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2973-348E-45A1-A703-68DF5077EBF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959D-AD31-41DB-8E76-D9E1D582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2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2973-348E-45A1-A703-68DF5077EBF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959D-AD31-41DB-8E76-D9E1D582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5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2973-348E-45A1-A703-68DF5077EBF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959D-AD31-41DB-8E76-D9E1D582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3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2973-348E-45A1-A703-68DF5077EBF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959D-AD31-41DB-8E76-D9E1D582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0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2973-348E-45A1-A703-68DF5077EBF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959D-AD31-41DB-8E76-D9E1D582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1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2973-348E-45A1-A703-68DF5077EBF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959D-AD31-41DB-8E76-D9E1D582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7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2973-348E-45A1-A703-68DF5077EBF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959D-AD31-41DB-8E76-D9E1D582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0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2973-348E-45A1-A703-68DF5077EBF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959D-AD31-41DB-8E76-D9E1D582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2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2973-348E-45A1-A703-68DF5077EBF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959D-AD31-41DB-8E76-D9E1D582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6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2973-348E-45A1-A703-68DF5077EBF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959D-AD31-41DB-8E76-D9E1D582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4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2973-348E-45A1-A703-68DF5077EBF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959D-AD31-41DB-8E76-D9E1D582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62973-348E-45A1-A703-68DF5077EBF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1959D-AD31-41DB-8E76-D9E1D582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5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44139" y="1147355"/>
            <a:ext cx="9999615" cy="335279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Database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8640" y="1541417"/>
            <a:ext cx="5793377" cy="2730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0081" y="1946366"/>
            <a:ext cx="5584372" cy="10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57645" y="2328454"/>
            <a:ext cx="1704704" cy="535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9914" y="2328454"/>
            <a:ext cx="1704704" cy="535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</a:t>
            </a:r>
          </a:p>
        </p:txBody>
      </p:sp>
      <p:sp>
        <p:nvSpPr>
          <p:cNvPr id="5" name="Rectangle 4"/>
          <p:cNvSpPr/>
          <p:nvPr/>
        </p:nvSpPr>
        <p:spPr>
          <a:xfrm>
            <a:off x="4372790" y="2328453"/>
            <a:ext cx="1704704" cy="535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1" y="3124200"/>
            <a:ext cx="5584372" cy="461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0081" y="3718561"/>
            <a:ext cx="5584372" cy="448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46518" y="1541417"/>
            <a:ext cx="1907179" cy="23186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57645" y="3432802"/>
            <a:ext cx="1704704" cy="114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579913" y="3440966"/>
            <a:ext cx="1704704" cy="114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4372790" y="3440966"/>
            <a:ext cx="1704704" cy="114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757645" y="4029882"/>
            <a:ext cx="1704704" cy="114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579913" y="4038046"/>
            <a:ext cx="1704704" cy="114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372790" y="4038046"/>
            <a:ext cx="1704704" cy="114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6547755" y="1961058"/>
            <a:ext cx="1704704" cy="3673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6620687" y="2166254"/>
            <a:ext cx="451748" cy="93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7173704" y="2161902"/>
            <a:ext cx="451748" cy="93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7698383" y="2161902"/>
            <a:ext cx="451748" cy="93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6547755" y="2471600"/>
            <a:ext cx="1704704" cy="3673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6620687" y="2676796"/>
            <a:ext cx="451748" cy="93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7173704" y="2672444"/>
            <a:ext cx="451748" cy="93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7698383" y="2672444"/>
            <a:ext cx="451748" cy="93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6544488" y="2940502"/>
            <a:ext cx="1704704" cy="3673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6634834" y="3145698"/>
            <a:ext cx="451748" cy="93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7170437" y="3141346"/>
            <a:ext cx="451748" cy="93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7695116" y="3141346"/>
            <a:ext cx="451748" cy="93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6544488" y="3378111"/>
            <a:ext cx="1704704" cy="3673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6617420" y="3583307"/>
            <a:ext cx="451748" cy="93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7170437" y="3578955"/>
            <a:ext cx="451748" cy="93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7695116" y="3578955"/>
            <a:ext cx="451748" cy="93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8437552" y="1541417"/>
            <a:ext cx="1907179" cy="23186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538789" y="1961058"/>
            <a:ext cx="1704704" cy="3673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8611721" y="2166254"/>
            <a:ext cx="451748" cy="93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9164738" y="2161902"/>
            <a:ext cx="451748" cy="93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9689417" y="2161902"/>
            <a:ext cx="451748" cy="93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8538789" y="2471600"/>
            <a:ext cx="1704704" cy="3673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8611721" y="2676796"/>
            <a:ext cx="451748" cy="93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9164738" y="2672444"/>
            <a:ext cx="451748" cy="93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9689417" y="2672444"/>
            <a:ext cx="451748" cy="93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8535522" y="2940502"/>
            <a:ext cx="1704704" cy="3673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8625868" y="3145698"/>
            <a:ext cx="451748" cy="93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9161471" y="3141346"/>
            <a:ext cx="451748" cy="93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9686150" y="3141346"/>
            <a:ext cx="451748" cy="93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8535522" y="3378111"/>
            <a:ext cx="1704704" cy="3673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8608454" y="3583307"/>
            <a:ext cx="451748" cy="93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9161471" y="3578955"/>
            <a:ext cx="451748" cy="93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9686150" y="3578955"/>
            <a:ext cx="451748" cy="93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551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48640" y="1541417"/>
            <a:ext cx="5793377" cy="2730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0081" y="1946366"/>
            <a:ext cx="5584372" cy="10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57645" y="2328454"/>
            <a:ext cx="1704704" cy="535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9914" y="2328454"/>
            <a:ext cx="1704704" cy="535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</a:t>
            </a:r>
          </a:p>
        </p:txBody>
      </p:sp>
      <p:sp>
        <p:nvSpPr>
          <p:cNvPr id="5" name="Rectangle 4"/>
          <p:cNvSpPr/>
          <p:nvPr/>
        </p:nvSpPr>
        <p:spPr>
          <a:xfrm>
            <a:off x="4372790" y="2328453"/>
            <a:ext cx="1704704" cy="535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1" y="3124200"/>
            <a:ext cx="5584372" cy="461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0081" y="3718561"/>
            <a:ext cx="5584372" cy="448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57645" y="3432802"/>
            <a:ext cx="1704704" cy="114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579913" y="3440966"/>
            <a:ext cx="1704704" cy="114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4372790" y="3440966"/>
            <a:ext cx="1704704" cy="114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757645" y="4029882"/>
            <a:ext cx="1704704" cy="114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579913" y="4038046"/>
            <a:ext cx="1704704" cy="114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372790" y="4038046"/>
            <a:ext cx="1704704" cy="114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854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1" y="1946366"/>
            <a:ext cx="5584372" cy="10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57645" y="2328454"/>
            <a:ext cx="1704704" cy="535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9914" y="2328454"/>
            <a:ext cx="1704704" cy="535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</a:t>
            </a:r>
          </a:p>
        </p:txBody>
      </p:sp>
      <p:sp>
        <p:nvSpPr>
          <p:cNvPr id="5" name="Rectangle 4"/>
          <p:cNvSpPr/>
          <p:nvPr/>
        </p:nvSpPr>
        <p:spPr>
          <a:xfrm>
            <a:off x="4372790" y="2328453"/>
            <a:ext cx="1704704" cy="535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</a:t>
            </a:r>
          </a:p>
        </p:txBody>
      </p:sp>
    </p:spTree>
    <p:extLst>
      <p:ext uri="{BB962C8B-B14F-4D97-AF65-F5344CB8AC3E}">
        <p14:creationId xmlns:p14="http://schemas.microsoft.com/office/powerpoint/2010/main" val="194476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9914" y="2328454"/>
            <a:ext cx="1704704" cy="5355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</a:t>
            </a:r>
          </a:p>
        </p:txBody>
      </p:sp>
    </p:spTree>
    <p:extLst>
      <p:ext uri="{BB962C8B-B14F-4D97-AF65-F5344CB8AC3E}">
        <p14:creationId xmlns:p14="http://schemas.microsoft.com/office/powerpoint/2010/main" val="127875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Organisciak</dc:creator>
  <cp:lastModifiedBy>Peter Organisciak</cp:lastModifiedBy>
  <cp:revision>2</cp:revision>
  <dcterms:created xsi:type="dcterms:W3CDTF">2018-04-02T22:35:13Z</dcterms:created>
  <dcterms:modified xsi:type="dcterms:W3CDTF">2018-04-02T22:40:23Z</dcterms:modified>
</cp:coreProperties>
</file>