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738" y="4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2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33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474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46018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598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14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958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0136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5699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41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0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6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963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356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65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7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FE42E8-8B57-452D-A122-4DCE9AC771EF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5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1F56-DFED-4599-8D7E-454919C21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610" y="2072184"/>
            <a:ext cx="5291452" cy="17230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 Phishing Zone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6B582-8BDA-49F4-9850-BF0BF1CB0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3350" y="406587"/>
            <a:ext cx="3352799" cy="54864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Adam Mills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Dylan Redden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Chris Schmitt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Dennis Ugbebor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C31FF-0800-4351-8D9E-79A0BAD92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273" y="2933700"/>
            <a:ext cx="10001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66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17209C-3C4C-4BFC-AD31-1D9E631CC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033463"/>
            <a:ext cx="5157787" cy="823912"/>
          </a:xfrm>
        </p:spPr>
        <p:txBody>
          <a:bodyPr/>
          <a:lstStyle/>
          <a:p>
            <a:r>
              <a:rPr lang="en-US" dirty="0"/>
              <a:t>What will it be?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0FA3BE-174F-45D9-8DEE-A606FF213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857375"/>
            <a:ext cx="5157787" cy="36845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7A3E02-D108-4673-8A30-528CF5447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33463"/>
            <a:ext cx="5183188" cy="823912"/>
          </a:xfrm>
        </p:spPr>
        <p:txBody>
          <a:bodyPr/>
          <a:lstStyle/>
          <a:p>
            <a:r>
              <a:rPr lang="en-US" dirty="0"/>
              <a:t>Why do we want to do this?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9F1092-C760-4305-B533-61C23880C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57375"/>
            <a:ext cx="5183188" cy="3684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8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0D1D-2BEF-495C-B02D-1C9E95AE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it work?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D73683-0A7B-4207-B8F6-31985CAF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1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529A-9D93-46AC-907F-87B6E5F0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risks might we 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71261-8804-42E7-824C-9D4274D78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3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FCF7-228C-4861-8800-12100133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B8C2C-22D6-4BD1-A0E3-925C490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7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CAF3-4DD9-4220-AED7-A2B58F31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199667"/>
            <a:ext cx="10364451" cy="1596177"/>
          </a:xfrm>
        </p:spPr>
        <p:txBody>
          <a:bodyPr/>
          <a:lstStyle/>
          <a:p>
            <a:r>
              <a:rPr lang="en-US" dirty="0"/>
              <a:t>Questions?  Feedback?</a:t>
            </a:r>
          </a:p>
        </p:txBody>
      </p:sp>
    </p:spTree>
    <p:extLst>
      <p:ext uri="{BB962C8B-B14F-4D97-AF65-F5344CB8AC3E}">
        <p14:creationId xmlns:p14="http://schemas.microsoft.com/office/powerpoint/2010/main" val="24888460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</TotalTime>
  <Words>44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No Phishing Zone</vt:lpstr>
      <vt:lpstr>PowerPoint Presentation</vt:lpstr>
      <vt:lpstr>How might it work?</vt:lpstr>
      <vt:lpstr>What risks might we face?</vt:lpstr>
      <vt:lpstr>What will we need?</vt:lpstr>
      <vt:lpstr>Questions? 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Phishing Zone</dc:title>
  <dc:creator>Adam Mills</dc:creator>
  <cp:lastModifiedBy>Adam Mills</cp:lastModifiedBy>
  <cp:revision>2</cp:revision>
  <dcterms:created xsi:type="dcterms:W3CDTF">2022-02-16T02:21:54Z</dcterms:created>
  <dcterms:modified xsi:type="dcterms:W3CDTF">2022-02-16T02:32:30Z</dcterms:modified>
</cp:coreProperties>
</file>