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7959862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795986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6" name="Google Shape;8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6" name="Google Shape;1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1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3" name="Google Shape;143;p1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1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1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1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3" name="Google Shape;1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60" name="Google Shape;1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1304610" y="2072184"/>
            <a:ext cx="5291452" cy="1723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lang="en-US" sz="4000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PHISHING ZONE</a:t>
            </a:r>
            <a:endParaRPr/>
          </a:p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7753350" y="406587"/>
            <a:ext cx="3352799" cy="548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ADAM MILLS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DYLAN REDDEN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CHRIS SCHMITT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/>
              <a:t>DENNIS UGBEBOR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273" y="2933700"/>
            <a:ext cx="10001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36612" y="10334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WHAT WILL IT BE?</a:t>
            </a:r>
            <a:endParaRPr/>
          </a:p>
        </p:txBody>
      </p:sp>
      <p:sp>
        <p:nvSpPr>
          <p:cNvPr id="178" name="Google Shape;178;p22"/>
          <p:cNvSpPr txBox="1"/>
          <p:nvPr>
            <p:ph idx="2" type="body"/>
          </p:nvPr>
        </p:nvSpPr>
        <p:spPr>
          <a:xfrm>
            <a:off x="836612" y="18573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Browser Extension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Continuously</a:t>
            </a:r>
            <a:r>
              <a:rPr lang="en-US"/>
              <a:t> scans pages for: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“Red Flag” language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Malicious links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Spoofed sender address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Highlights what to avoid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Alert pop-ups</a:t>
            </a:r>
            <a:endParaRPr/>
          </a:p>
        </p:txBody>
      </p:sp>
      <p:sp>
        <p:nvSpPr>
          <p:cNvPr id="179" name="Google Shape;179;p22"/>
          <p:cNvSpPr txBox="1"/>
          <p:nvPr>
            <p:ph idx="3" type="body"/>
          </p:nvPr>
        </p:nvSpPr>
        <p:spPr>
          <a:xfrm>
            <a:off x="6172200" y="10334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WHY DO WE WANT TO DO THIS?</a:t>
            </a:r>
            <a:endParaRPr/>
          </a:p>
        </p:txBody>
      </p:sp>
      <p:sp>
        <p:nvSpPr>
          <p:cNvPr id="180" name="Google Shape;180;p22"/>
          <p:cNvSpPr txBox="1"/>
          <p:nvPr>
            <p:ph idx="4" type="body"/>
          </p:nvPr>
        </p:nvSpPr>
        <p:spPr>
          <a:xfrm>
            <a:off x="6172200" y="18573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and I know what to avoid, but does the average person?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Limitations of safe-browsing </a:t>
            </a:r>
            <a:r>
              <a:rPr lang="en-US"/>
              <a:t>training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Give the end-user a tool which may alert them to malicious activity they may not notice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925" y="3969975"/>
            <a:ext cx="4775124" cy="25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463" y="4465350"/>
            <a:ext cx="4548975" cy="23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Estimated Timeline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12" y="1844350"/>
            <a:ext cx="8423774" cy="4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WHAT RISKS MIGHT WE FACE?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Limited project timeline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 Development Woes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the team come together to reach the finish line?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Product </a:t>
            </a:r>
            <a:r>
              <a:rPr lang="en-US"/>
              <a:t>ineffectiveness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Changes to the Chrome development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WHAT WILL WE NEED?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 to research databases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Dataset to test the extensions functionality.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Programming IDE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 access and fundamentals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Chrome developer mode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Polish our web development skills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913799" y="98406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QUESTIONS?  FEEDBACK?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500" y="2377769"/>
            <a:ext cx="5625007" cy="275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