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9" r:id="rId4"/>
    <p:sldId id="267" r:id="rId5"/>
    <p:sldId id="260" r:id="rId6"/>
    <p:sldId id="262" r:id="rId7"/>
    <p:sldId id="263" r:id="rId8"/>
    <p:sldId id="264" r:id="rId9"/>
    <p:sldId id="276" r:id="rId10"/>
    <p:sldId id="275" r:id="rId11"/>
    <p:sldId id="277" r:id="rId12"/>
    <p:sldId id="266" r:id="rId13"/>
    <p:sldId id="268" r:id="rId14"/>
    <p:sldId id="269" r:id="rId15"/>
    <p:sldId id="270" r:id="rId16"/>
    <p:sldId id="271"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4660"/>
  </p:normalViewPr>
  <p:slideViewPr>
    <p:cSldViewPr snapToGrid="0">
      <p:cViewPr>
        <p:scale>
          <a:sx n="79" d="100"/>
          <a:sy n="79" d="100"/>
        </p:scale>
        <p:origin x="1320" y="6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ata3.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6" Type="http://schemas.openxmlformats.org/officeDocument/2006/relationships/image" Target="../media/image45.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6" Type="http://schemas.openxmlformats.org/officeDocument/2006/relationships/image" Target="../media/image45.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137E93-4E53-4489-816B-2B704A7EABA4}"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C59FBAB7-2C8D-45EA-BB64-E24A207F55B6}">
      <dgm:prSet/>
      <dgm:spPr/>
      <dgm:t>
        <a:bodyPr/>
        <a:lstStyle/>
        <a:p>
          <a:r>
            <a:rPr lang="en-US"/>
            <a:t>Introduction</a:t>
          </a:r>
        </a:p>
      </dgm:t>
    </dgm:pt>
    <dgm:pt modelId="{11096AB9-CC08-4BD2-9113-FA1A35F224CF}" type="parTrans" cxnId="{10A01E3F-E1A5-4CF6-82CB-60AB909FDE58}">
      <dgm:prSet/>
      <dgm:spPr/>
      <dgm:t>
        <a:bodyPr/>
        <a:lstStyle/>
        <a:p>
          <a:endParaRPr lang="en-US"/>
        </a:p>
      </dgm:t>
    </dgm:pt>
    <dgm:pt modelId="{758DFEF3-CE13-4406-A795-04EBEC1B17FE}" type="sibTrans" cxnId="{10A01E3F-E1A5-4CF6-82CB-60AB909FDE58}">
      <dgm:prSet/>
      <dgm:spPr/>
      <dgm:t>
        <a:bodyPr/>
        <a:lstStyle/>
        <a:p>
          <a:endParaRPr lang="en-US"/>
        </a:p>
      </dgm:t>
    </dgm:pt>
    <dgm:pt modelId="{87BCBF40-AC41-4818-992D-8AD6E2F5BE71}">
      <dgm:prSet/>
      <dgm:spPr/>
      <dgm:t>
        <a:bodyPr/>
        <a:lstStyle/>
        <a:p>
          <a:r>
            <a:rPr lang="en-US"/>
            <a:t>Project Overview</a:t>
          </a:r>
        </a:p>
      </dgm:t>
    </dgm:pt>
    <dgm:pt modelId="{B4AF5604-1AC5-410D-A0F8-0244026E5FB4}" type="parTrans" cxnId="{853D487C-7C4E-4E6F-92AE-563ED6000EB6}">
      <dgm:prSet/>
      <dgm:spPr/>
      <dgm:t>
        <a:bodyPr/>
        <a:lstStyle/>
        <a:p>
          <a:endParaRPr lang="en-US"/>
        </a:p>
      </dgm:t>
    </dgm:pt>
    <dgm:pt modelId="{64003AFE-5D18-42D3-8B99-68EE7AD86C69}" type="sibTrans" cxnId="{853D487C-7C4E-4E6F-92AE-563ED6000EB6}">
      <dgm:prSet/>
      <dgm:spPr/>
      <dgm:t>
        <a:bodyPr/>
        <a:lstStyle/>
        <a:p>
          <a:endParaRPr lang="en-US"/>
        </a:p>
      </dgm:t>
    </dgm:pt>
    <dgm:pt modelId="{22867103-FF65-4295-89AA-CE99D8D6ADAB}">
      <dgm:prSet/>
      <dgm:spPr/>
      <dgm:t>
        <a:bodyPr/>
        <a:lstStyle/>
        <a:p>
          <a:r>
            <a:rPr lang="en-US"/>
            <a:t>Database Design</a:t>
          </a:r>
        </a:p>
      </dgm:t>
    </dgm:pt>
    <dgm:pt modelId="{F032C5BB-FEB1-4ED2-B921-445E846F85F1}" type="parTrans" cxnId="{6CB192F4-062B-4530-A62E-063901FFB82A}">
      <dgm:prSet/>
      <dgm:spPr/>
      <dgm:t>
        <a:bodyPr/>
        <a:lstStyle/>
        <a:p>
          <a:endParaRPr lang="en-US"/>
        </a:p>
      </dgm:t>
    </dgm:pt>
    <dgm:pt modelId="{54EA63E6-8156-4A59-BE4E-917E7B7484EA}" type="sibTrans" cxnId="{6CB192F4-062B-4530-A62E-063901FFB82A}">
      <dgm:prSet/>
      <dgm:spPr/>
      <dgm:t>
        <a:bodyPr/>
        <a:lstStyle/>
        <a:p>
          <a:endParaRPr lang="en-US"/>
        </a:p>
      </dgm:t>
    </dgm:pt>
    <dgm:pt modelId="{AC64AB62-3FA5-465A-8C50-DFB3D7CA7031}">
      <dgm:prSet/>
      <dgm:spPr/>
      <dgm:t>
        <a:bodyPr/>
        <a:lstStyle/>
        <a:p>
          <a:r>
            <a:rPr lang="en-US"/>
            <a:t>Data Modeling</a:t>
          </a:r>
        </a:p>
      </dgm:t>
    </dgm:pt>
    <dgm:pt modelId="{9400ECAA-DFE6-4581-A32C-3D5356CE1010}" type="parTrans" cxnId="{C848CFA0-C2F9-4262-A934-3DDFC4AD1485}">
      <dgm:prSet/>
      <dgm:spPr/>
      <dgm:t>
        <a:bodyPr/>
        <a:lstStyle/>
        <a:p>
          <a:endParaRPr lang="en-US"/>
        </a:p>
      </dgm:t>
    </dgm:pt>
    <dgm:pt modelId="{52532C61-AAE9-4D26-A901-530D11BA8742}" type="sibTrans" cxnId="{C848CFA0-C2F9-4262-A934-3DDFC4AD1485}">
      <dgm:prSet/>
      <dgm:spPr/>
      <dgm:t>
        <a:bodyPr/>
        <a:lstStyle/>
        <a:p>
          <a:endParaRPr lang="en-US"/>
        </a:p>
      </dgm:t>
    </dgm:pt>
    <dgm:pt modelId="{330A1970-842A-4112-B0DE-79B998D8BDE5}">
      <dgm:prSet/>
      <dgm:spPr/>
      <dgm:t>
        <a:bodyPr/>
        <a:lstStyle/>
        <a:p>
          <a:r>
            <a:rPr lang="en-US"/>
            <a:t>Implementation</a:t>
          </a:r>
        </a:p>
      </dgm:t>
    </dgm:pt>
    <dgm:pt modelId="{DC508FB2-75DF-4449-B508-05CC55E45D60}" type="parTrans" cxnId="{AED86673-EB23-479B-A189-1DB6E1A7EC58}">
      <dgm:prSet/>
      <dgm:spPr/>
      <dgm:t>
        <a:bodyPr/>
        <a:lstStyle/>
        <a:p>
          <a:endParaRPr lang="en-US"/>
        </a:p>
      </dgm:t>
    </dgm:pt>
    <dgm:pt modelId="{32F2FA4A-3161-4DAA-B775-B1928AA69E44}" type="sibTrans" cxnId="{AED86673-EB23-479B-A189-1DB6E1A7EC58}">
      <dgm:prSet/>
      <dgm:spPr/>
      <dgm:t>
        <a:bodyPr/>
        <a:lstStyle/>
        <a:p>
          <a:endParaRPr lang="en-US"/>
        </a:p>
      </dgm:t>
    </dgm:pt>
    <dgm:pt modelId="{54F4A70C-25CF-434A-9374-9E212CCC4AE3}">
      <dgm:prSet/>
      <dgm:spPr/>
      <dgm:t>
        <a:bodyPr/>
        <a:lstStyle/>
        <a:p>
          <a:r>
            <a:rPr lang="en-US"/>
            <a:t>Testing</a:t>
          </a:r>
        </a:p>
      </dgm:t>
    </dgm:pt>
    <dgm:pt modelId="{7F8C2E25-5C13-4DFE-BB39-6AB710C0D91A}" type="parTrans" cxnId="{A164EEAA-9E3A-4650-8C1A-E15994E69418}">
      <dgm:prSet/>
      <dgm:spPr/>
      <dgm:t>
        <a:bodyPr/>
        <a:lstStyle/>
        <a:p>
          <a:endParaRPr lang="en-US"/>
        </a:p>
      </dgm:t>
    </dgm:pt>
    <dgm:pt modelId="{6C9F7A25-520D-441D-83AC-351E300910C0}" type="sibTrans" cxnId="{A164EEAA-9E3A-4650-8C1A-E15994E69418}">
      <dgm:prSet/>
      <dgm:spPr/>
      <dgm:t>
        <a:bodyPr/>
        <a:lstStyle/>
        <a:p>
          <a:endParaRPr lang="en-US"/>
        </a:p>
      </dgm:t>
    </dgm:pt>
    <dgm:pt modelId="{F72361CC-6E6E-4590-AD18-0146DC84E12A}">
      <dgm:prSet/>
      <dgm:spPr/>
      <dgm:t>
        <a:bodyPr/>
        <a:lstStyle/>
        <a:p>
          <a:r>
            <a:rPr lang="en-US"/>
            <a:t>Results and Analysis</a:t>
          </a:r>
        </a:p>
      </dgm:t>
    </dgm:pt>
    <dgm:pt modelId="{E2B8CAA3-9028-42DC-97D1-D85EFDFE363D}" type="parTrans" cxnId="{38626C87-902C-4E8C-9CA6-5C0B7A5B9B80}">
      <dgm:prSet/>
      <dgm:spPr/>
      <dgm:t>
        <a:bodyPr/>
        <a:lstStyle/>
        <a:p>
          <a:endParaRPr lang="en-US"/>
        </a:p>
      </dgm:t>
    </dgm:pt>
    <dgm:pt modelId="{4D70AA52-BD89-4C28-B10E-44922F79CF9F}" type="sibTrans" cxnId="{38626C87-902C-4E8C-9CA6-5C0B7A5B9B80}">
      <dgm:prSet/>
      <dgm:spPr/>
      <dgm:t>
        <a:bodyPr/>
        <a:lstStyle/>
        <a:p>
          <a:endParaRPr lang="en-US"/>
        </a:p>
      </dgm:t>
    </dgm:pt>
    <dgm:pt modelId="{84399228-EFB3-45CC-B702-904C075F4AAF}">
      <dgm:prSet/>
      <dgm:spPr/>
      <dgm:t>
        <a:bodyPr/>
        <a:lstStyle/>
        <a:p>
          <a:r>
            <a:rPr lang="en-US"/>
            <a:t>Challenges Faced</a:t>
          </a:r>
        </a:p>
      </dgm:t>
    </dgm:pt>
    <dgm:pt modelId="{92D0C25C-34F0-4978-8D46-C9B751AE308B}" type="parTrans" cxnId="{E2037DAA-8D2B-4C87-AA6A-904DD7A06A8E}">
      <dgm:prSet/>
      <dgm:spPr/>
      <dgm:t>
        <a:bodyPr/>
        <a:lstStyle/>
        <a:p>
          <a:endParaRPr lang="en-US"/>
        </a:p>
      </dgm:t>
    </dgm:pt>
    <dgm:pt modelId="{103CE0DE-5F28-4916-BE8E-91A5112B6FF9}" type="sibTrans" cxnId="{E2037DAA-8D2B-4C87-AA6A-904DD7A06A8E}">
      <dgm:prSet/>
      <dgm:spPr/>
      <dgm:t>
        <a:bodyPr/>
        <a:lstStyle/>
        <a:p>
          <a:endParaRPr lang="en-US"/>
        </a:p>
      </dgm:t>
    </dgm:pt>
    <dgm:pt modelId="{6CB6B7C5-4D23-4022-A99B-D5C15DF127EA}">
      <dgm:prSet/>
      <dgm:spPr/>
      <dgm:t>
        <a:bodyPr/>
        <a:lstStyle/>
        <a:p>
          <a:r>
            <a:rPr lang="en-US"/>
            <a:t>Future Enhancements</a:t>
          </a:r>
        </a:p>
      </dgm:t>
    </dgm:pt>
    <dgm:pt modelId="{7B20D21D-9C82-4AAB-868C-A963FBBDEA68}" type="parTrans" cxnId="{C12E4A73-1ADD-4968-BD15-6D70925F563B}">
      <dgm:prSet/>
      <dgm:spPr/>
      <dgm:t>
        <a:bodyPr/>
        <a:lstStyle/>
        <a:p>
          <a:endParaRPr lang="en-US"/>
        </a:p>
      </dgm:t>
    </dgm:pt>
    <dgm:pt modelId="{CF5A52B9-96E9-47FF-9AAB-705F628E893A}" type="sibTrans" cxnId="{C12E4A73-1ADD-4968-BD15-6D70925F563B}">
      <dgm:prSet/>
      <dgm:spPr/>
      <dgm:t>
        <a:bodyPr/>
        <a:lstStyle/>
        <a:p>
          <a:endParaRPr lang="en-US"/>
        </a:p>
      </dgm:t>
    </dgm:pt>
    <dgm:pt modelId="{AC423EFE-5A91-4B66-96C1-5FD776E05BD0}">
      <dgm:prSet/>
      <dgm:spPr/>
      <dgm:t>
        <a:bodyPr/>
        <a:lstStyle/>
        <a:p>
          <a:r>
            <a:rPr lang="en-US"/>
            <a:t>Conclusion</a:t>
          </a:r>
        </a:p>
      </dgm:t>
    </dgm:pt>
    <dgm:pt modelId="{A7593B86-E3F9-4221-8E08-9803B6376911}" type="parTrans" cxnId="{E59628F8-36BF-4224-A01A-FBD9E606ED6B}">
      <dgm:prSet/>
      <dgm:spPr/>
      <dgm:t>
        <a:bodyPr/>
        <a:lstStyle/>
        <a:p>
          <a:endParaRPr lang="en-US"/>
        </a:p>
      </dgm:t>
    </dgm:pt>
    <dgm:pt modelId="{DF595ED2-99B1-439E-B9DC-068C649ADAE7}" type="sibTrans" cxnId="{E59628F8-36BF-4224-A01A-FBD9E606ED6B}">
      <dgm:prSet/>
      <dgm:spPr/>
      <dgm:t>
        <a:bodyPr/>
        <a:lstStyle/>
        <a:p>
          <a:endParaRPr lang="en-US"/>
        </a:p>
      </dgm:t>
    </dgm:pt>
    <dgm:pt modelId="{F04A2C40-A607-4AD0-BD86-DDBACB01F415}" type="pres">
      <dgm:prSet presAssocID="{E3137E93-4E53-4489-816B-2B704A7EABA4}" presName="diagram" presStyleCnt="0">
        <dgm:presLayoutVars>
          <dgm:dir/>
          <dgm:resizeHandles val="exact"/>
        </dgm:presLayoutVars>
      </dgm:prSet>
      <dgm:spPr/>
    </dgm:pt>
    <dgm:pt modelId="{1DB06DB9-DBAB-47AD-ABB2-4127B294E50C}" type="pres">
      <dgm:prSet presAssocID="{C59FBAB7-2C8D-45EA-BB64-E24A207F55B6}" presName="node" presStyleLbl="node1" presStyleIdx="0" presStyleCnt="10">
        <dgm:presLayoutVars>
          <dgm:bulletEnabled val="1"/>
        </dgm:presLayoutVars>
      </dgm:prSet>
      <dgm:spPr/>
    </dgm:pt>
    <dgm:pt modelId="{D0BB2D11-0DD5-42F3-A5E1-66A7B473ACC5}" type="pres">
      <dgm:prSet presAssocID="{758DFEF3-CE13-4406-A795-04EBEC1B17FE}" presName="sibTrans" presStyleLbl="sibTrans2D1" presStyleIdx="0" presStyleCnt="9"/>
      <dgm:spPr/>
    </dgm:pt>
    <dgm:pt modelId="{C937C127-0688-49CF-BE32-B7372DDAF8FB}" type="pres">
      <dgm:prSet presAssocID="{758DFEF3-CE13-4406-A795-04EBEC1B17FE}" presName="connectorText" presStyleLbl="sibTrans2D1" presStyleIdx="0" presStyleCnt="9"/>
      <dgm:spPr/>
    </dgm:pt>
    <dgm:pt modelId="{27714EA8-C445-4F74-A8F8-A000D4B632EA}" type="pres">
      <dgm:prSet presAssocID="{87BCBF40-AC41-4818-992D-8AD6E2F5BE71}" presName="node" presStyleLbl="node1" presStyleIdx="1" presStyleCnt="10">
        <dgm:presLayoutVars>
          <dgm:bulletEnabled val="1"/>
        </dgm:presLayoutVars>
      </dgm:prSet>
      <dgm:spPr/>
    </dgm:pt>
    <dgm:pt modelId="{86981961-2407-4EA2-B34A-138D02628B71}" type="pres">
      <dgm:prSet presAssocID="{64003AFE-5D18-42D3-8B99-68EE7AD86C69}" presName="sibTrans" presStyleLbl="sibTrans2D1" presStyleIdx="1" presStyleCnt="9"/>
      <dgm:spPr/>
    </dgm:pt>
    <dgm:pt modelId="{DF223A5D-B4CE-41BB-ACD1-965F9DA60E30}" type="pres">
      <dgm:prSet presAssocID="{64003AFE-5D18-42D3-8B99-68EE7AD86C69}" presName="connectorText" presStyleLbl="sibTrans2D1" presStyleIdx="1" presStyleCnt="9"/>
      <dgm:spPr/>
    </dgm:pt>
    <dgm:pt modelId="{8DD253C7-329E-4D6E-B59F-D0C964F31421}" type="pres">
      <dgm:prSet presAssocID="{22867103-FF65-4295-89AA-CE99D8D6ADAB}" presName="node" presStyleLbl="node1" presStyleIdx="2" presStyleCnt="10">
        <dgm:presLayoutVars>
          <dgm:bulletEnabled val="1"/>
        </dgm:presLayoutVars>
      </dgm:prSet>
      <dgm:spPr/>
    </dgm:pt>
    <dgm:pt modelId="{8B8EFC44-C93A-49D1-BEF2-927A952B882F}" type="pres">
      <dgm:prSet presAssocID="{54EA63E6-8156-4A59-BE4E-917E7B7484EA}" presName="sibTrans" presStyleLbl="sibTrans2D1" presStyleIdx="2" presStyleCnt="9"/>
      <dgm:spPr/>
    </dgm:pt>
    <dgm:pt modelId="{C9476D8E-8050-4C4B-A0C8-1623D52080C3}" type="pres">
      <dgm:prSet presAssocID="{54EA63E6-8156-4A59-BE4E-917E7B7484EA}" presName="connectorText" presStyleLbl="sibTrans2D1" presStyleIdx="2" presStyleCnt="9"/>
      <dgm:spPr/>
    </dgm:pt>
    <dgm:pt modelId="{1015B4AF-01EA-44DD-8B7B-38AE3D7E568D}" type="pres">
      <dgm:prSet presAssocID="{AC64AB62-3FA5-465A-8C50-DFB3D7CA7031}" presName="node" presStyleLbl="node1" presStyleIdx="3" presStyleCnt="10">
        <dgm:presLayoutVars>
          <dgm:bulletEnabled val="1"/>
        </dgm:presLayoutVars>
      </dgm:prSet>
      <dgm:spPr/>
    </dgm:pt>
    <dgm:pt modelId="{668A00D8-62EB-42D0-AD85-28F8B431CDED}" type="pres">
      <dgm:prSet presAssocID="{52532C61-AAE9-4D26-A901-530D11BA8742}" presName="sibTrans" presStyleLbl="sibTrans2D1" presStyleIdx="3" presStyleCnt="9"/>
      <dgm:spPr/>
    </dgm:pt>
    <dgm:pt modelId="{C98CA297-48FF-4DDC-BFA4-CFBDCE1C2FF1}" type="pres">
      <dgm:prSet presAssocID="{52532C61-AAE9-4D26-A901-530D11BA8742}" presName="connectorText" presStyleLbl="sibTrans2D1" presStyleIdx="3" presStyleCnt="9"/>
      <dgm:spPr/>
    </dgm:pt>
    <dgm:pt modelId="{14F7E28F-CF22-4EC0-8035-EE8BF98436CD}" type="pres">
      <dgm:prSet presAssocID="{330A1970-842A-4112-B0DE-79B998D8BDE5}" presName="node" presStyleLbl="node1" presStyleIdx="4" presStyleCnt="10">
        <dgm:presLayoutVars>
          <dgm:bulletEnabled val="1"/>
        </dgm:presLayoutVars>
      </dgm:prSet>
      <dgm:spPr/>
    </dgm:pt>
    <dgm:pt modelId="{57FDFB95-2DC5-4745-98CF-1717236BEA91}" type="pres">
      <dgm:prSet presAssocID="{32F2FA4A-3161-4DAA-B775-B1928AA69E44}" presName="sibTrans" presStyleLbl="sibTrans2D1" presStyleIdx="4" presStyleCnt="9"/>
      <dgm:spPr/>
    </dgm:pt>
    <dgm:pt modelId="{A641F05D-7DB5-463B-B47B-C0B12A857C3D}" type="pres">
      <dgm:prSet presAssocID="{32F2FA4A-3161-4DAA-B775-B1928AA69E44}" presName="connectorText" presStyleLbl="sibTrans2D1" presStyleIdx="4" presStyleCnt="9"/>
      <dgm:spPr/>
    </dgm:pt>
    <dgm:pt modelId="{ECA7474D-3029-4E10-9C46-F41733A66D5F}" type="pres">
      <dgm:prSet presAssocID="{54F4A70C-25CF-434A-9374-9E212CCC4AE3}" presName="node" presStyleLbl="node1" presStyleIdx="5" presStyleCnt="10">
        <dgm:presLayoutVars>
          <dgm:bulletEnabled val="1"/>
        </dgm:presLayoutVars>
      </dgm:prSet>
      <dgm:spPr/>
    </dgm:pt>
    <dgm:pt modelId="{55F1EC11-4421-4469-A9CC-137094D47EA1}" type="pres">
      <dgm:prSet presAssocID="{6C9F7A25-520D-441D-83AC-351E300910C0}" presName="sibTrans" presStyleLbl="sibTrans2D1" presStyleIdx="5" presStyleCnt="9"/>
      <dgm:spPr/>
    </dgm:pt>
    <dgm:pt modelId="{00DE4C35-25E5-4741-86ED-9C55B5B43BAC}" type="pres">
      <dgm:prSet presAssocID="{6C9F7A25-520D-441D-83AC-351E300910C0}" presName="connectorText" presStyleLbl="sibTrans2D1" presStyleIdx="5" presStyleCnt="9"/>
      <dgm:spPr/>
    </dgm:pt>
    <dgm:pt modelId="{DDA5281E-0694-4918-BD60-E3E92E5ED6D4}" type="pres">
      <dgm:prSet presAssocID="{F72361CC-6E6E-4590-AD18-0146DC84E12A}" presName="node" presStyleLbl="node1" presStyleIdx="6" presStyleCnt="10">
        <dgm:presLayoutVars>
          <dgm:bulletEnabled val="1"/>
        </dgm:presLayoutVars>
      </dgm:prSet>
      <dgm:spPr/>
    </dgm:pt>
    <dgm:pt modelId="{8735108B-46F1-47BB-948B-5E736594F19B}" type="pres">
      <dgm:prSet presAssocID="{4D70AA52-BD89-4C28-B10E-44922F79CF9F}" presName="sibTrans" presStyleLbl="sibTrans2D1" presStyleIdx="6" presStyleCnt="9"/>
      <dgm:spPr/>
    </dgm:pt>
    <dgm:pt modelId="{E1E23515-01BC-4A0B-8654-FBD8A737D875}" type="pres">
      <dgm:prSet presAssocID="{4D70AA52-BD89-4C28-B10E-44922F79CF9F}" presName="connectorText" presStyleLbl="sibTrans2D1" presStyleIdx="6" presStyleCnt="9"/>
      <dgm:spPr/>
    </dgm:pt>
    <dgm:pt modelId="{3209087B-0914-45C3-8840-8677C8F35544}" type="pres">
      <dgm:prSet presAssocID="{84399228-EFB3-45CC-B702-904C075F4AAF}" presName="node" presStyleLbl="node1" presStyleIdx="7" presStyleCnt="10">
        <dgm:presLayoutVars>
          <dgm:bulletEnabled val="1"/>
        </dgm:presLayoutVars>
      </dgm:prSet>
      <dgm:spPr/>
    </dgm:pt>
    <dgm:pt modelId="{9059C7CD-4561-450D-BD98-1EF25E95B587}" type="pres">
      <dgm:prSet presAssocID="{103CE0DE-5F28-4916-BE8E-91A5112B6FF9}" presName="sibTrans" presStyleLbl="sibTrans2D1" presStyleIdx="7" presStyleCnt="9"/>
      <dgm:spPr/>
    </dgm:pt>
    <dgm:pt modelId="{43224099-0114-477A-A1F5-A7151AF62AF6}" type="pres">
      <dgm:prSet presAssocID="{103CE0DE-5F28-4916-BE8E-91A5112B6FF9}" presName="connectorText" presStyleLbl="sibTrans2D1" presStyleIdx="7" presStyleCnt="9"/>
      <dgm:spPr/>
    </dgm:pt>
    <dgm:pt modelId="{688CACC0-11AD-416E-B353-DCC7A261F57D}" type="pres">
      <dgm:prSet presAssocID="{6CB6B7C5-4D23-4022-A99B-D5C15DF127EA}" presName="node" presStyleLbl="node1" presStyleIdx="8" presStyleCnt="10">
        <dgm:presLayoutVars>
          <dgm:bulletEnabled val="1"/>
        </dgm:presLayoutVars>
      </dgm:prSet>
      <dgm:spPr/>
    </dgm:pt>
    <dgm:pt modelId="{68C60E86-BCF5-4C55-B6C6-DB9730AFF83A}" type="pres">
      <dgm:prSet presAssocID="{CF5A52B9-96E9-47FF-9AAB-705F628E893A}" presName="sibTrans" presStyleLbl="sibTrans2D1" presStyleIdx="8" presStyleCnt="9"/>
      <dgm:spPr/>
    </dgm:pt>
    <dgm:pt modelId="{DBC632DD-DB7A-4FE6-98D9-EF42FE464981}" type="pres">
      <dgm:prSet presAssocID="{CF5A52B9-96E9-47FF-9AAB-705F628E893A}" presName="connectorText" presStyleLbl="sibTrans2D1" presStyleIdx="8" presStyleCnt="9"/>
      <dgm:spPr/>
    </dgm:pt>
    <dgm:pt modelId="{0C11BA81-566A-40EA-8AF2-CBFCF3FBA8B2}" type="pres">
      <dgm:prSet presAssocID="{AC423EFE-5A91-4B66-96C1-5FD776E05BD0}" presName="node" presStyleLbl="node1" presStyleIdx="9" presStyleCnt="10">
        <dgm:presLayoutVars>
          <dgm:bulletEnabled val="1"/>
        </dgm:presLayoutVars>
      </dgm:prSet>
      <dgm:spPr/>
    </dgm:pt>
  </dgm:ptLst>
  <dgm:cxnLst>
    <dgm:cxn modelId="{F8FB790A-7062-46BC-8EED-C91CF8133F49}" type="presOf" srcId="{CF5A52B9-96E9-47FF-9AAB-705F628E893A}" destId="{68C60E86-BCF5-4C55-B6C6-DB9730AFF83A}" srcOrd="0" destOrd="0" presId="urn:microsoft.com/office/officeart/2005/8/layout/process5"/>
    <dgm:cxn modelId="{0157910B-BBA0-437B-8907-3113D9304F8B}" type="presOf" srcId="{6C9F7A25-520D-441D-83AC-351E300910C0}" destId="{55F1EC11-4421-4469-A9CC-137094D47EA1}" srcOrd="0" destOrd="0" presId="urn:microsoft.com/office/officeart/2005/8/layout/process5"/>
    <dgm:cxn modelId="{9DB49913-E9E3-4355-872D-2EFB71045C83}" type="presOf" srcId="{758DFEF3-CE13-4406-A795-04EBEC1B17FE}" destId="{D0BB2D11-0DD5-42F3-A5E1-66A7B473ACC5}" srcOrd="0" destOrd="0" presId="urn:microsoft.com/office/officeart/2005/8/layout/process5"/>
    <dgm:cxn modelId="{C1068C14-80BB-4D76-A487-F039E56BBA92}" type="presOf" srcId="{CF5A52B9-96E9-47FF-9AAB-705F628E893A}" destId="{DBC632DD-DB7A-4FE6-98D9-EF42FE464981}" srcOrd="1" destOrd="0" presId="urn:microsoft.com/office/officeart/2005/8/layout/process5"/>
    <dgm:cxn modelId="{0F4E3118-557C-4191-9826-E7DAAF2E31EF}" type="presOf" srcId="{758DFEF3-CE13-4406-A795-04EBEC1B17FE}" destId="{C937C127-0688-49CF-BE32-B7372DDAF8FB}" srcOrd="1" destOrd="0" presId="urn:microsoft.com/office/officeart/2005/8/layout/process5"/>
    <dgm:cxn modelId="{A6564C32-8873-4920-8B7C-8333BF73E583}" type="presOf" srcId="{52532C61-AAE9-4D26-A901-530D11BA8742}" destId="{C98CA297-48FF-4DDC-BFA4-CFBDCE1C2FF1}" srcOrd="1" destOrd="0" presId="urn:microsoft.com/office/officeart/2005/8/layout/process5"/>
    <dgm:cxn modelId="{A060DB38-7FA6-41AC-82EB-12EA58F4430E}" type="presOf" srcId="{103CE0DE-5F28-4916-BE8E-91A5112B6FF9}" destId="{43224099-0114-477A-A1F5-A7151AF62AF6}" srcOrd="1" destOrd="0" presId="urn:microsoft.com/office/officeart/2005/8/layout/process5"/>
    <dgm:cxn modelId="{454F463B-176A-48E1-B2C1-0B3B3B288BD6}" type="presOf" srcId="{54F4A70C-25CF-434A-9374-9E212CCC4AE3}" destId="{ECA7474D-3029-4E10-9C46-F41733A66D5F}" srcOrd="0" destOrd="0" presId="urn:microsoft.com/office/officeart/2005/8/layout/process5"/>
    <dgm:cxn modelId="{10A01E3F-E1A5-4CF6-82CB-60AB909FDE58}" srcId="{E3137E93-4E53-4489-816B-2B704A7EABA4}" destId="{C59FBAB7-2C8D-45EA-BB64-E24A207F55B6}" srcOrd="0" destOrd="0" parTransId="{11096AB9-CC08-4BD2-9113-FA1A35F224CF}" sibTransId="{758DFEF3-CE13-4406-A795-04EBEC1B17FE}"/>
    <dgm:cxn modelId="{519EA261-5090-438F-BDEE-B417544732EC}" type="presOf" srcId="{84399228-EFB3-45CC-B702-904C075F4AAF}" destId="{3209087B-0914-45C3-8840-8677C8F35544}" srcOrd="0" destOrd="0" presId="urn:microsoft.com/office/officeart/2005/8/layout/process5"/>
    <dgm:cxn modelId="{63C4B64A-85E3-478B-AEAE-5C4E24E9ADDE}" type="presOf" srcId="{4D70AA52-BD89-4C28-B10E-44922F79CF9F}" destId="{8735108B-46F1-47BB-948B-5E736594F19B}" srcOrd="0" destOrd="0" presId="urn:microsoft.com/office/officeart/2005/8/layout/process5"/>
    <dgm:cxn modelId="{38F4186B-2831-43D7-BFAA-5A859014049D}" type="presOf" srcId="{32F2FA4A-3161-4DAA-B775-B1928AA69E44}" destId="{57FDFB95-2DC5-4745-98CF-1717236BEA91}" srcOrd="0" destOrd="0" presId="urn:microsoft.com/office/officeart/2005/8/layout/process5"/>
    <dgm:cxn modelId="{9339626E-EB23-46A6-9DD4-4C71A6174AA4}" type="presOf" srcId="{103CE0DE-5F28-4916-BE8E-91A5112B6FF9}" destId="{9059C7CD-4561-450D-BD98-1EF25E95B587}" srcOrd="0" destOrd="0" presId="urn:microsoft.com/office/officeart/2005/8/layout/process5"/>
    <dgm:cxn modelId="{E4B9D76F-53CC-4154-B0F2-0569898B57C8}" type="presOf" srcId="{F72361CC-6E6E-4590-AD18-0146DC84E12A}" destId="{DDA5281E-0694-4918-BD60-E3E92E5ED6D4}" srcOrd="0" destOrd="0" presId="urn:microsoft.com/office/officeart/2005/8/layout/process5"/>
    <dgm:cxn modelId="{DA301370-7CCF-420E-958E-E3483A618E88}" type="presOf" srcId="{32F2FA4A-3161-4DAA-B775-B1928AA69E44}" destId="{A641F05D-7DB5-463B-B47B-C0B12A857C3D}" srcOrd="1" destOrd="0" presId="urn:microsoft.com/office/officeart/2005/8/layout/process5"/>
    <dgm:cxn modelId="{AED86673-EB23-479B-A189-1DB6E1A7EC58}" srcId="{E3137E93-4E53-4489-816B-2B704A7EABA4}" destId="{330A1970-842A-4112-B0DE-79B998D8BDE5}" srcOrd="4" destOrd="0" parTransId="{DC508FB2-75DF-4449-B508-05CC55E45D60}" sibTransId="{32F2FA4A-3161-4DAA-B775-B1928AA69E44}"/>
    <dgm:cxn modelId="{C12E4A73-1ADD-4968-BD15-6D70925F563B}" srcId="{E3137E93-4E53-4489-816B-2B704A7EABA4}" destId="{6CB6B7C5-4D23-4022-A99B-D5C15DF127EA}" srcOrd="8" destOrd="0" parTransId="{7B20D21D-9C82-4AAB-868C-A963FBBDEA68}" sibTransId="{CF5A52B9-96E9-47FF-9AAB-705F628E893A}"/>
    <dgm:cxn modelId="{FFE73876-1E03-4A76-A944-30BD13632E69}" type="presOf" srcId="{87BCBF40-AC41-4818-992D-8AD6E2F5BE71}" destId="{27714EA8-C445-4F74-A8F8-A000D4B632EA}" srcOrd="0" destOrd="0" presId="urn:microsoft.com/office/officeart/2005/8/layout/process5"/>
    <dgm:cxn modelId="{853D487C-7C4E-4E6F-92AE-563ED6000EB6}" srcId="{E3137E93-4E53-4489-816B-2B704A7EABA4}" destId="{87BCBF40-AC41-4818-992D-8AD6E2F5BE71}" srcOrd="1" destOrd="0" parTransId="{B4AF5604-1AC5-410D-A0F8-0244026E5FB4}" sibTransId="{64003AFE-5D18-42D3-8B99-68EE7AD86C69}"/>
    <dgm:cxn modelId="{38626C87-902C-4E8C-9CA6-5C0B7A5B9B80}" srcId="{E3137E93-4E53-4489-816B-2B704A7EABA4}" destId="{F72361CC-6E6E-4590-AD18-0146DC84E12A}" srcOrd="6" destOrd="0" parTransId="{E2B8CAA3-9028-42DC-97D1-D85EFDFE363D}" sibTransId="{4D70AA52-BD89-4C28-B10E-44922F79CF9F}"/>
    <dgm:cxn modelId="{A5DA3688-11A9-4E9D-8624-E39A3A22ED7C}" type="presOf" srcId="{64003AFE-5D18-42D3-8B99-68EE7AD86C69}" destId="{DF223A5D-B4CE-41BB-ACD1-965F9DA60E30}" srcOrd="1" destOrd="0" presId="urn:microsoft.com/office/officeart/2005/8/layout/process5"/>
    <dgm:cxn modelId="{5EDF3894-8262-4380-9DE9-796CDD593411}" type="presOf" srcId="{C59FBAB7-2C8D-45EA-BB64-E24A207F55B6}" destId="{1DB06DB9-DBAB-47AD-ABB2-4127B294E50C}" srcOrd="0" destOrd="0" presId="urn:microsoft.com/office/officeart/2005/8/layout/process5"/>
    <dgm:cxn modelId="{E983BB9B-5BF5-4618-9B99-1531D474BD4B}" type="presOf" srcId="{AC64AB62-3FA5-465A-8C50-DFB3D7CA7031}" destId="{1015B4AF-01EA-44DD-8B7B-38AE3D7E568D}" srcOrd="0" destOrd="0" presId="urn:microsoft.com/office/officeart/2005/8/layout/process5"/>
    <dgm:cxn modelId="{C848CFA0-C2F9-4262-A934-3DDFC4AD1485}" srcId="{E3137E93-4E53-4489-816B-2B704A7EABA4}" destId="{AC64AB62-3FA5-465A-8C50-DFB3D7CA7031}" srcOrd="3" destOrd="0" parTransId="{9400ECAA-DFE6-4581-A32C-3D5356CE1010}" sibTransId="{52532C61-AAE9-4D26-A901-530D11BA8742}"/>
    <dgm:cxn modelId="{93768AA7-8988-4F63-A412-EF107526412E}" type="presOf" srcId="{330A1970-842A-4112-B0DE-79B998D8BDE5}" destId="{14F7E28F-CF22-4EC0-8035-EE8BF98436CD}" srcOrd="0" destOrd="0" presId="urn:microsoft.com/office/officeart/2005/8/layout/process5"/>
    <dgm:cxn modelId="{E2037DAA-8D2B-4C87-AA6A-904DD7A06A8E}" srcId="{E3137E93-4E53-4489-816B-2B704A7EABA4}" destId="{84399228-EFB3-45CC-B702-904C075F4AAF}" srcOrd="7" destOrd="0" parTransId="{92D0C25C-34F0-4978-8D46-C9B751AE308B}" sibTransId="{103CE0DE-5F28-4916-BE8E-91A5112B6FF9}"/>
    <dgm:cxn modelId="{A164EEAA-9E3A-4650-8C1A-E15994E69418}" srcId="{E3137E93-4E53-4489-816B-2B704A7EABA4}" destId="{54F4A70C-25CF-434A-9374-9E212CCC4AE3}" srcOrd="5" destOrd="0" parTransId="{7F8C2E25-5C13-4DFE-BB39-6AB710C0D91A}" sibTransId="{6C9F7A25-520D-441D-83AC-351E300910C0}"/>
    <dgm:cxn modelId="{C4DE6BAC-466E-4964-A095-82CB4988B2E4}" type="presOf" srcId="{6CB6B7C5-4D23-4022-A99B-D5C15DF127EA}" destId="{688CACC0-11AD-416E-B353-DCC7A261F57D}" srcOrd="0" destOrd="0" presId="urn:microsoft.com/office/officeart/2005/8/layout/process5"/>
    <dgm:cxn modelId="{584DB7C7-C522-4BE5-AF3D-857D0DB66705}" type="presOf" srcId="{4D70AA52-BD89-4C28-B10E-44922F79CF9F}" destId="{E1E23515-01BC-4A0B-8654-FBD8A737D875}" srcOrd="1" destOrd="0" presId="urn:microsoft.com/office/officeart/2005/8/layout/process5"/>
    <dgm:cxn modelId="{725186CA-A757-4BEC-B1F8-1DA36336EAD7}" type="presOf" srcId="{22867103-FF65-4295-89AA-CE99D8D6ADAB}" destId="{8DD253C7-329E-4D6E-B59F-D0C964F31421}" srcOrd="0" destOrd="0" presId="urn:microsoft.com/office/officeart/2005/8/layout/process5"/>
    <dgm:cxn modelId="{1C3154CE-140D-4A9B-BBE9-C52C5C17085E}" type="presOf" srcId="{E3137E93-4E53-4489-816B-2B704A7EABA4}" destId="{F04A2C40-A607-4AD0-BD86-DDBACB01F415}" srcOrd="0" destOrd="0" presId="urn:microsoft.com/office/officeart/2005/8/layout/process5"/>
    <dgm:cxn modelId="{F23E1ED0-B6CB-4457-AD6E-16A9643F1B78}" type="presOf" srcId="{AC423EFE-5A91-4B66-96C1-5FD776E05BD0}" destId="{0C11BA81-566A-40EA-8AF2-CBFCF3FBA8B2}" srcOrd="0" destOrd="0" presId="urn:microsoft.com/office/officeart/2005/8/layout/process5"/>
    <dgm:cxn modelId="{6A80FBD4-41CC-4AF1-A3C7-D31B143ABABB}" type="presOf" srcId="{54EA63E6-8156-4A59-BE4E-917E7B7484EA}" destId="{C9476D8E-8050-4C4B-A0C8-1623D52080C3}" srcOrd="1" destOrd="0" presId="urn:microsoft.com/office/officeart/2005/8/layout/process5"/>
    <dgm:cxn modelId="{60FB20D5-8E0B-4FC2-B7B5-2FFFEA2B14C4}" type="presOf" srcId="{54EA63E6-8156-4A59-BE4E-917E7B7484EA}" destId="{8B8EFC44-C93A-49D1-BEF2-927A952B882F}" srcOrd="0" destOrd="0" presId="urn:microsoft.com/office/officeart/2005/8/layout/process5"/>
    <dgm:cxn modelId="{D13904DC-757C-4865-B7C2-CDCA8A78A26B}" type="presOf" srcId="{6C9F7A25-520D-441D-83AC-351E300910C0}" destId="{00DE4C35-25E5-4741-86ED-9C55B5B43BAC}" srcOrd="1" destOrd="0" presId="urn:microsoft.com/office/officeart/2005/8/layout/process5"/>
    <dgm:cxn modelId="{8AC101E4-46C9-4654-B274-3D29A5209CC3}" type="presOf" srcId="{64003AFE-5D18-42D3-8B99-68EE7AD86C69}" destId="{86981961-2407-4EA2-B34A-138D02628B71}" srcOrd="0" destOrd="0" presId="urn:microsoft.com/office/officeart/2005/8/layout/process5"/>
    <dgm:cxn modelId="{DA9654E5-9DE0-404D-B85F-757FA48251AE}" type="presOf" srcId="{52532C61-AAE9-4D26-A901-530D11BA8742}" destId="{668A00D8-62EB-42D0-AD85-28F8B431CDED}" srcOrd="0" destOrd="0" presId="urn:microsoft.com/office/officeart/2005/8/layout/process5"/>
    <dgm:cxn modelId="{6CB192F4-062B-4530-A62E-063901FFB82A}" srcId="{E3137E93-4E53-4489-816B-2B704A7EABA4}" destId="{22867103-FF65-4295-89AA-CE99D8D6ADAB}" srcOrd="2" destOrd="0" parTransId="{F032C5BB-FEB1-4ED2-B921-445E846F85F1}" sibTransId="{54EA63E6-8156-4A59-BE4E-917E7B7484EA}"/>
    <dgm:cxn modelId="{E59628F8-36BF-4224-A01A-FBD9E606ED6B}" srcId="{E3137E93-4E53-4489-816B-2B704A7EABA4}" destId="{AC423EFE-5A91-4B66-96C1-5FD776E05BD0}" srcOrd="9" destOrd="0" parTransId="{A7593B86-E3F9-4221-8E08-9803B6376911}" sibTransId="{DF595ED2-99B1-439E-B9DC-068C649ADAE7}"/>
    <dgm:cxn modelId="{6764F9ED-AADF-4CC4-9893-0E8ABC838187}" type="presParOf" srcId="{F04A2C40-A607-4AD0-BD86-DDBACB01F415}" destId="{1DB06DB9-DBAB-47AD-ABB2-4127B294E50C}" srcOrd="0" destOrd="0" presId="urn:microsoft.com/office/officeart/2005/8/layout/process5"/>
    <dgm:cxn modelId="{94E8F84E-0B42-417C-BF0D-D48D31677B06}" type="presParOf" srcId="{F04A2C40-A607-4AD0-BD86-DDBACB01F415}" destId="{D0BB2D11-0DD5-42F3-A5E1-66A7B473ACC5}" srcOrd="1" destOrd="0" presId="urn:microsoft.com/office/officeart/2005/8/layout/process5"/>
    <dgm:cxn modelId="{A7BEFC5A-FE86-4D48-8AC4-AD14195A01F3}" type="presParOf" srcId="{D0BB2D11-0DD5-42F3-A5E1-66A7B473ACC5}" destId="{C937C127-0688-49CF-BE32-B7372DDAF8FB}" srcOrd="0" destOrd="0" presId="urn:microsoft.com/office/officeart/2005/8/layout/process5"/>
    <dgm:cxn modelId="{917CE4C1-B2DE-4EEC-BA43-701BAA4CE3A5}" type="presParOf" srcId="{F04A2C40-A607-4AD0-BD86-DDBACB01F415}" destId="{27714EA8-C445-4F74-A8F8-A000D4B632EA}" srcOrd="2" destOrd="0" presId="urn:microsoft.com/office/officeart/2005/8/layout/process5"/>
    <dgm:cxn modelId="{9705F25F-AB53-488E-975A-5751D8424958}" type="presParOf" srcId="{F04A2C40-A607-4AD0-BD86-DDBACB01F415}" destId="{86981961-2407-4EA2-B34A-138D02628B71}" srcOrd="3" destOrd="0" presId="urn:microsoft.com/office/officeart/2005/8/layout/process5"/>
    <dgm:cxn modelId="{87B26638-A9CD-4B8B-89D6-E655B96F2F27}" type="presParOf" srcId="{86981961-2407-4EA2-B34A-138D02628B71}" destId="{DF223A5D-B4CE-41BB-ACD1-965F9DA60E30}" srcOrd="0" destOrd="0" presId="urn:microsoft.com/office/officeart/2005/8/layout/process5"/>
    <dgm:cxn modelId="{1CFC3701-91E6-4067-B7EB-8BAEF212CA92}" type="presParOf" srcId="{F04A2C40-A607-4AD0-BD86-DDBACB01F415}" destId="{8DD253C7-329E-4D6E-B59F-D0C964F31421}" srcOrd="4" destOrd="0" presId="urn:microsoft.com/office/officeart/2005/8/layout/process5"/>
    <dgm:cxn modelId="{C4305141-2105-4FF8-B0FD-180A1454AABE}" type="presParOf" srcId="{F04A2C40-A607-4AD0-BD86-DDBACB01F415}" destId="{8B8EFC44-C93A-49D1-BEF2-927A952B882F}" srcOrd="5" destOrd="0" presId="urn:microsoft.com/office/officeart/2005/8/layout/process5"/>
    <dgm:cxn modelId="{5D93137E-9027-49F1-9CB8-9CB35FD709C4}" type="presParOf" srcId="{8B8EFC44-C93A-49D1-BEF2-927A952B882F}" destId="{C9476D8E-8050-4C4B-A0C8-1623D52080C3}" srcOrd="0" destOrd="0" presId="urn:microsoft.com/office/officeart/2005/8/layout/process5"/>
    <dgm:cxn modelId="{59A29569-32C3-45B2-AC05-82F2BBFAA319}" type="presParOf" srcId="{F04A2C40-A607-4AD0-BD86-DDBACB01F415}" destId="{1015B4AF-01EA-44DD-8B7B-38AE3D7E568D}" srcOrd="6" destOrd="0" presId="urn:microsoft.com/office/officeart/2005/8/layout/process5"/>
    <dgm:cxn modelId="{1827795A-A71B-4F81-9278-C821F0E7E3F4}" type="presParOf" srcId="{F04A2C40-A607-4AD0-BD86-DDBACB01F415}" destId="{668A00D8-62EB-42D0-AD85-28F8B431CDED}" srcOrd="7" destOrd="0" presId="urn:microsoft.com/office/officeart/2005/8/layout/process5"/>
    <dgm:cxn modelId="{881D732E-EA66-4AA2-9DB7-4818FF27688B}" type="presParOf" srcId="{668A00D8-62EB-42D0-AD85-28F8B431CDED}" destId="{C98CA297-48FF-4DDC-BFA4-CFBDCE1C2FF1}" srcOrd="0" destOrd="0" presId="urn:microsoft.com/office/officeart/2005/8/layout/process5"/>
    <dgm:cxn modelId="{3027FA84-4D92-4FE0-AFEF-1DCD3F15E1DD}" type="presParOf" srcId="{F04A2C40-A607-4AD0-BD86-DDBACB01F415}" destId="{14F7E28F-CF22-4EC0-8035-EE8BF98436CD}" srcOrd="8" destOrd="0" presId="urn:microsoft.com/office/officeart/2005/8/layout/process5"/>
    <dgm:cxn modelId="{63A02979-37C3-4FD2-BBA6-353D73B263FB}" type="presParOf" srcId="{F04A2C40-A607-4AD0-BD86-DDBACB01F415}" destId="{57FDFB95-2DC5-4745-98CF-1717236BEA91}" srcOrd="9" destOrd="0" presId="urn:microsoft.com/office/officeart/2005/8/layout/process5"/>
    <dgm:cxn modelId="{FD278366-3079-4208-9515-6D9437487F83}" type="presParOf" srcId="{57FDFB95-2DC5-4745-98CF-1717236BEA91}" destId="{A641F05D-7DB5-463B-B47B-C0B12A857C3D}" srcOrd="0" destOrd="0" presId="urn:microsoft.com/office/officeart/2005/8/layout/process5"/>
    <dgm:cxn modelId="{F1C5F550-2B78-4F6B-BBAA-17B06FE00020}" type="presParOf" srcId="{F04A2C40-A607-4AD0-BD86-DDBACB01F415}" destId="{ECA7474D-3029-4E10-9C46-F41733A66D5F}" srcOrd="10" destOrd="0" presId="urn:microsoft.com/office/officeart/2005/8/layout/process5"/>
    <dgm:cxn modelId="{A3C45B23-C22B-421E-9696-F1FB73F7F057}" type="presParOf" srcId="{F04A2C40-A607-4AD0-BD86-DDBACB01F415}" destId="{55F1EC11-4421-4469-A9CC-137094D47EA1}" srcOrd="11" destOrd="0" presId="urn:microsoft.com/office/officeart/2005/8/layout/process5"/>
    <dgm:cxn modelId="{4550EF3F-2007-48D2-A8EF-47BBD5198972}" type="presParOf" srcId="{55F1EC11-4421-4469-A9CC-137094D47EA1}" destId="{00DE4C35-25E5-4741-86ED-9C55B5B43BAC}" srcOrd="0" destOrd="0" presId="urn:microsoft.com/office/officeart/2005/8/layout/process5"/>
    <dgm:cxn modelId="{52B017DA-0DBB-4AB0-AFF8-3BCEF8F70077}" type="presParOf" srcId="{F04A2C40-A607-4AD0-BD86-DDBACB01F415}" destId="{DDA5281E-0694-4918-BD60-E3E92E5ED6D4}" srcOrd="12" destOrd="0" presId="urn:microsoft.com/office/officeart/2005/8/layout/process5"/>
    <dgm:cxn modelId="{622E687E-0231-49B1-9251-193903675023}" type="presParOf" srcId="{F04A2C40-A607-4AD0-BD86-DDBACB01F415}" destId="{8735108B-46F1-47BB-948B-5E736594F19B}" srcOrd="13" destOrd="0" presId="urn:microsoft.com/office/officeart/2005/8/layout/process5"/>
    <dgm:cxn modelId="{72F725B3-8499-4BF2-9844-E01A59CA3004}" type="presParOf" srcId="{8735108B-46F1-47BB-948B-5E736594F19B}" destId="{E1E23515-01BC-4A0B-8654-FBD8A737D875}" srcOrd="0" destOrd="0" presId="urn:microsoft.com/office/officeart/2005/8/layout/process5"/>
    <dgm:cxn modelId="{DBB97DB8-C5D7-411D-8123-A8BD8968618C}" type="presParOf" srcId="{F04A2C40-A607-4AD0-BD86-DDBACB01F415}" destId="{3209087B-0914-45C3-8840-8677C8F35544}" srcOrd="14" destOrd="0" presId="urn:microsoft.com/office/officeart/2005/8/layout/process5"/>
    <dgm:cxn modelId="{61238E0A-6DC7-4A30-8496-F543DEAC7992}" type="presParOf" srcId="{F04A2C40-A607-4AD0-BD86-DDBACB01F415}" destId="{9059C7CD-4561-450D-BD98-1EF25E95B587}" srcOrd="15" destOrd="0" presId="urn:microsoft.com/office/officeart/2005/8/layout/process5"/>
    <dgm:cxn modelId="{03431ADD-DF50-493A-8530-94F33614FF5F}" type="presParOf" srcId="{9059C7CD-4561-450D-BD98-1EF25E95B587}" destId="{43224099-0114-477A-A1F5-A7151AF62AF6}" srcOrd="0" destOrd="0" presId="urn:microsoft.com/office/officeart/2005/8/layout/process5"/>
    <dgm:cxn modelId="{22D14298-079C-43AE-8728-61C6D6313B67}" type="presParOf" srcId="{F04A2C40-A607-4AD0-BD86-DDBACB01F415}" destId="{688CACC0-11AD-416E-B353-DCC7A261F57D}" srcOrd="16" destOrd="0" presId="urn:microsoft.com/office/officeart/2005/8/layout/process5"/>
    <dgm:cxn modelId="{ED3DAAB2-F6FD-43FF-BBD2-354243351794}" type="presParOf" srcId="{F04A2C40-A607-4AD0-BD86-DDBACB01F415}" destId="{68C60E86-BCF5-4C55-B6C6-DB9730AFF83A}" srcOrd="17" destOrd="0" presId="urn:microsoft.com/office/officeart/2005/8/layout/process5"/>
    <dgm:cxn modelId="{F63328F5-C22A-45C9-8AB9-E9F7451FB690}" type="presParOf" srcId="{68C60E86-BCF5-4C55-B6C6-DB9730AFF83A}" destId="{DBC632DD-DB7A-4FE6-98D9-EF42FE464981}" srcOrd="0" destOrd="0" presId="urn:microsoft.com/office/officeart/2005/8/layout/process5"/>
    <dgm:cxn modelId="{975A9FC3-226A-4D6C-BA98-6B4E944FC358}" type="presParOf" srcId="{F04A2C40-A607-4AD0-BD86-DDBACB01F415}" destId="{0C11BA81-566A-40EA-8AF2-CBFCF3FBA8B2}"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ABC896-02AE-456C-84B3-96C608DEAE8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B8B92E5-4DBA-48D1-AC39-837A125589A0}">
      <dgm:prSet/>
      <dgm:spPr/>
      <dgm:t>
        <a:bodyPr/>
        <a:lstStyle/>
        <a:p>
          <a:pPr>
            <a:defRPr cap="all"/>
          </a:pPr>
          <a:r>
            <a:rPr lang="en-US"/>
            <a:t>Student Information Management</a:t>
          </a:r>
        </a:p>
      </dgm:t>
    </dgm:pt>
    <dgm:pt modelId="{A9D61FC1-ACBD-4ABC-8646-A3F864C8585C}" type="parTrans" cxnId="{96A6F8F5-BD40-43BC-AA1B-8D47B0D6AE54}">
      <dgm:prSet/>
      <dgm:spPr/>
      <dgm:t>
        <a:bodyPr/>
        <a:lstStyle/>
        <a:p>
          <a:endParaRPr lang="en-US"/>
        </a:p>
      </dgm:t>
    </dgm:pt>
    <dgm:pt modelId="{F9AE4213-10EE-4DCD-8848-70FF7E141DFD}" type="sibTrans" cxnId="{96A6F8F5-BD40-43BC-AA1B-8D47B0D6AE54}">
      <dgm:prSet/>
      <dgm:spPr/>
      <dgm:t>
        <a:bodyPr/>
        <a:lstStyle/>
        <a:p>
          <a:endParaRPr lang="en-US"/>
        </a:p>
      </dgm:t>
    </dgm:pt>
    <dgm:pt modelId="{0B600007-6205-4884-9BED-671A4671D57A}">
      <dgm:prSet/>
      <dgm:spPr/>
      <dgm:t>
        <a:bodyPr/>
        <a:lstStyle/>
        <a:p>
          <a:pPr>
            <a:defRPr cap="all"/>
          </a:pPr>
          <a:r>
            <a:rPr lang="en-US"/>
            <a:t>Course and Curriculum Management</a:t>
          </a:r>
        </a:p>
      </dgm:t>
    </dgm:pt>
    <dgm:pt modelId="{6AAAF177-5E67-49C3-9A52-63C251012EA0}" type="parTrans" cxnId="{A9292435-65BF-42A7-B97D-DF79F8AEA266}">
      <dgm:prSet/>
      <dgm:spPr/>
      <dgm:t>
        <a:bodyPr/>
        <a:lstStyle/>
        <a:p>
          <a:endParaRPr lang="en-US"/>
        </a:p>
      </dgm:t>
    </dgm:pt>
    <dgm:pt modelId="{4C4CC4AD-E973-43EA-849C-FAB2C51C826F}" type="sibTrans" cxnId="{A9292435-65BF-42A7-B97D-DF79F8AEA266}">
      <dgm:prSet/>
      <dgm:spPr/>
      <dgm:t>
        <a:bodyPr/>
        <a:lstStyle/>
        <a:p>
          <a:endParaRPr lang="en-US"/>
        </a:p>
      </dgm:t>
    </dgm:pt>
    <dgm:pt modelId="{BD2C1F80-D450-4D38-8859-2EF0E49B99A9}">
      <dgm:prSet/>
      <dgm:spPr/>
      <dgm:t>
        <a:bodyPr/>
        <a:lstStyle/>
        <a:p>
          <a:pPr>
            <a:defRPr cap="all"/>
          </a:pPr>
          <a:r>
            <a:rPr lang="en-US"/>
            <a:t>Faculty and Staff Information</a:t>
          </a:r>
        </a:p>
      </dgm:t>
    </dgm:pt>
    <dgm:pt modelId="{F192010F-3DF3-4563-B89A-AEA723FD9B47}" type="parTrans" cxnId="{0C43B4CE-6E43-43E0-A1D5-DAC12E84804C}">
      <dgm:prSet/>
      <dgm:spPr/>
      <dgm:t>
        <a:bodyPr/>
        <a:lstStyle/>
        <a:p>
          <a:endParaRPr lang="en-US"/>
        </a:p>
      </dgm:t>
    </dgm:pt>
    <dgm:pt modelId="{DC624C6E-461F-4D33-AAEA-FBD72FB681AD}" type="sibTrans" cxnId="{0C43B4CE-6E43-43E0-A1D5-DAC12E84804C}">
      <dgm:prSet/>
      <dgm:spPr/>
      <dgm:t>
        <a:bodyPr/>
        <a:lstStyle/>
        <a:p>
          <a:endParaRPr lang="en-US"/>
        </a:p>
      </dgm:t>
    </dgm:pt>
    <dgm:pt modelId="{3ED2A1E1-0ED3-4AD3-9455-81FE78A722B3}">
      <dgm:prSet/>
      <dgm:spPr/>
      <dgm:t>
        <a:bodyPr/>
        <a:lstStyle/>
        <a:p>
          <a:pPr>
            <a:defRPr cap="all"/>
          </a:pPr>
          <a:r>
            <a:rPr lang="en-US"/>
            <a:t>Admissions and Enrollment</a:t>
          </a:r>
        </a:p>
      </dgm:t>
    </dgm:pt>
    <dgm:pt modelId="{0685F885-B158-4748-BDC6-F868512E262D}" type="parTrans" cxnId="{231ADE6E-0ABA-464F-B756-B9ED926DB50F}">
      <dgm:prSet/>
      <dgm:spPr/>
      <dgm:t>
        <a:bodyPr/>
        <a:lstStyle/>
        <a:p>
          <a:endParaRPr lang="en-US"/>
        </a:p>
      </dgm:t>
    </dgm:pt>
    <dgm:pt modelId="{13B831D5-3A66-4FA6-9AE8-4AB036867D17}" type="sibTrans" cxnId="{231ADE6E-0ABA-464F-B756-B9ED926DB50F}">
      <dgm:prSet/>
      <dgm:spPr/>
      <dgm:t>
        <a:bodyPr/>
        <a:lstStyle/>
        <a:p>
          <a:endParaRPr lang="en-US"/>
        </a:p>
      </dgm:t>
    </dgm:pt>
    <dgm:pt modelId="{7366957D-9E6E-4A3F-96AB-CD377FCD6D69}">
      <dgm:prSet/>
      <dgm:spPr/>
      <dgm:t>
        <a:bodyPr/>
        <a:lstStyle/>
        <a:p>
          <a:pPr>
            <a:defRPr cap="all"/>
          </a:pPr>
          <a:r>
            <a:rPr lang="en-US"/>
            <a:t>Financial Management</a:t>
          </a:r>
        </a:p>
      </dgm:t>
    </dgm:pt>
    <dgm:pt modelId="{C2753D1E-6F8C-4B0C-A2B1-DE6DF4EA30C6}" type="parTrans" cxnId="{1FA400C6-26CD-4CF1-8989-A4BB75F035EF}">
      <dgm:prSet/>
      <dgm:spPr/>
      <dgm:t>
        <a:bodyPr/>
        <a:lstStyle/>
        <a:p>
          <a:endParaRPr lang="en-US"/>
        </a:p>
      </dgm:t>
    </dgm:pt>
    <dgm:pt modelId="{87FB8DDA-9F8C-4ECD-AD00-1301954AFC51}" type="sibTrans" cxnId="{1FA400C6-26CD-4CF1-8989-A4BB75F035EF}">
      <dgm:prSet/>
      <dgm:spPr/>
      <dgm:t>
        <a:bodyPr/>
        <a:lstStyle/>
        <a:p>
          <a:endParaRPr lang="en-US"/>
        </a:p>
      </dgm:t>
    </dgm:pt>
    <dgm:pt modelId="{EC9F86A0-DCB0-4052-8F95-22F4B814A1EE}">
      <dgm:prSet/>
      <dgm:spPr/>
      <dgm:t>
        <a:bodyPr/>
        <a:lstStyle/>
        <a:p>
          <a:pPr>
            <a:defRPr cap="all"/>
          </a:pPr>
          <a:r>
            <a:rPr lang="en-US"/>
            <a:t>Library Management</a:t>
          </a:r>
        </a:p>
      </dgm:t>
    </dgm:pt>
    <dgm:pt modelId="{2C270A50-EA95-4A29-8705-02EB0B7D46A6}" type="parTrans" cxnId="{1A5DC2CB-7835-423E-869C-899C02682AFA}">
      <dgm:prSet/>
      <dgm:spPr/>
      <dgm:t>
        <a:bodyPr/>
        <a:lstStyle/>
        <a:p>
          <a:endParaRPr lang="en-US"/>
        </a:p>
      </dgm:t>
    </dgm:pt>
    <dgm:pt modelId="{BE3D6C39-7C7E-480F-93CD-D1A06C7CC797}" type="sibTrans" cxnId="{1A5DC2CB-7835-423E-869C-899C02682AFA}">
      <dgm:prSet/>
      <dgm:spPr/>
      <dgm:t>
        <a:bodyPr/>
        <a:lstStyle/>
        <a:p>
          <a:endParaRPr lang="en-US"/>
        </a:p>
      </dgm:t>
    </dgm:pt>
    <dgm:pt modelId="{D6FE3D11-6D9A-4BEE-B8FD-6DBBDDB201DE}">
      <dgm:prSet/>
      <dgm:spPr/>
      <dgm:t>
        <a:bodyPr/>
        <a:lstStyle/>
        <a:p>
          <a:pPr>
            <a:defRPr cap="all"/>
          </a:pPr>
          <a:r>
            <a:rPr lang="en-US"/>
            <a:t>Research Management</a:t>
          </a:r>
        </a:p>
      </dgm:t>
    </dgm:pt>
    <dgm:pt modelId="{AA4E6E8C-3E1D-4289-975A-765880868977}" type="parTrans" cxnId="{C9B655CF-A26A-42A9-845C-AC61C4B92965}">
      <dgm:prSet/>
      <dgm:spPr/>
      <dgm:t>
        <a:bodyPr/>
        <a:lstStyle/>
        <a:p>
          <a:endParaRPr lang="en-US"/>
        </a:p>
      </dgm:t>
    </dgm:pt>
    <dgm:pt modelId="{0328DEE0-574B-476F-947A-B495C543D905}" type="sibTrans" cxnId="{C9B655CF-A26A-42A9-845C-AC61C4B92965}">
      <dgm:prSet/>
      <dgm:spPr/>
      <dgm:t>
        <a:bodyPr/>
        <a:lstStyle/>
        <a:p>
          <a:endParaRPr lang="en-US"/>
        </a:p>
      </dgm:t>
    </dgm:pt>
    <dgm:pt modelId="{321B1CA8-B9D2-43A1-8ECA-49828D40628C}">
      <dgm:prSet/>
      <dgm:spPr/>
      <dgm:t>
        <a:bodyPr/>
        <a:lstStyle/>
        <a:p>
          <a:pPr>
            <a:defRPr cap="all"/>
          </a:pPr>
          <a:r>
            <a:rPr lang="en-US"/>
            <a:t>Security and Access Control</a:t>
          </a:r>
        </a:p>
      </dgm:t>
    </dgm:pt>
    <dgm:pt modelId="{DC16BDDD-1B68-48B3-8456-440759757FAB}" type="parTrans" cxnId="{94B58368-85ED-4C8C-8798-88A547E673C9}">
      <dgm:prSet/>
      <dgm:spPr/>
      <dgm:t>
        <a:bodyPr/>
        <a:lstStyle/>
        <a:p>
          <a:endParaRPr lang="en-US"/>
        </a:p>
      </dgm:t>
    </dgm:pt>
    <dgm:pt modelId="{9EB731EB-0CAD-4A86-88A8-069194241776}" type="sibTrans" cxnId="{94B58368-85ED-4C8C-8798-88A547E673C9}">
      <dgm:prSet/>
      <dgm:spPr/>
      <dgm:t>
        <a:bodyPr/>
        <a:lstStyle/>
        <a:p>
          <a:endParaRPr lang="en-US"/>
        </a:p>
      </dgm:t>
    </dgm:pt>
    <dgm:pt modelId="{2A7CC87D-E4CC-4AF4-9068-4BFB2477F7EE}" type="pres">
      <dgm:prSet presAssocID="{1FABC896-02AE-456C-84B3-96C608DEAE8B}" presName="root" presStyleCnt="0">
        <dgm:presLayoutVars>
          <dgm:dir/>
          <dgm:resizeHandles val="exact"/>
        </dgm:presLayoutVars>
      </dgm:prSet>
      <dgm:spPr/>
    </dgm:pt>
    <dgm:pt modelId="{6A0BF918-EBDB-4B2D-934E-5803A9F4EA24}" type="pres">
      <dgm:prSet presAssocID="{DB8B92E5-4DBA-48D1-AC39-837A125589A0}" presName="compNode" presStyleCnt="0"/>
      <dgm:spPr/>
    </dgm:pt>
    <dgm:pt modelId="{356D4A13-E430-4AF6-8993-84E91189DBCF}" type="pres">
      <dgm:prSet presAssocID="{DB8B92E5-4DBA-48D1-AC39-837A125589A0}" presName="iconBgRect" presStyleLbl="bgShp" presStyleIdx="0" presStyleCnt="8"/>
      <dgm:spPr/>
    </dgm:pt>
    <dgm:pt modelId="{6F0B56D9-2001-45DE-BE09-19041D8BB0C9}" type="pres">
      <dgm:prSet presAssocID="{DB8B92E5-4DBA-48D1-AC39-837A125589A0}"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DB0402F1-F881-4B48-B824-FC1B14FDA36E}" type="pres">
      <dgm:prSet presAssocID="{DB8B92E5-4DBA-48D1-AC39-837A125589A0}" presName="spaceRect" presStyleCnt="0"/>
      <dgm:spPr/>
    </dgm:pt>
    <dgm:pt modelId="{1B8CE897-FD3B-4DFA-B625-091C03E838A2}" type="pres">
      <dgm:prSet presAssocID="{DB8B92E5-4DBA-48D1-AC39-837A125589A0}" presName="textRect" presStyleLbl="revTx" presStyleIdx="0" presStyleCnt="8">
        <dgm:presLayoutVars>
          <dgm:chMax val="1"/>
          <dgm:chPref val="1"/>
        </dgm:presLayoutVars>
      </dgm:prSet>
      <dgm:spPr/>
    </dgm:pt>
    <dgm:pt modelId="{BD740F30-B9D9-4554-92D0-139B159945B4}" type="pres">
      <dgm:prSet presAssocID="{F9AE4213-10EE-4DCD-8848-70FF7E141DFD}" presName="sibTrans" presStyleCnt="0"/>
      <dgm:spPr/>
    </dgm:pt>
    <dgm:pt modelId="{4D1FDFB8-75EF-4F1A-B5FB-767255BB176C}" type="pres">
      <dgm:prSet presAssocID="{0B600007-6205-4884-9BED-671A4671D57A}" presName="compNode" presStyleCnt="0"/>
      <dgm:spPr/>
    </dgm:pt>
    <dgm:pt modelId="{21082EF9-2E41-47ED-80F1-A5DA7FFA1620}" type="pres">
      <dgm:prSet presAssocID="{0B600007-6205-4884-9BED-671A4671D57A}" presName="iconBgRect" presStyleLbl="bgShp" presStyleIdx="1" presStyleCnt="8"/>
      <dgm:spPr/>
    </dgm:pt>
    <dgm:pt modelId="{EF83DB48-06CB-42B1-BD20-F046BA975526}" type="pres">
      <dgm:prSet presAssocID="{0B600007-6205-4884-9BED-671A4671D57A}"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510DD8C7-86B4-412E-9E1E-24F2E7B0E7FA}" type="pres">
      <dgm:prSet presAssocID="{0B600007-6205-4884-9BED-671A4671D57A}" presName="spaceRect" presStyleCnt="0"/>
      <dgm:spPr/>
    </dgm:pt>
    <dgm:pt modelId="{8F28975F-D605-4BAD-BCC5-49D57DBFE229}" type="pres">
      <dgm:prSet presAssocID="{0B600007-6205-4884-9BED-671A4671D57A}" presName="textRect" presStyleLbl="revTx" presStyleIdx="1" presStyleCnt="8">
        <dgm:presLayoutVars>
          <dgm:chMax val="1"/>
          <dgm:chPref val="1"/>
        </dgm:presLayoutVars>
      </dgm:prSet>
      <dgm:spPr/>
    </dgm:pt>
    <dgm:pt modelId="{93F0306E-5E74-4B2F-91F4-484AE2756007}" type="pres">
      <dgm:prSet presAssocID="{4C4CC4AD-E973-43EA-849C-FAB2C51C826F}" presName="sibTrans" presStyleCnt="0"/>
      <dgm:spPr/>
    </dgm:pt>
    <dgm:pt modelId="{6D8778F3-8813-4D80-BFE5-6B21B1AB7DBE}" type="pres">
      <dgm:prSet presAssocID="{BD2C1F80-D450-4D38-8859-2EF0E49B99A9}" presName="compNode" presStyleCnt="0"/>
      <dgm:spPr/>
    </dgm:pt>
    <dgm:pt modelId="{21A36E1F-2423-4FEA-AFCB-54E51A154221}" type="pres">
      <dgm:prSet presAssocID="{BD2C1F80-D450-4D38-8859-2EF0E49B99A9}" presName="iconBgRect" presStyleLbl="bgShp" presStyleIdx="2" presStyleCnt="8"/>
      <dgm:spPr/>
    </dgm:pt>
    <dgm:pt modelId="{78CBD19B-B871-41F2-8B0B-37B6204354AF}" type="pres">
      <dgm:prSet presAssocID="{BD2C1F80-D450-4D38-8859-2EF0E49B99A9}"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804780F8-70D1-4BFB-9039-602168B74A36}" type="pres">
      <dgm:prSet presAssocID="{BD2C1F80-D450-4D38-8859-2EF0E49B99A9}" presName="spaceRect" presStyleCnt="0"/>
      <dgm:spPr/>
    </dgm:pt>
    <dgm:pt modelId="{72D1F4AC-5AFB-4735-979B-3356542F55F8}" type="pres">
      <dgm:prSet presAssocID="{BD2C1F80-D450-4D38-8859-2EF0E49B99A9}" presName="textRect" presStyleLbl="revTx" presStyleIdx="2" presStyleCnt="8">
        <dgm:presLayoutVars>
          <dgm:chMax val="1"/>
          <dgm:chPref val="1"/>
        </dgm:presLayoutVars>
      </dgm:prSet>
      <dgm:spPr/>
    </dgm:pt>
    <dgm:pt modelId="{B6667DF8-7AE8-4F8A-9A86-2ACCE2340055}" type="pres">
      <dgm:prSet presAssocID="{DC624C6E-461F-4D33-AAEA-FBD72FB681AD}" presName="sibTrans" presStyleCnt="0"/>
      <dgm:spPr/>
    </dgm:pt>
    <dgm:pt modelId="{9898CCB8-072E-4355-B083-BDEA022971C5}" type="pres">
      <dgm:prSet presAssocID="{3ED2A1E1-0ED3-4AD3-9455-81FE78A722B3}" presName="compNode" presStyleCnt="0"/>
      <dgm:spPr/>
    </dgm:pt>
    <dgm:pt modelId="{4C239160-BA35-4176-A14D-58A2F1A4B03D}" type="pres">
      <dgm:prSet presAssocID="{3ED2A1E1-0ED3-4AD3-9455-81FE78A722B3}" presName="iconBgRect" presStyleLbl="bgShp" presStyleIdx="3" presStyleCnt="8"/>
      <dgm:spPr/>
    </dgm:pt>
    <dgm:pt modelId="{27AFA021-17C3-4531-938F-7CF072578D5D}" type="pres">
      <dgm:prSet presAssocID="{3ED2A1E1-0ED3-4AD3-9455-81FE78A722B3}"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D79B9F92-1239-4047-A984-5E58F10FCBC5}" type="pres">
      <dgm:prSet presAssocID="{3ED2A1E1-0ED3-4AD3-9455-81FE78A722B3}" presName="spaceRect" presStyleCnt="0"/>
      <dgm:spPr/>
    </dgm:pt>
    <dgm:pt modelId="{0EE290DB-4604-475F-AE02-F5AF500DE455}" type="pres">
      <dgm:prSet presAssocID="{3ED2A1E1-0ED3-4AD3-9455-81FE78A722B3}" presName="textRect" presStyleLbl="revTx" presStyleIdx="3" presStyleCnt="8">
        <dgm:presLayoutVars>
          <dgm:chMax val="1"/>
          <dgm:chPref val="1"/>
        </dgm:presLayoutVars>
      </dgm:prSet>
      <dgm:spPr/>
    </dgm:pt>
    <dgm:pt modelId="{B8C0762B-3967-4519-96E4-7B39B9D5A093}" type="pres">
      <dgm:prSet presAssocID="{13B831D5-3A66-4FA6-9AE8-4AB036867D17}" presName="sibTrans" presStyleCnt="0"/>
      <dgm:spPr/>
    </dgm:pt>
    <dgm:pt modelId="{6B104E32-CB8E-4E4A-990E-23F6962F68EC}" type="pres">
      <dgm:prSet presAssocID="{7366957D-9E6E-4A3F-96AB-CD377FCD6D69}" presName="compNode" presStyleCnt="0"/>
      <dgm:spPr/>
    </dgm:pt>
    <dgm:pt modelId="{D75A384F-431A-42BD-BF87-2F847FE92F73}" type="pres">
      <dgm:prSet presAssocID="{7366957D-9E6E-4A3F-96AB-CD377FCD6D69}" presName="iconBgRect" presStyleLbl="bgShp" presStyleIdx="4" presStyleCnt="8"/>
      <dgm:spPr/>
    </dgm:pt>
    <dgm:pt modelId="{302A5299-451B-45E7-97F5-FDBD1BEAE196}" type="pres">
      <dgm:prSet presAssocID="{7366957D-9E6E-4A3F-96AB-CD377FCD6D6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A0B5E188-68E9-44C4-8C56-D255AE10F219}" type="pres">
      <dgm:prSet presAssocID="{7366957D-9E6E-4A3F-96AB-CD377FCD6D69}" presName="spaceRect" presStyleCnt="0"/>
      <dgm:spPr/>
    </dgm:pt>
    <dgm:pt modelId="{13FAA91B-E6B3-4F61-851E-4FE0E8D704B1}" type="pres">
      <dgm:prSet presAssocID="{7366957D-9E6E-4A3F-96AB-CD377FCD6D69}" presName="textRect" presStyleLbl="revTx" presStyleIdx="4" presStyleCnt="8">
        <dgm:presLayoutVars>
          <dgm:chMax val="1"/>
          <dgm:chPref val="1"/>
        </dgm:presLayoutVars>
      </dgm:prSet>
      <dgm:spPr/>
    </dgm:pt>
    <dgm:pt modelId="{7FAD9BEC-7BFB-4F52-98C6-8DB023AABA55}" type="pres">
      <dgm:prSet presAssocID="{87FB8DDA-9F8C-4ECD-AD00-1301954AFC51}" presName="sibTrans" presStyleCnt="0"/>
      <dgm:spPr/>
    </dgm:pt>
    <dgm:pt modelId="{C58189F3-CF74-4A8C-98F6-86BD05B55A3D}" type="pres">
      <dgm:prSet presAssocID="{EC9F86A0-DCB0-4052-8F95-22F4B814A1EE}" presName="compNode" presStyleCnt="0"/>
      <dgm:spPr/>
    </dgm:pt>
    <dgm:pt modelId="{F45B1D13-FC69-4347-8CA5-3C4B28A6DAD9}" type="pres">
      <dgm:prSet presAssocID="{EC9F86A0-DCB0-4052-8F95-22F4B814A1EE}" presName="iconBgRect" presStyleLbl="bgShp" presStyleIdx="5" presStyleCnt="8"/>
      <dgm:spPr/>
    </dgm:pt>
    <dgm:pt modelId="{A2FD6880-FA7D-4626-BB2B-50C8B0B62D30}" type="pres">
      <dgm:prSet presAssocID="{EC9F86A0-DCB0-4052-8F95-22F4B814A1E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on Shelf"/>
        </a:ext>
      </dgm:extLst>
    </dgm:pt>
    <dgm:pt modelId="{B5F14E70-36C4-4477-8188-A2EF2936CB8E}" type="pres">
      <dgm:prSet presAssocID="{EC9F86A0-DCB0-4052-8F95-22F4B814A1EE}" presName="spaceRect" presStyleCnt="0"/>
      <dgm:spPr/>
    </dgm:pt>
    <dgm:pt modelId="{ADCCBF4D-2D0D-4F50-9A5F-5CFA3EAE4E2C}" type="pres">
      <dgm:prSet presAssocID="{EC9F86A0-DCB0-4052-8F95-22F4B814A1EE}" presName="textRect" presStyleLbl="revTx" presStyleIdx="5" presStyleCnt="8">
        <dgm:presLayoutVars>
          <dgm:chMax val="1"/>
          <dgm:chPref val="1"/>
        </dgm:presLayoutVars>
      </dgm:prSet>
      <dgm:spPr/>
    </dgm:pt>
    <dgm:pt modelId="{5B295E9A-7B78-43FD-AE6A-B2D82955A9F4}" type="pres">
      <dgm:prSet presAssocID="{BE3D6C39-7C7E-480F-93CD-D1A06C7CC797}" presName="sibTrans" presStyleCnt="0"/>
      <dgm:spPr/>
    </dgm:pt>
    <dgm:pt modelId="{C1BB454D-62CE-4C24-9270-DBA9C719FD55}" type="pres">
      <dgm:prSet presAssocID="{D6FE3D11-6D9A-4BEE-B8FD-6DBBDDB201DE}" presName="compNode" presStyleCnt="0"/>
      <dgm:spPr/>
    </dgm:pt>
    <dgm:pt modelId="{14B72419-0C52-4C6C-8936-7CB82ED867CF}" type="pres">
      <dgm:prSet presAssocID="{D6FE3D11-6D9A-4BEE-B8FD-6DBBDDB201DE}" presName="iconBgRect" presStyleLbl="bgShp" presStyleIdx="6" presStyleCnt="8"/>
      <dgm:spPr/>
    </dgm:pt>
    <dgm:pt modelId="{C9176D01-2F95-404E-9353-CCBAED5A876C}" type="pres">
      <dgm:prSet presAssocID="{D6FE3D11-6D9A-4BEE-B8FD-6DBBDDB201D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agnifying glass"/>
        </a:ext>
      </dgm:extLst>
    </dgm:pt>
    <dgm:pt modelId="{C77BA981-9604-44F0-AD8E-B96A0A16CFF6}" type="pres">
      <dgm:prSet presAssocID="{D6FE3D11-6D9A-4BEE-B8FD-6DBBDDB201DE}" presName="spaceRect" presStyleCnt="0"/>
      <dgm:spPr/>
    </dgm:pt>
    <dgm:pt modelId="{E8FB0AC1-A41F-4C43-986F-6355F5BB384C}" type="pres">
      <dgm:prSet presAssocID="{D6FE3D11-6D9A-4BEE-B8FD-6DBBDDB201DE}" presName="textRect" presStyleLbl="revTx" presStyleIdx="6" presStyleCnt="8">
        <dgm:presLayoutVars>
          <dgm:chMax val="1"/>
          <dgm:chPref val="1"/>
        </dgm:presLayoutVars>
      </dgm:prSet>
      <dgm:spPr/>
    </dgm:pt>
    <dgm:pt modelId="{4FADD804-E7E3-4A39-8274-1FDF31C690C9}" type="pres">
      <dgm:prSet presAssocID="{0328DEE0-574B-476F-947A-B495C543D905}" presName="sibTrans" presStyleCnt="0"/>
      <dgm:spPr/>
    </dgm:pt>
    <dgm:pt modelId="{11B646F1-EE20-40C4-A906-7669F1C3C09A}" type="pres">
      <dgm:prSet presAssocID="{321B1CA8-B9D2-43A1-8ECA-49828D40628C}" presName="compNode" presStyleCnt="0"/>
      <dgm:spPr/>
    </dgm:pt>
    <dgm:pt modelId="{524AE071-09BD-499B-B05C-6036B7F35A06}" type="pres">
      <dgm:prSet presAssocID="{321B1CA8-B9D2-43A1-8ECA-49828D40628C}" presName="iconBgRect" presStyleLbl="bgShp" presStyleIdx="7" presStyleCnt="8"/>
      <dgm:spPr/>
    </dgm:pt>
    <dgm:pt modelId="{67357DDF-8CB6-42C7-8BEF-5C892D20D6A0}" type="pres">
      <dgm:prSet presAssocID="{321B1CA8-B9D2-43A1-8ECA-49828D40628C}"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Lock"/>
        </a:ext>
      </dgm:extLst>
    </dgm:pt>
    <dgm:pt modelId="{F11FC95F-8DB2-4C5D-8A16-0B7177CA157D}" type="pres">
      <dgm:prSet presAssocID="{321B1CA8-B9D2-43A1-8ECA-49828D40628C}" presName="spaceRect" presStyleCnt="0"/>
      <dgm:spPr/>
    </dgm:pt>
    <dgm:pt modelId="{6B4B1600-51A0-4FCA-A1FF-2E0B46184B44}" type="pres">
      <dgm:prSet presAssocID="{321B1CA8-B9D2-43A1-8ECA-49828D40628C}" presName="textRect" presStyleLbl="revTx" presStyleIdx="7" presStyleCnt="8">
        <dgm:presLayoutVars>
          <dgm:chMax val="1"/>
          <dgm:chPref val="1"/>
        </dgm:presLayoutVars>
      </dgm:prSet>
      <dgm:spPr/>
    </dgm:pt>
  </dgm:ptLst>
  <dgm:cxnLst>
    <dgm:cxn modelId="{4EB2D002-31C4-4A1C-A89D-80E12E87F32E}" type="presOf" srcId="{EC9F86A0-DCB0-4052-8F95-22F4B814A1EE}" destId="{ADCCBF4D-2D0D-4F50-9A5F-5CFA3EAE4E2C}" srcOrd="0" destOrd="0" presId="urn:microsoft.com/office/officeart/2018/5/layout/IconCircleLabelList"/>
    <dgm:cxn modelId="{BEF91319-052A-4F26-9B91-62988F18B385}" type="presOf" srcId="{DB8B92E5-4DBA-48D1-AC39-837A125589A0}" destId="{1B8CE897-FD3B-4DFA-B625-091C03E838A2}" srcOrd="0" destOrd="0" presId="urn:microsoft.com/office/officeart/2018/5/layout/IconCircleLabelList"/>
    <dgm:cxn modelId="{A9292435-65BF-42A7-B97D-DF79F8AEA266}" srcId="{1FABC896-02AE-456C-84B3-96C608DEAE8B}" destId="{0B600007-6205-4884-9BED-671A4671D57A}" srcOrd="1" destOrd="0" parTransId="{6AAAF177-5E67-49C3-9A52-63C251012EA0}" sibTransId="{4C4CC4AD-E973-43EA-849C-FAB2C51C826F}"/>
    <dgm:cxn modelId="{D98FA53A-FA99-447C-8695-6616F85FD716}" type="presOf" srcId="{7366957D-9E6E-4A3F-96AB-CD377FCD6D69}" destId="{13FAA91B-E6B3-4F61-851E-4FE0E8D704B1}" srcOrd="0" destOrd="0" presId="urn:microsoft.com/office/officeart/2018/5/layout/IconCircleLabelList"/>
    <dgm:cxn modelId="{10DCB95F-57E1-4D8B-9F54-7171093C25DA}" type="presOf" srcId="{3ED2A1E1-0ED3-4AD3-9455-81FE78A722B3}" destId="{0EE290DB-4604-475F-AE02-F5AF500DE455}" srcOrd="0" destOrd="0" presId="urn:microsoft.com/office/officeart/2018/5/layout/IconCircleLabelList"/>
    <dgm:cxn modelId="{05E03A45-B36F-4BBB-B3C3-A1A12794BF13}" type="presOf" srcId="{D6FE3D11-6D9A-4BEE-B8FD-6DBBDDB201DE}" destId="{E8FB0AC1-A41F-4C43-986F-6355F5BB384C}" srcOrd="0" destOrd="0" presId="urn:microsoft.com/office/officeart/2018/5/layout/IconCircleLabelList"/>
    <dgm:cxn modelId="{94B58368-85ED-4C8C-8798-88A547E673C9}" srcId="{1FABC896-02AE-456C-84B3-96C608DEAE8B}" destId="{321B1CA8-B9D2-43A1-8ECA-49828D40628C}" srcOrd="7" destOrd="0" parTransId="{DC16BDDD-1B68-48B3-8456-440759757FAB}" sibTransId="{9EB731EB-0CAD-4A86-88A8-069194241776}"/>
    <dgm:cxn modelId="{231ADE6E-0ABA-464F-B756-B9ED926DB50F}" srcId="{1FABC896-02AE-456C-84B3-96C608DEAE8B}" destId="{3ED2A1E1-0ED3-4AD3-9455-81FE78A722B3}" srcOrd="3" destOrd="0" parTransId="{0685F885-B158-4748-BDC6-F868512E262D}" sibTransId="{13B831D5-3A66-4FA6-9AE8-4AB036867D17}"/>
    <dgm:cxn modelId="{17F57F74-0096-4227-9230-F4D05C1D32F8}" type="presOf" srcId="{321B1CA8-B9D2-43A1-8ECA-49828D40628C}" destId="{6B4B1600-51A0-4FCA-A1FF-2E0B46184B44}" srcOrd="0" destOrd="0" presId="urn:microsoft.com/office/officeart/2018/5/layout/IconCircleLabelList"/>
    <dgm:cxn modelId="{1FA400C6-26CD-4CF1-8989-A4BB75F035EF}" srcId="{1FABC896-02AE-456C-84B3-96C608DEAE8B}" destId="{7366957D-9E6E-4A3F-96AB-CD377FCD6D69}" srcOrd="4" destOrd="0" parTransId="{C2753D1E-6F8C-4B0C-A2B1-DE6DF4EA30C6}" sibTransId="{87FB8DDA-9F8C-4ECD-AD00-1301954AFC51}"/>
    <dgm:cxn modelId="{1A5DC2CB-7835-423E-869C-899C02682AFA}" srcId="{1FABC896-02AE-456C-84B3-96C608DEAE8B}" destId="{EC9F86A0-DCB0-4052-8F95-22F4B814A1EE}" srcOrd="5" destOrd="0" parTransId="{2C270A50-EA95-4A29-8705-02EB0B7D46A6}" sibTransId="{BE3D6C39-7C7E-480F-93CD-D1A06C7CC797}"/>
    <dgm:cxn modelId="{0C43B4CE-6E43-43E0-A1D5-DAC12E84804C}" srcId="{1FABC896-02AE-456C-84B3-96C608DEAE8B}" destId="{BD2C1F80-D450-4D38-8859-2EF0E49B99A9}" srcOrd="2" destOrd="0" parTransId="{F192010F-3DF3-4563-B89A-AEA723FD9B47}" sibTransId="{DC624C6E-461F-4D33-AAEA-FBD72FB681AD}"/>
    <dgm:cxn modelId="{C9B655CF-A26A-42A9-845C-AC61C4B92965}" srcId="{1FABC896-02AE-456C-84B3-96C608DEAE8B}" destId="{D6FE3D11-6D9A-4BEE-B8FD-6DBBDDB201DE}" srcOrd="6" destOrd="0" parTransId="{AA4E6E8C-3E1D-4289-975A-765880868977}" sibTransId="{0328DEE0-574B-476F-947A-B495C543D905}"/>
    <dgm:cxn modelId="{54788CD6-B2D6-4DC8-B134-6DB739600FF8}" type="presOf" srcId="{0B600007-6205-4884-9BED-671A4671D57A}" destId="{8F28975F-D605-4BAD-BCC5-49D57DBFE229}" srcOrd="0" destOrd="0" presId="urn:microsoft.com/office/officeart/2018/5/layout/IconCircleLabelList"/>
    <dgm:cxn modelId="{1FF20CE9-37D7-4E8E-A91F-2DB80A77078F}" type="presOf" srcId="{BD2C1F80-D450-4D38-8859-2EF0E49B99A9}" destId="{72D1F4AC-5AFB-4735-979B-3356542F55F8}" srcOrd="0" destOrd="0" presId="urn:microsoft.com/office/officeart/2018/5/layout/IconCircleLabelList"/>
    <dgm:cxn modelId="{17A5AAEB-E364-4360-B1AD-04DC26B9D295}" type="presOf" srcId="{1FABC896-02AE-456C-84B3-96C608DEAE8B}" destId="{2A7CC87D-E4CC-4AF4-9068-4BFB2477F7EE}" srcOrd="0" destOrd="0" presId="urn:microsoft.com/office/officeart/2018/5/layout/IconCircleLabelList"/>
    <dgm:cxn modelId="{96A6F8F5-BD40-43BC-AA1B-8D47B0D6AE54}" srcId="{1FABC896-02AE-456C-84B3-96C608DEAE8B}" destId="{DB8B92E5-4DBA-48D1-AC39-837A125589A0}" srcOrd="0" destOrd="0" parTransId="{A9D61FC1-ACBD-4ABC-8646-A3F864C8585C}" sibTransId="{F9AE4213-10EE-4DCD-8848-70FF7E141DFD}"/>
    <dgm:cxn modelId="{33FA2ABD-BE4F-4542-A0B0-E710B05A70BB}" type="presParOf" srcId="{2A7CC87D-E4CC-4AF4-9068-4BFB2477F7EE}" destId="{6A0BF918-EBDB-4B2D-934E-5803A9F4EA24}" srcOrd="0" destOrd="0" presId="urn:microsoft.com/office/officeart/2018/5/layout/IconCircleLabelList"/>
    <dgm:cxn modelId="{BF54CA93-F80B-42FC-B6DD-C34C124F12C1}" type="presParOf" srcId="{6A0BF918-EBDB-4B2D-934E-5803A9F4EA24}" destId="{356D4A13-E430-4AF6-8993-84E91189DBCF}" srcOrd="0" destOrd="0" presId="urn:microsoft.com/office/officeart/2018/5/layout/IconCircleLabelList"/>
    <dgm:cxn modelId="{51911ECE-8416-4421-99D1-A3DF66286558}" type="presParOf" srcId="{6A0BF918-EBDB-4B2D-934E-5803A9F4EA24}" destId="{6F0B56D9-2001-45DE-BE09-19041D8BB0C9}" srcOrd="1" destOrd="0" presId="urn:microsoft.com/office/officeart/2018/5/layout/IconCircleLabelList"/>
    <dgm:cxn modelId="{96603672-C086-44CB-9FAC-F78E8180DF6C}" type="presParOf" srcId="{6A0BF918-EBDB-4B2D-934E-5803A9F4EA24}" destId="{DB0402F1-F881-4B48-B824-FC1B14FDA36E}" srcOrd="2" destOrd="0" presId="urn:microsoft.com/office/officeart/2018/5/layout/IconCircleLabelList"/>
    <dgm:cxn modelId="{9375FC5F-E1D7-40F1-9256-4C95088F9F19}" type="presParOf" srcId="{6A0BF918-EBDB-4B2D-934E-5803A9F4EA24}" destId="{1B8CE897-FD3B-4DFA-B625-091C03E838A2}" srcOrd="3" destOrd="0" presId="urn:microsoft.com/office/officeart/2018/5/layout/IconCircleLabelList"/>
    <dgm:cxn modelId="{9484D82A-37A6-416D-8D45-6A935FD89A69}" type="presParOf" srcId="{2A7CC87D-E4CC-4AF4-9068-4BFB2477F7EE}" destId="{BD740F30-B9D9-4554-92D0-139B159945B4}" srcOrd="1" destOrd="0" presId="urn:microsoft.com/office/officeart/2018/5/layout/IconCircleLabelList"/>
    <dgm:cxn modelId="{9ED5A1A3-CFEE-42B9-B9F6-62B10EF4931E}" type="presParOf" srcId="{2A7CC87D-E4CC-4AF4-9068-4BFB2477F7EE}" destId="{4D1FDFB8-75EF-4F1A-B5FB-767255BB176C}" srcOrd="2" destOrd="0" presId="urn:microsoft.com/office/officeart/2018/5/layout/IconCircleLabelList"/>
    <dgm:cxn modelId="{F17268FA-AF01-44FC-A5C4-6BD01CA630CB}" type="presParOf" srcId="{4D1FDFB8-75EF-4F1A-B5FB-767255BB176C}" destId="{21082EF9-2E41-47ED-80F1-A5DA7FFA1620}" srcOrd="0" destOrd="0" presId="urn:microsoft.com/office/officeart/2018/5/layout/IconCircleLabelList"/>
    <dgm:cxn modelId="{24ED40CB-93F8-4F84-949A-68C8ED1A234C}" type="presParOf" srcId="{4D1FDFB8-75EF-4F1A-B5FB-767255BB176C}" destId="{EF83DB48-06CB-42B1-BD20-F046BA975526}" srcOrd="1" destOrd="0" presId="urn:microsoft.com/office/officeart/2018/5/layout/IconCircleLabelList"/>
    <dgm:cxn modelId="{BD9177B0-F932-47BF-BBE3-4E706F6BEDE9}" type="presParOf" srcId="{4D1FDFB8-75EF-4F1A-B5FB-767255BB176C}" destId="{510DD8C7-86B4-412E-9E1E-24F2E7B0E7FA}" srcOrd="2" destOrd="0" presId="urn:microsoft.com/office/officeart/2018/5/layout/IconCircleLabelList"/>
    <dgm:cxn modelId="{57AAF63A-66FD-4466-AD0B-D5B81C33EB8B}" type="presParOf" srcId="{4D1FDFB8-75EF-4F1A-B5FB-767255BB176C}" destId="{8F28975F-D605-4BAD-BCC5-49D57DBFE229}" srcOrd="3" destOrd="0" presId="urn:microsoft.com/office/officeart/2018/5/layout/IconCircleLabelList"/>
    <dgm:cxn modelId="{7370477A-2389-4038-BFB4-8EE73C4967A9}" type="presParOf" srcId="{2A7CC87D-E4CC-4AF4-9068-4BFB2477F7EE}" destId="{93F0306E-5E74-4B2F-91F4-484AE2756007}" srcOrd="3" destOrd="0" presId="urn:microsoft.com/office/officeart/2018/5/layout/IconCircleLabelList"/>
    <dgm:cxn modelId="{3C96145E-3E5D-4829-AED8-BF44D8B91570}" type="presParOf" srcId="{2A7CC87D-E4CC-4AF4-9068-4BFB2477F7EE}" destId="{6D8778F3-8813-4D80-BFE5-6B21B1AB7DBE}" srcOrd="4" destOrd="0" presId="urn:microsoft.com/office/officeart/2018/5/layout/IconCircleLabelList"/>
    <dgm:cxn modelId="{F5513BE2-99CB-40D9-A9A6-3F6179FDB9A3}" type="presParOf" srcId="{6D8778F3-8813-4D80-BFE5-6B21B1AB7DBE}" destId="{21A36E1F-2423-4FEA-AFCB-54E51A154221}" srcOrd="0" destOrd="0" presId="urn:microsoft.com/office/officeart/2018/5/layout/IconCircleLabelList"/>
    <dgm:cxn modelId="{013A6B8B-32C8-401E-BDBB-EF4BD27D8AC2}" type="presParOf" srcId="{6D8778F3-8813-4D80-BFE5-6B21B1AB7DBE}" destId="{78CBD19B-B871-41F2-8B0B-37B6204354AF}" srcOrd="1" destOrd="0" presId="urn:microsoft.com/office/officeart/2018/5/layout/IconCircleLabelList"/>
    <dgm:cxn modelId="{44343EF0-7718-4961-91E3-C67492AEB2BD}" type="presParOf" srcId="{6D8778F3-8813-4D80-BFE5-6B21B1AB7DBE}" destId="{804780F8-70D1-4BFB-9039-602168B74A36}" srcOrd="2" destOrd="0" presId="urn:microsoft.com/office/officeart/2018/5/layout/IconCircleLabelList"/>
    <dgm:cxn modelId="{F6759CF6-B3FB-401B-BAE3-3F54E3E85146}" type="presParOf" srcId="{6D8778F3-8813-4D80-BFE5-6B21B1AB7DBE}" destId="{72D1F4AC-5AFB-4735-979B-3356542F55F8}" srcOrd="3" destOrd="0" presId="urn:microsoft.com/office/officeart/2018/5/layout/IconCircleLabelList"/>
    <dgm:cxn modelId="{68DCB557-8179-431D-AB85-20CDF35AAD0A}" type="presParOf" srcId="{2A7CC87D-E4CC-4AF4-9068-4BFB2477F7EE}" destId="{B6667DF8-7AE8-4F8A-9A86-2ACCE2340055}" srcOrd="5" destOrd="0" presId="urn:microsoft.com/office/officeart/2018/5/layout/IconCircleLabelList"/>
    <dgm:cxn modelId="{EA335AC6-AFAC-48CA-A544-2C313BDA71AB}" type="presParOf" srcId="{2A7CC87D-E4CC-4AF4-9068-4BFB2477F7EE}" destId="{9898CCB8-072E-4355-B083-BDEA022971C5}" srcOrd="6" destOrd="0" presId="urn:microsoft.com/office/officeart/2018/5/layout/IconCircleLabelList"/>
    <dgm:cxn modelId="{D32D4EAB-2D60-4002-A3F5-999238D6942D}" type="presParOf" srcId="{9898CCB8-072E-4355-B083-BDEA022971C5}" destId="{4C239160-BA35-4176-A14D-58A2F1A4B03D}" srcOrd="0" destOrd="0" presId="urn:microsoft.com/office/officeart/2018/5/layout/IconCircleLabelList"/>
    <dgm:cxn modelId="{5D46EB17-99F9-4C7A-B97B-56D94BFE7AAA}" type="presParOf" srcId="{9898CCB8-072E-4355-B083-BDEA022971C5}" destId="{27AFA021-17C3-4531-938F-7CF072578D5D}" srcOrd="1" destOrd="0" presId="urn:microsoft.com/office/officeart/2018/5/layout/IconCircleLabelList"/>
    <dgm:cxn modelId="{808EEB7B-C39F-4FE3-B2A8-81B301BBE37E}" type="presParOf" srcId="{9898CCB8-072E-4355-B083-BDEA022971C5}" destId="{D79B9F92-1239-4047-A984-5E58F10FCBC5}" srcOrd="2" destOrd="0" presId="urn:microsoft.com/office/officeart/2018/5/layout/IconCircleLabelList"/>
    <dgm:cxn modelId="{BE82911F-8D4D-486B-92D4-7016C4435E41}" type="presParOf" srcId="{9898CCB8-072E-4355-B083-BDEA022971C5}" destId="{0EE290DB-4604-475F-AE02-F5AF500DE455}" srcOrd="3" destOrd="0" presId="urn:microsoft.com/office/officeart/2018/5/layout/IconCircleLabelList"/>
    <dgm:cxn modelId="{7E7399CB-A3CA-46F5-B1C2-6425BB64EFA9}" type="presParOf" srcId="{2A7CC87D-E4CC-4AF4-9068-4BFB2477F7EE}" destId="{B8C0762B-3967-4519-96E4-7B39B9D5A093}" srcOrd="7" destOrd="0" presId="urn:microsoft.com/office/officeart/2018/5/layout/IconCircleLabelList"/>
    <dgm:cxn modelId="{1D344CB2-B862-4C4B-AAA5-67A3BCA78D0E}" type="presParOf" srcId="{2A7CC87D-E4CC-4AF4-9068-4BFB2477F7EE}" destId="{6B104E32-CB8E-4E4A-990E-23F6962F68EC}" srcOrd="8" destOrd="0" presId="urn:microsoft.com/office/officeart/2018/5/layout/IconCircleLabelList"/>
    <dgm:cxn modelId="{E5CE098B-BB1B-4EE7-AA89-074F5B67739F}" type="presParOf" srcId="{6B104E32-CB8E-4E4A-990E-23F6962F68EC}" destId="{D75A384F-431A-42BD-BF87-2F847FE92F73}" srcOrd="0" destOrd="0" presId="urn:microsoft.com/office/officeart/2018/5/layout/IconCircleLabelList"/>
    <dgm:cxn modelId="{871CBA5D-62E2-4F66-B483-864F0E6C666D}" type="presParOf" srcId="{6B104E32-CB8E-4E4A-990E-23F6962F68EC}" destId="{302A5299-451B-45E7-97F5-FDBD1BEAE196}" srcOrd="1" destOrd="0" presId="urn:microsoft.com/office/officeart/2018/5/layout/IconCircleLabelList"/>
    <dgm:cxn modelId="{9D05A0B1-3514-4B97-83C6-1793FA3DFAA9}" type="presParOf" srcId="{6B104E32-CB8E-4E4A-990E-23F6962F68EC}" destId="{A0B5E188-68E9-44C4-8C56-D255AE10F219}" srcOrd="2" destOrd="0" presId="urn:microsoft.com/office/officeart/2018/5/layout/IconCircleLabelList"/>
    <dgm:cxn modelId="{12C0BBA3-FAB8-401B-A174-A508C3C98106}" type="presParOf" srcId="{6B104E32-CB8E-4E4A-990E-23F6962F68EC}" destId="{13FAA91B-E6B3-4F61-851E-4FE0E8D704B1}" srcOrd="3" destOrd="0" presId="urn:microsoft.com/office/officeart/2018/5/layout/IconCircleLabelList"/>
    <dgm:cxn modelId="{FBFF1FEB-3503-4032-8661-A5F297BAC668}" type="presParOf" srcId="{2A7CC87D-E4CC-4AF4-9068-4BFB2477F7EE}" destId="{7FAD9BEC-7BFB-4F52-98C6-8DB023AABA55}" srcOrd="9" destOrd="0" presId="urn:microsoft.com/office/officeart/2018/5/layout/IconCircleLabelList"/>
    <dgm:cxn modelId="{951590F5-C7CB-43B1-A4D3-1D03BA6DC5AF}" type="presParOf" srcId="{2A7CC87D-E4CC-4AF4-9068-4BFB2477F7EE}" destId="{C58189F3-CF74-4A8C-98F6-86BD05B55A3D}" srcOrd="10" destOrd="0" presId="urn:microsoft.com/office/officeart/2018/5/layout/IconCircleLabelList"/>
    <dgm:cxn modelId="{0C8407EA-898F-4301-8C69-5EACA8387F70}" type="presParOf" srcId="{C58189F3-CF74-4A8C-98F6-86BD05B55A3D}" destId="{F45B1D13-FC69-4347-8CA5-3C4B28A6DAD9}" srcOrd="0" destOrd="0" presId="urn:microsoft.com/office/officeart/2018/5/layout/IconCircleLabelList"/>
    <dgm:cxn modelId="{CE7B0B19-8FD0-402D-AB42-F86B738D7499}" type="presParOf" srcId="{C58189F3-CF74-4A8C-98F6-86BD05B55A3D}" destId="{A2FD6880-FA7D-4626-BB2B-50C8B0B62D30}" srcOrd="1" destOrd="0" presId="urn:microsoft.com/office/officeart/2018/5/layout/IconCircleLabelList"/>
    <dgm:cxn modelId="{E8F9957B-EA52-4BA7-883D-694BD2061681}" type="presParOf" srcId="{C58189F3-CF74-4A8C-98F6-86BD05B55A3D}" destId="{B5F14E70-36C4-4477-8188-A2EF2936CB8E}" srcOrd="2" destOrd="0" presId="urn:microsoft.com/office/officeart/2018/5/layout/IconCircleLabelList"/>
    <dgm:cxn modelId="{B8EE57E5-24E4-43DF-9700-9C4877F10DCA}" type="presParOf" srcId="{C58189F3-CF74-4A8C-98F6-86BD05B55A3D}" destId="{ADCCBF4D-2D0D-4F50-9A5F-5CFA3EAE4E2C}" srcOrd="3" destOrd="0" presId="urn:microsoft.com/office/officeart/2018/5/layout/IconCircleLabelList"/>
    <dgm:cxn modelId="{5AC28016-9891-4963-A1C2-FC70634C1B17}" type="presParOf" srcId="{2A7CC87D-E4CC-4AF4-9068-4BFB2477F7EE}" destId="{5B295E9A-7B78-43FD-AE6A-B2D82955A9F4}" srcOrd="11" destOrd="0" presId="urn:microsoft.com/office/officeart/2018/5/layout/IconCircleLabelList"/>
    <dgm:cxn modelId="{593DAA9E-57E6-4591-A928-EDB98A0E0B42}" type="presParOf" srcId="{2A7CC87D-E4CC-4AF4-9068-4BFB2477F7EE}" destId="{C1BB454D-62CE-4C24-9270-DBA9C719FD55}" srcOrd="12" destOrd="0" presId="urn:microsoft.com/office/officeart/2018/5/layout/IconCircleLabelList"/>
    <dgm:cxn modelId="{1B602836-6888-46EB-92AF-1937EB92CF7C}" type="presParOf" srcId="{C1BB454D-62CE-4C24-9270-DBA9C719FD55}" destId="{14B72419-0C52-4C6C-8936-7CB82ED867CF}" srcOrd="0" destOrd="0" presId="urn:microsoft.com/office/officeart/2018/5/layout/IconCircleLabelList"/>
    <dgm:cxn modelId="{E73E4E6F-AA8E-4764-AAA4-FC42BD1C9E5E}" type="presParOf" srcId="{C1BB454D-62CE-4C24-9270-DBA9C719FD55}" destId="{C9176D01-2F95-404E-9353-CCBAED5A876C}" srcOrd="1" destOrd="0" presId="urn:microsoft.com/office/officeart/2018/5/layout/IconCircleLabelList"/>
    <dgm:cxn modelId="{BA26389A-E696-418F-83FC-F76C2D9E0A28}" type="presParOf" srcId="{C1BB454D-62CE-4C24-9270-DBA9C719FD55}" destId="{C77BA981-9604-44F0-AD8E-B96A0A16CFF6}" srcOrd="2" destOrd="0" presId="urn:microsoft.com/office/officeart/2018/5/layout/IconCircleLabelList"/>
    <dgm:cxn modelId="{3A984791-6094-45A0-97C7-21A45F718E4E}" type="presParOf" srcId="{C1BB454D-62CE-4C24-9270-DBA9C719FD55}" destId="{E8FB0AC1-A41F-4C43-986F-6355F5BB384C}" srcOrd="3" destOrd="0" presId="urn:microsoft.com/office/officeart/2018/5/layout/IconCircleLabelList"/>
    <dgm:cxn modelId="{DEB46F53-A491-4E1E-8A34-21A482E785DD}" type="presParOf" srcId="{2A7CC87D-E4CC-4AF4-9068-4BFB2477F7EE}" destId="{4FADD804-E7E3-4A39-8274-1FDF31C690C9}" srcOrd="13" destOrd="0" presId="urn:microsoft.com/office/officeart/2018/5/layout/IconCircleLabelList"/>
    <dgm:cxn modelId="{0C52EAA5-57EC-4899-B83B-5140115D9D8C}" type="presParOf" srcId="{2A7CC87D-E4CC-4AF4-9068-4BFB2477F7EE}" destId="{11B646F1-EE20-40C4-A906-7669F1C3C09A}" srcOrd="14" destOrd="0" presId="urn:microsoft.com/office/officeart/2018/5/layout/IconCircleLabelList"/>
    <dgm:cxn modelId="{7ED23EA4-D00B-4A6D-AA42-9EBE833D45D0}" type="presParOf" srcId="{11B646F1-EE20-40C4-A906-7669F1C3C09A}" destId="{524AE071-09BD-499B-B05C-6036B7F35A06}" srcOrd="0" destOrd="0" presId="urn:microsoft.com/office/officeart/2018/5/layout/IconCircleLabelList"/>
    <dgm:cxn modelId="{45C34ED9-8499-4156-ADEF-B848A1928586}" type="presParOf" srcId="{11B646F1-EE20-40C4-A906-7669F1C3C09A}" destId="{67357DDF-8CB6-42C7-8BEF-5C892D20D6A0}" srcOrd="1" destOrd="0" presId="urn:microsoft.com/office/officeart/2018/5/layout/IconCircleLabelList"/>
    <dgm:cxn modelId="{4BB0C3AB-B6B9-4226-9B77-D74E2BCFCE9E}" type="presParOf" srcId="{11B646F1-EE20-40C4-A906-7669F1C3C09A}" destId="{F11FC95F-8DB2-4C5D-8A16-0B7177CA157D}" srcOrd="2" destOrd="0" presId="urn:microsoft.com/office/officeart/2018/5/layout/IconCircleLabelList"/>
    <dgm:cxn modelId="{827F6823-8E09-41DB-8BB5-2374FD28A073}" type="presParOf" srcId="{11B646F1-EE20-40C4-A906-7669F1C3C09A}" destId="{6B4B1600-51A0-4FCA-A1FF-2E0B46184B4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7A6B27-DDF0-49F6-9B90-DA41BC5748A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7B4D15-9226-496B-B21C-5588028BD95A}">
      <dgm:prSet/>
      <dgm:spPr/>
      <dgm:t>
        <a:bodyPr/>
        <a:lstStyle/>
        <a:p>
          <a:pPr>
            <a:lnSpc>
              <a:spcPct val="100000"/>
            </a:lnSpc>
          </a:pPr>
          <a:r>
            <a:rPr lang="en-US"/>
            <a:t>Data Integration from Various Systems</a:t>
          </a:r>
        </a:p>
      </dgm:t>
    </dgm:pt>
    <dgm:pt modelId="{E7B84BE7-2C54-4C5D-A82A-C20B4C5E2162}" type="parTrans" cxnId="{28EED64F-E68A-4FF6-A206-6DD5279548D5}">
      <dgm:prSet/>
      <dgm:spPr/>
      <dgm:t>
        <a:bodyPr/>
        <a:lstStyle/>
        <a:p>
          <a:endParaRPr lang="en-US"/>
        </a:p>
      </dgm:t>
    </dgm:pt>
    <dgm:pt modelId="{11AF953C-63E0-48DD-B615-0896B51D9C81}" type="sibTrans" cxnId="{28EED64F-E68A-4FF6-A206-6DD5279548D5}">
      <dgm:prSet/>
      <dgm:spPr/>
      <dgm:t>
        <a:bodyPr/>
        <a:lstStyle/>
        <a:p>
          <a:endParaRPr lang="en-US"/>
        </a:p>
      </dgm:t>
    </dgm:pt>
    <dgm:pt modelId="{E161539D-1C84-4971-90CE-AF072A76AE16}">
      <dgm:prSet/>
      <dgm:spPr/>
      <dgm:t>
        <a:bodyPr/>
        <a:lstStyle/>
        <a:p>
          <a:pPr>
            <a:lnSpc>
              <a:spcPct val="100000"/>
            </a:lnSpc>
          </a:pPr>
          <a:r>
            <a:rPr lang="en-US"/>
            <a:t>Security and Privacy Concerns</a:t>
          </a:r>
        </a:p>
      </dgm:t>
    </dgm:pt>
    <dgm:pt modelId="{623B67F2-2A3E-4458-8802-4C1BCE3AA0EB}" type="parTrans" cxnId="{7442335E-6E6F-4CCC-8C9B-E5882E5A6A65}">
      <dgm:prSet/>
      <dgm:spPr/>
      <dgm:t>
        <a:bodyPr/>
        <a:lstStyle/>
        <a:p>
          <a:endParaRPr lang="en-US"/>
        </a:p>
      </dgm:t>
    </dgm:pt>
    <dgm:pt modelId="{B380953B-CF1C-4AEA-A752-EA9EA4EFACDF}" type="sibTrans" cxnId="{7442335E-6E6F-4CCC-8C9B-E5882E5A6A65}">
      <dgm:prSet/>
      <dgm:spPr/>
      <dgm:t>
        <a:bodyPr/>
        <a:lstStyle/>
        <a:p>
          <a:endParaRPr lang="en-US"/>
        </a:p>
      </dgm:t>
    </dgm:pt>
    <dgm:pt modelId="{32176A42-1E3B-49E7-A4E2-A55719AABD18}">
      <dgm:prSet/>
      <dgm:spPr/>
      <dgm:t>
        <a:bodyPr/>
        <a:lstStyle/>
        <a:p>
          <a:pPr>
            <a:lnSpc>
              <a:spcPct val="100000"/>
            </a:lnSpc>
          </a:pPr>
          <a:r>
            <a:rPr lang="en-US"/>
            <a:t>User Training and Adoption</a:t>
          </a:r>
        </a:p>
      </dgm:t>
    </dgm:pt>
    <dgm:pt modelId="{47310D78-049A-43AA-BB65-821E885468C5}" type="parTrans" cxnId="{AAC164B7-B80B-449C-B5EA-061CE08B4ECC}">
      <dgm:prSet/>
      <dgm:spPr/>
      <dgm:t>
        <a:bodyPr/>
        <a:lstStyle/>
        <a:p>
          <a:endParaRPr lang="en-US"/>
        </a:p>
      </dgm:t>
    </dgm:pt>
    <dgm:pt modelId="{DBC79C8D-92A8-4E93-A478-BAC668B002A8}" type="sibTrans" cxnId="{AAC164B7-B80B-449C-B5EA-061CE08B4ECC}">
      <dgm:prSet/>
      <dgm:spPr/>
      <dgm:t>
        <a:bodyPr/>
        <a:lstStyle/>
        <a:p>
          <a:endParaRPr lang="en-US"/>
        </a:p>
      </dgm:t>
    </dgm:pt>
    <dgm:pt modelId="{472D91CF-71DF-4820-8EEF-9B6C4C99BD5F}">
      <dgm:prSet/>
      <dgm:spPr/>
      <dgm:t>
        <a:bodyPr/>
        <a:lstStyle/>
        <a:p>
          <a:pPr>
            <a:lnSpc>
              <a:spcPct val="100000"/>
            </a:lnSpc>
          </a:pPr>
          <a:r>
            <a:rPr lang="en-US"/>
            <a:t>Cross-Departmental Collaboration</a:t>
          </a:r>
        </a:p>
      </dgm:t>
    </dgm:pt>
    <dgm:pt modelId="{BB1ACBF0-A0D6-46B3-9EF0-7A5A479C3178}" type="parTrans" cxnId="{2B826259-1941-4D1D-A3B6-AE0553F1319C}">
      <dgm:prSet/>
      <dgm:spPr/>
      <dgm:t>
        <a:bodyPr/>
        <a:lstStyle/>
        <a:p>
          <a:endParaRPr lang="en-US"/>
        </a:p>
      </dgm:t>
    </dgm:pt>
    <dgm:pt modelId="{164574EF-B7BC-4526-AD0D-E38E4E493272}" type="sibTrans" cxnId="{2B826259-1941-4D1D-A3B6-AE0553F1319C}">
      <dgm:prSet/>
      <dgm:spPr/>
      <dgm:t>
        <a:bodyPr/>
        <a:lstStyle/>
        <a:p>
          <a:endParaRPr lang="en-US"/>
        </a:p>
      </dgm:t>
    </dgm:pt>
    <dgm:pt modelId="{74816FF7-1B84-4268-A24D-1A4DB0D259D6}">
      <dgm:prSet/>
      <dgm:spPr/>
      <dgm:t>
        <a:bodyPr/>
        <a:lstStyle/>
        <a:p>
          <a:pPr>
            <a:lnSpc>
              <a:spcPct val="100000"/>
            </a:lnSpc>
          </a:pPr>
          <a:r>
            <a:rPr lang="en-US"/>
            <a:t>Legacy System Migration</a:t>
          </a:r>
        </a:p>
      </dgm:t>
    </dgm:pt>
    <dgm:pt modelId="{FD9FE202-F0B5-49B3-92BC-4BC21A04C0B2}" type="parTrans" cxnId="{F0C3FBE1-865A-406C-830B-B979C02AD14B}">
      <dgm:prSet/>
      <dgm:spPr/>
      <dgm:t>
        <a:bodyPr/>
        <a:lstStyle/>
        <a:p>
          <a:endParaRPr lang="en-US"/>
        </a:p>
      </dgm:t>
    </dgm:pt>
    <dgm:pt modelId="{CA9AD7C9-AE40-42C8-A04F-AD7DD56594FA}" type="sibTrans" cxnId="{F0C3FBE1-865A-406C-830B-B979C02AD14B}">
      <dgm:prSet/>
      <dgm:spPr/>
      <dgm:t>
        <a:bodyPr/>
        <a:lstStyle/>
        <a:p>
          <a:endParaRPr lang="en-US"/>
        </a:p>
      </dgm:t>
    </dgm:pt>
    <dgm:pt modelId="{F5F4F437-EE6E-4B57-89AA-7E19F95909CB}">
      <dgm:prSet/>
      <dgm:spPr/>
      <dgm:t>
        <a:bodyPr/>
        <a:lstStyle/>
        <a:p>
          <a:pPr>
            <a:lnSpc>
              <a:spcPct val="100000"/>
            </a:lnSpc>
          </a:pPr>
          <a:r>
            <a:rPr lang="en-US"/>
            <a:t>Regulatory Compliance  Budget Constraints</a:t>
          </a:r>
        </a:p>
      </dgm:t>
    </dgm:pt>
    <dgm:pt modelId="{F32721A2-5A95-4BEF-BA90-F1DED8A82198}" type="parTrans" cxnId="{8795F957-40E1-4EC9-BC44-19C6A78E6BA7}">
      <dgm:prSet/>
      <dgm:spPr/>
      <dgm:t>
        <a:bodyPr/>
        <a:lstStyle/>
        <a:p>
          <a:endParaRPr lang="en-US"/>
        </a:p>
      </dgm:t>
    </dgm:pt>
    <dgm:pt modelId="{3558ECFE-01BC-415D-B1E4-02E87D9AC582}" type="sibTrans" cxnId="{8795F957-40E1-4EC9-BC44-19C6A78E6BA7}">
      <dgm:prSet/>
      <dgm:spPr/>
      <dgm:t>
        <a:bodyPr/>
        <a:lstStyle/>
        <a:p>
          <a:endParaRPr lang="en-US"/>
        </a:p>
      </dgm:t>
    </dgm:pt>
    <dgm:pt modelId="{2878CB44-6A59-4FB5-92C6-18FD03048E8D}">
      <dgm:prSet/>
      <dgm:spPr/>
      <dgm:t>
        <a:bodyPr/>
        <a:lstStyle/>
        <a:p>
          <a:pPr>
            <a:lnSpc>
              <a:spcPct val="100000"/>
            </a:lnSpc>
          </a:pPr>
          <a:r>
            <a:rPr lang="en-US"/>
            <a:t>Customization for Diverse Needs</a:t>
          </a:r>
        </a:p>
      </dgm:t>
    </dgm:pt>
    <dgm:pt modelId="{480607D5-4E0A-4CA9-A4F1-D556F261C4C4}" type="parTrans" cxnId="{E51CAAE4-B369-4CC5-9DD2-53F8A7ABF7FE}">
      <dgm:prSet/>
      <dgm:spPr/>
      <dgm:t>
        <a:bodyPr/>
        <a:lstStyle/>
        <a:p>
          <a:endParaRPr lang="en-US"/>
        </a:p>
      </dgm:t>
    </dgm:pt>
    <dgm:pt modelId="{FF26593A-4392-4B74-A85B-26821C148FD7}" type="sibTrans" cxnId="{E51CAAE4-B369-4CC5-9DD2-53F8A7ABF7FE}">
      <dgm:prSet/>
      <dgm:spPr/>
      <dgm:t>
        <a:bodyPr/>
        <a:lstStyle/>
        <a:p>
          <a:endParaRPr lang="en-US"/>
        </a:p>
      </dgm:t>
    </dgm:pt>
    <dgm:pt modelId="{BF479757-626A-42D1-ABFD-73F0BA9396FA}">
      <dgm:prSet/>
      <dgm:spPr/>
      <dgm:t>
        <a:bodyPr/>
        <a:lstStyle/>
        <a:p>
          <a:pPr>
            <a:lnSpc>
              <a:spcPct val="100000"/>
            </a:lnSpc>
          </a:pPr>
          <a:r>
            <a:rPr lang="en-US"/>
            <a:t>Change Management</a:t>
          </a:r>
        </a:p>
      </dgm:t>
    </dgm:pt>
    <dgm:pt modelId="{9A0D5C0C-70D9-4B31-B465-82E9A03DDA41}" type="parTrans" cxnId="{E3818643-FE5A-4753-ABA0-82DD7865E323}">
      <dgm:prSet/>
      <dgm:spPr/>
      <dgm:t>
        <a:bodyPr/>
        <a:lstStyle/>
        <a:p>
          <a:endParaRPr lang="en-US"/>
        </a:p>
      </dgm:t>
    </dgm:pt>
    <dgm:pt modelId="{EB90AE4A-E339-4789-BBBA-82A42CC1F542}" type="sibTrans" cxnId="{E3818643-FE5A-4753-ABA0-82DD7865E323}">
      <dgm:prSet/>
      <dgm:spPr/>
      <dgm:t>
        <a:bodyPr/>
        <a:lstStyle/>
        <a:p>
          <a:endParaRPr lang="en-US"/>
        </a:p>
      </dgm:t>
    </dgm:pt>
    <dgm:pt modelId="{D19D7BDC-163E-49E0-9BBC-EE3F506B632E}" type="pres">
      <dgm:prSet presAssocID="{F97A6B27-DDF0-49F6-9B90-DA41BC5748A8}" presName="root" presStyleCnt="0">
        <dgm:presLayoutVars>
          <dgm:dir/>
          <dgm:resizeHandles val="exact"/>
        </dgm:presLayoutVars>
      </dgm:prSet>
      <dgm:spPr/>
    </dgm:pt>
    <dgm:pt modelId="{2CFC381D-CCCB-457C-8EF6-339134C79E3E}" type="pres">
      <dgm:prSet presAssocID="{EC7B4D15-9226-496B-B21C-5588028BD95A}" presName="compNode" presStyleCnt="0"/>
      <dgm:spPr/>
    </dgm:pt>
    <dgm:pt modelId="{EB0B7DFE-F0FE-4729-8158-E250CAF56DC1}" type="pres">
      <dgm:prSet presAssocID="{EC7B4D15-9226-496B-B21C-5588028BD95A}" presName="bgRect" presStyleLbl="bgShp" presStyleIdx="0" presStyleCnt="8"/>
      <dgm:spPr/>
    </dgm:pt>
    <dgm:pt modelId="{D67C9F67-9B44-4DB5-B209-85568E9D059E}" type="pres">
      <dgm:prSet presAssocID="{EC7B4D15-9226-496B-B21C-5588028BD95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04C44B1-16BF-4D6E-9619-57D00C21924C}" type="pres">
      <dgm:prSet presAssocID="{EC7B4D15-9226-496B-B21C-5588028BD95A}" presName="spaceRect" presStyleCnt="0"/>
      <dgm:spPr/>
    </dgm:pt>
    <dgm:pt modelId="{325B495D-D35C-4D56-A1EC-5C11E0672042}" type="pres">
      <dgm:prSet presAssocID="{EC7B4D15-9226-496B-B21C-5588028BD95A}" presName="parTx" presStyleLbl="revTx" presStyleIdx="0" presStyleCnt="8">
        <dgm:presLayoutVars>
          <dgm:chMax val="0"/>
          <dgm:chPref val="0"/>
        </dgm:presLayoutVars>
      </dgm:prSet>
      <dgm:spPr/>
    </dgm:pt>
    <dgm:pt modelId="{66F58DCC-F66F-4859-ADB8-AAF5974288C8}" type="pres">
      <dgm:prSet presAssocID="{11AF953C-63E0-48DD-B615-0896B51D9C81}" presName="sibTrans" presStyleCnt="0"/>
      <dgm:spPr/>
    </dgm:pt>
    <dgm:pt modelId="{6F3CA1CA-2545-459C-920D-3CFB8EACF84E}" type="pres">
      <dgm:prSet presAssocID="{E161539D-1C84-4971-90CE-AF072A76AE16}" presName="compNode" presStyleCnt="0"/>
      <dgm:spPr/>
    </dgm:pt>
    <dgm:pt modelId="{F12C298F-5C20-40BD-A252-0805FD403485}" type="pres">
      <dgm:prSet presAssocID="{E161539D-1C84-4971-90CE-AF072A76AE16}" presName="bgRect" presStyleLbl="bgShp" presStyleIdx="1" presStyleCnt="8"/>
      <dgm:spPr/>
    </dgm:pt>
    <dgm:pt modelId="{AAE8C80F-F30E-42ED-8095-D27323B876A6}" type="pres">
      <dgm:prSet presAssocID="{E161539D-1C84-4971-90CE-AF072A76AE16}"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9D50982B-BFF1-4B7F-A811-B83A9CEF6E09}" type="pres">
      <dgm:prSet presAssocID="{E161539D-1C84-4971-90CE-AF072A76AE16}" presName="spaceRect" presStyleCnt="0"/>
      <dgm:spPr/>
    </dgm:pt>
    <dgm:pt modelId="{0ACF156E-DCAE-4D31-BEB3-EB9D9D0ECD27}" type="pres">
      <dgm:prSet presAssocID="{E161539D-1C84-4971-90CE-AF072A76AE16}" presName="parTx" presStyleLbl="revTx" presStyleIdx="1" presStyleCnt="8">
        <dgm:presLayoutVars>
          <dgm:chMax val="0"/>
          <dgm:chPref val="0"/>
        </dgm:presLayoutVars>
      </dgm:prSet>
      <dgm:spPr/>
    </dgm:pt>
    <dgm:pt modelId="{082971DD-B06A-4CB9-839D-D59D520050E2}" type="pres">
      <dgm:prSet presAssocID="{B380953B-CF1C-4AEA-A752-EA9EA4EFACDF}" presName="sibTrans" presStyleCnt="0"/>
      <dgm:spPr/>
    </dgm:pt>
    <dgm:pt modelId="{8C46680E-4AA2-4D25-BE9A-BCB0B51FC01C}" type="pres">
      <dgm:prSet presAssocID="{32176A42-1E3B-49E7-A4E2-A55719AABD18}" presName="compNode" presStyleCnt="0"/>
      <dgm:spPr/>
    </dgm:pt>
    <dgm:pt modelId="{0FEBC352-93A6-4CB7-B2D7-13F3BE8B9967}" type="pres">
      <dgm:prSet presAssocID="{32176A42-1E3B-49E7-A4E2-A55719AABD18}" presName="bgRect" presStyleLbl="bgShp" presStyleIdx="2" presStyleCnt="8"/>
      <dgm:spPr/>
    </dgm:pt>
    <dgm:pt modelId="{A6364E8A-779D-418F-99DB-406ABD2936B0}" type="pres">
      <dgm:prSet presAssocID="{32176A42-1E3B-49E7-A4E2-A55719AABD18}"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3413D6FE-156B-477C-B2EC-71A14F34F841}" type="pres">
      <dgm:prSet presAssocID="{32176A42-1E3B-49E7-A4E2-A55719AABD18}" presName="spaceRect" presStyleCnt="0"/>
      <dgm:spPr/>
    </dgm:pt>
    <dgm:pt modelId="{27A30ED8-43D0-4960-983A-E3F1D5DA62C8}" type="pres">
      <dgm:prSet presAssocID="{32176A42-1E3B-49E7-A4E2-A55719AABD18}" presName="parTx" presStyleLbl="revTx" presStyleIdx="2" presStyleCnt="8">
        <dgm:presLayoutVars>
          <dgm:chMax val="0"/>
          <dgm:chPref val="0"/>
        </dgm:presLayoutVars>
      </dgm:prSet>
      <dgm:spPr/>
    </dgm:pt>
    <dgm:pt modelId="{A83EAFE2-6BF6-4925-8468-3A1ACB61688F}" type="pres">
      <dgm:prSet presAssocID="{DBC79C8D-92A8-4E93-A478-BAC668B002A8}" presName="sibTrans" presStyleCnt="0"/>
      <dgm:spPr/>
    </dgm:pt>
    <dgm:pt modelId="{81C99C98-4C82-4653-82DE-723BED21418B}" type="pres">
      <dgm:prSet presAssocID="{472D91CF-71DF-4820-8EEF-9B6C4C99BD5F}" presName="compNode" presStyleCnt="0"/>
      <dgm:spPr/>
    </dgm:pt>
    <dgm:pt modelId="{12A7E45C-871C-4B49-B425-048DC9B624DF}" type="pres">
      <dgm:prSet presAssocID="{472D91CF-71DF-4820-8EEF-9B6C4C99BD5F}" presName="bgRect" presStyleLbl="bgShp" presStyleIdx="3" presStyleCnt="8"/>
      <dgm:spPr/>
    </dgm:pt>
    <dgm:pt modelId="{E7FC5008-1D05-4A44-92F0-726E2CF62AEA}" type="pres">
      <dgm:prSet presAssocID="{472D91CF-71DF-4820-8EEF-9B6C4C99BD5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9C519A1F-A160-41AD-BC61-0F9D7E3A3C26}" type="pres">
      <dgm:prSet presAssocID="{472D91CF-71DF-4820-8EEF-9B6C4C99BD5F}" presName="spaceRect" presStyleCnt="0"/>
      <dgm:spPr/>
    </dgm:pt>
    <dgm:pt modelId="{EC76F52D-8356-4BC5-9DBD-60799AFC13D7}" type="pres">
      <dgm:prSet presAssocID="{472D91CF-71DF-4820-8EEF-9B6C4C99BD5F}" presName="parTx" presStyleLbl="revTx" presStyleIdx="3" presStyleCnt="8">
        <dgm:presLayoutVars>
          <dgm:chMax val="0"/>
          <dgm:chPref val="0"/>
        </dgm:presLayoutVars>
      </dgm:prSet>
      <dgm:spPr/>
    </dgm:pt>
    <dgm:pt modelId="{7648419A-B554-4E63-829E-9E14B6253BCB}" type="pres">
      <dgm:prSet presAssocID="{164574EF-B7BC-4526-AD0D-E38E4E493272}" presName="sibTrans" presStyleCnt="0"/>
      <dgm:spPr/>
    </dgm:pt>
    <dgm:pt modelId="{D6D5D40F-E92D-40A0-906E-EE155CC9091E}" type="pres">
      <dgm:prSet presAssocID="{74816FF7-1B84-4268-A24D-1A4DB0D259D6}" presName="compNode" presStyleCnt="0"/>
      <dgm:spPr/>
    </dgm:pt>
    <dgm:pt modelId="{27DBA8B0-3114-4D38-9FCE-AFE2DB1D45F3}" type="pres">
      <dgm:prSet presAssocID="{74816FF7-1B84-4268-A24D-1A4DB0D259D6}" presName="bgRect" presStyleLbl="bgShp" presStyleIdx="4" presStyleCnt="8"/>
      <dgm:spPr/>
    </dgm:pt>
    <dgm:pt modelId="{D8D035E8-2EF1-4CE5-B090-616DC54A47E1}" type="pres">
      <dgm:prSet presAssocID="{74816FF7-1B84-4268-A24D-1A4DB0D259D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2556307C-6FF4-4ADD-B423-1B659B00C093}" type="pres">
      <dgm:prSet presAssocID="{74816FF7-1B84-4268-A24D-1A4DB0D259D6}" presName="spaceRect" presStyleCnt="0"/>
      <dgm:spPr/>
    </dgm:pt>
    <dgm:pt modelId="{A443CFC9-38E2-4C8C-B831-15AF2664EAF6}" type="pres">
      <dgm:prSet presAssocID="{74816FF7-1B84-4268-A24D-1A4DB0D259D6}" presName="parTx" presStyleLbl="revTx" presStyleIdx="4" presStyleCnt="8">
        <dgm:presLayoutVars>
          <dgm:chMax val="0"/>
          <dgm:chPref val="0"/>
        </dgm:presLayoutVars>
      </dgm:prSet>
      <dgm:spPr/>
    </dgm:pt>
    <dgm:pt modelId="{3421A1E6-2267-423E-94F2-0FD3F729984A}" type="pres">
      <dgm:prSet presAssocID="{CA9AD7C9-AE40-42C8-A04F-AD7DD56594FA}" presName="sibTrans" presStyleCnt="0"/>
      <dgm:spPr/>
    </dgm:pt>
    <dgm:pt modelId="{EF7D54A4-FFFA-48A4-9B5C-20C8143D3756}" type="pres">
      <dgm:prSet presAssocID="{F5F4F437-EE6E-4B57-89AA-7E19F95909CB}" presName="compNode" presStyleCnt="0"/>
      <dgm:spPr/>
    </dgm:pt>
    <dgm:pt modelId="{69360F1C-ECD1-4355-9A08-806A9BECA139}" type="pres">
      <dgm:prSet presAssocID="{F5F4F437-EE6E-4B57-89AA-7E19F95909CB}" presName="bgRect" presStyleLbl="bgShp" presStyleIdx="5" presStyleCnt="8"/>
      <dgm:spPr/>
    </dgm:pt>
    <dgm:pt modelId="{2E44847D-35CD-4D09-8FC6-551DD030D65D}" type="pres">
      <dgm:prSet presAssocID="{F5F4F437-EE6E-4B57-89AA-7E19F95909CB}"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oney"/>
        </a:ext>
      </dgm:extLst>
    </dgm:pt>
    <dgm:pt modelId="{B2FFA6A0-B7D8-4254-AAA2-C26FECD85DA8}" type="pres">
      <dgm:prSet presAssocID="{F5F4F437-EE6E-4B57-89AA-7E19F95909CB}" presName="spaceRect" presStyleCnt="0"/>
      <dgm:spPr/>
    </dgm:pt>
    <dgm:pt modelId="{92FE8A4C-748F-4657-9E87-EE75E4B14B3A}" type="pres">
      <dgm:prSet presAssocID="{F5F4F437-EE6E-4B57-89AA-7E19F95909CB}" presName="parTx" presStyleLbl="revTx" presStyleIdx="5" presStyleCnt="8">
        <dgm:presLayoutVars>
          <dgm:chMax val="0"/>
          <dgm:chPref val="0"/>
        </dgm:presLayoutVars>
      </dgm:prSet>
      <dgm:spPr/>
    </dgm:pt>
    <dgm:pt modelId="{82F4EE87-E912-46DA-8B35-15AB2415675A}" type="pres">
      <dgm:prSet presAssocID="{3558ECFE-01BC-415D-B1E4-02E87D9AC582}" presName="sibTrans" presStyleCnt="0"/>
      <dgm:spPr/>
    </dgm:pt>
    <dgm:pt modelId="{11C131EC-9F1A-4F4E-8999-F0BA631CD37E}" type="pres">
      <dgm:prSet presAssocID="{2878CB44-6A59-4FB5-92C6-18FD03048E8D}" presName="compNode" presStyleCnt="0"/>
      <dgm:spPr/>
    </dgm:pt>
    <dgm:pt modelId="{2B1C433B-8915-4FBE-BF83-C6FA7E895CAD}" type="pres">
      <dgm:prSet presAssocID="{2878CB44-6A59-4FB5-92C6-18FD03048E8D}" presName="bgRect" presStyleLbl="bgShp" presStyleIdx="6" presStyleCnt="8"/>
      <dgm:spPr/>
    </dgm:pt>
    <dgm:pt modelId="{50917938-FF35-420D-BBA5-121AADB6055C}" type="pres">
      <dgm:prSet presAssocID="{2878CB44-6A59-4FB5-92C6-18FD03048E8D}"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roup"/>
        </a:ext>
      </dgm:extLst>
    </dgm:pt>
    <dgm:pt modelId="{0349F313-398E-4233-9378-60505AC4F0ED}" type="pres">
      <dgm:prSet presAssocID="{2878CB44-6A59-4FB5-92C6-18FD03048E8D}" presName="spaceRect" presStyleCnt="0"/>
      <dgm:spPr/>
    </dgm:pt>
    <dgm:pt modelId="{1A7F98C4-DC70-4B79-918A-F09105D70E6C}" type="pres">
      <dgm:prSet presAssocID="{2878CB44-6A59-4FB5-92C6-18FD03048E8D}" presName="parTx" presStyleLbl="revTx" presStyleIdx="6" presStyleCnt="8">
        <dgm:presLayoutVars>
          <dgm:chMax val="0"/>
          <dgm:chPref val="0"/>
        </dgm:presLayoutVars>
      </dgm:prSet>
      <dgm:spPr/>
    </dgm:pt>
    <dgm:pt modelId="{01085F73-2686-440B-BB78-4676654D9625}" type="pres">
      <dgm:prSet presAssocID="{FF26593A-4392-4B74-A85B-26821C148FD7}" presName="sibTrans" presStyleCnt="0"/>
      <dgm:spPr/>
    </dgm:pt>
    <dgm:pt modelId="{75EADDB1-7A25-4175-B0EC-ABBCE7E90AE3}" type="pres">
      <dgm:prSet presAssocID="{BF479757-626A-42D1-ABFD-73F0BA9396FA}" presName="compNode" presStyleCnt="0"/>
      <dgm:spPr/>
    </dgm:pt>
    <dgm:pt modelId="{D679AB87-2C1F-4938-86B6-E9B1A6183CE6}" type="pres">
      <dgm:prSet presAssocID="{BF479757-626A-42D1-ABFD-73F0BA9396FA}" presName="bgRect" presStyleLbl="bgShp" presStyleIdx="7" presStyleCnt="8"/>
      <dgm:spPr/>
    </dgm:pt>
    <dgm:pt modelId="{F9F4DF26-396C-49EE-A34D-9CEC2EE3F6F0}" type="pres">
      <dgm:prSet presAssocID="{BF479757-626A-42D1-ABFD-73F0BA9396FA}"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Users"/>
        </a:ext>
      </dgm:extLst>
    </dgm:pt>
    <dgm:pt modelId="{EDDC271B-25A0-422F-8893-7A42E89C626F}" type="pres">
      <dgm:prSet presAssocID="{BF479757-626A-42D1-ABFD-73F0BA9396FA}" presName="spaceRect" presStyleCnt="0"/>
      <dgm:spPr/>
    </dgm:pt>
    <dgm:pt modelId="{DDEEDF5B-B107-4A9F-ADEF-AF1931AD3FB3}" type="pres">
      <dgm:prSet presAssocID="{BF479757-626A-42D1-ABFD-73F0BA9396FA}" presName="parTx" presStyleLbl="revTx" presStyleIdx="7" presStyleCnt="8">
        <dgm:presLayoutVars>
          <dgm:chMax val="0"/>
          <dgm:chPref val="0"/>
        </dgm:presLayoutVars>
      </dgm:prSet>
      <dgm:spPr/>
    </dgm:pt>
  </dgm:ptLst>
  <dgm:cxnLst>
    <dgm:cxn modelId="{04490A09-AA34-41AC-88ED-DD6070835633}" type="presOf" srcId="{BF479757-626A-42D1-ABFD-73F0BA9396FA}" destId="{DDEEDF5B-B107-4A9F-ADEF-AF1931AD3FB3}" srcOrd="0" destOrd="0" presId="urn:microsoft.com/office/officeart/2018/2/layout/IconVerticalSolidList"/>
    <dgm:cxn modelId="{DF195113-EFDA-4506-A2F7-0D6A967171F8}" type="presOf" srcId="{F5F4F437-EE6E-4B57-89AA-7E19F95909CB}" destId="{92FE8A4C-748F-4657-9E87-EE75E4B14B3A}" srcOrd="0" destOrd="0" presId="urn:microsoft.com/office/officeart/2018/2/layout/IconVerticalSolidList"/>
    <dgm:cxn modelId="{7B983A27-9898-41D9-A98C-65CFD501F9A9}" type="presOf" srcId="{E161539D-1C84-4971-90CE-AF072A76AE16}" destId="{0ACF156E-DCAE-4D31-BEB3-EB9D9D0ECD27}" srcOrd="0" destOrd="0" presId="urn:microsoft.com/office/officeart/2018/2/layout/IconVerticalSolidList"/>
    <dgm:cxn modelId="{B4C8C038-F576-4E11-9E33-B3220942EF8B}" type="presOf" srcId="{74816FF7-1B84-4268-A24D-1A4DB0D259D6}" destId="{A443CFC9-38E2-4C8C-B831-15AF2664EAF6}" srcOrd="0" destOrd="0" presId="urn:microsoft.com/office/officeart/2018/2/layout/IconVerticalSolidList"/>
    <dgm:cxn modelId="{F799F83B-315E-4B78-B8E4-DD9194B555A6}" type="presOf" srcId="{F97A6B27-DDF0-49F6-9B90-DA41BC5748A8}" destId="{D19D7BDC-163E-49E0-9BBC-EE3F506B632E}" srcOrd="0" destOrd="0" presId="urn:microsoft.com/office/officeart/2018/2/layout/IconVerticalSolidList"/>
    <dgm:cxn modelId="{7442335E-6E6F-4CCC-8C9B-E5882E5A6A65}" srcId="{F97A6B27-DDF0-49F6-9B90-DA41BC5748A8}" destId="{E161539D-1C84-4971-90CE-AF072A76AE16}" srcOrd="1" destOrd="0" parTransId="{623B67F2-2A3E-4458-8802-4C1BCE3AA0EB}" sibTransId="{B380953B-CF1C-4AEA-A752-EA9EA4EFACDF}"/>
    <dgm:cxn modelId="{E3818643-FE5A-4753-ABA0-82DD7865E323}" srcId="{F97A6B27-DDF0-49F6-9B90-DA41BC5748A8}" destId="{BF479757-626A-42D1-ABFD-73F0BA9396FA}" srcOrd="7" destOrd="0" parTransId="{9A0D5C0C-70D9-4B31-B465-82E9A03DDA41}" sibTransId="{EB90AE4A-E339-4789-BBBA-82A42CC1F542}"/>
    <dgm:cxn modelId="{AE76E064-7E3A-45C5-9FD5-831EF37274F1}" type="presOf" srcId="{472D91CF-71DF-4820-8EEF-9B6C4C99BD5F}" destId="{EC76F52D-8356-4BC5-9DBD-60799AFC13D7}" srcOrd="0" destOrd="0" presId="urn:microsoft.com/office/officeart/2018/2/layout/IconVerticalSolidList"/>
    <dgm:cxn modelId="{28EED64F-E68A-4FF6-A206-6DD5279548D5}" srcId="{F97A6B27-DDF0-49F6-9B90-DA41BC5748A8}" destId="{EC7B4D15-9226-496B-B21C-5588028BD95A}" srcOrd="0" destOrd="0" parTransId="{E7B84BE7-2C54-4C5D-A82A-C20B4C5E2162}" sibTransId="{11AF953C-63E0-48DD-B615-0896B51D9C81}"/>
    <dgm:cxn modelId="{8795F957-40E1-4EC9-BC44-19C6A78E6BA7}" srcId="{F97A6B27-DDF0-49F6-9B90-DA41BC5748A8}" destId="{F5F4F437-EE6E-4B57-89AA-7E19F95909CB}" srcOrd="5" destOrd="0" parTransId="{F32721A2-5A95-4BEF-BA90-F1DED8A82198}" sibTransId="{3558ECFE-01BC-415D-B1E4-02E87D9AC582}"/>
    <dgm:cxn modelId="{2B826259-1941-4D1D-A3B6-AE0553F1319C}" srcId="{F97A6B27-DDF0-49F6-9B90-DA41BC5748A8}" destId="{472D91CF-71DF-4820-8EEF-9B6C4C99BD5F}" srcOrd="3" destOrd="0" parTransId="{BB1ACBF0-A0D6-46B3-9EF0-7A5A479C3178}" sibTransId="{164574EF-B7BC-4526-AD0D-E38E4E493272}"/>
    <dgm:cxn modelId="{FB40757F-3AC1-4E35-A00F-CBC2EDCBC0D8}" type="presOf" srcId="{2878CB44-6A59-4FB5-92C6-18FD03048E8D}" destId="{1A7F98C4-DC70-4B79-918A-F09105D70E6C}" srcOrd="0" destOrd="0" presId="urn:microsoft.com/office/officeart/2018/2/layout/IconVerticalSolidList"/>
    <dgm:cxn modelId="{AAC164B7-B80B-449C-B5EA-061CE08B4ECC}" srcId="{F97A6B27-DDF0-49F6-9B90-DA41BC5748A8}" destId="{32176A42-1E3B-49E7-A4E2-A55719AABD18}" srcOrd="2" destOrd="0" parTransId="{47310D78-049A-43AA-BB65-821E885468C5}" sibTransId="{DBC79C8D-92A8-4E93-A478-BAC668B002A8}"/>
    <dgm:cxn modelId="{A0FCB4C2-DA78-45D3-B44C-271498E60D42}" type="presOf" srcId="{32176A42-1E3B-49E7-A4E2-A55719AABD18}" destId="{27A30ED8-43D0-4960-983A-E3F1D5DA62C8}" srcOrd="0" destOrd="0" presId="urn:microsoft.com/office/officeart/2018/2/layout/IconVerticalSolidList"/>
    <dgm:cxn modelId="{0847C2D0-82ED-4327-BC42-7C53C51D65B8}" type="presOf" srcId="{EC7B4D15-9226-496B-B21C-5588028BD95A}" destId="{325B495D-D35C-4D56-A1EC-5C11E0672042}" srcOrd="0" destOrd="0" presId="urn:microsoft.com/office/officeart/2018/2/layout/IconVerticalSolidList"/>
    <dgm:cxn modelId="{F0C3FBE1-865A-406C-830B-B979C02AD14B}" srcId="{F97A6B27-DDF0-49F6-9B90-DA41BC5748A8}" destId="{74816FF7-1B84-4268-A24D-1A4DB0D259D6}" srcOrd="4" destOrd="0" parTransId="{FD9FE202-F0B5-49B3-92BC-4BC21A04C0B2}" sibTransId="{CA9AD7C9-AE40-42C8-A04F-AD7DD56594FA}"/>
    <dgm:cxn modelId="{E51CAAE4-B369-4CC5-9DD2-53F8A7ABF7FE}" srcId="{F97A6B27-DDF0-49F6-9B90-DA41BC5748A8}" destId="{2878CB44-6A59-4FB5-92C6-18FD03048E8D}" srcOrd="6" destOrd="0" parTransId="{480607D5-4E0A-4CA9-A4F1-D556F261C4C4}" sibTransId="{FF26593A-4392-4B74-A85B-26821C148FD7}"/>
    <dgm:cxn modelId="{82BF4B33-7581-40E3-A6C9-07F899A6774D}" type="presParOf" srcId="{D19D7BDC-163E-49E0-9BBC-EE3F506B632E}" destId="{2CFC381D-CCCB-457C-8EF6-339134C79E3E}" srcOrd="0" destOrd="0" presId="urn:microsoft.com/office/officeart/2018/2/layout/IconVerticalSolidList"/>
    <dgm:cxn modelId="{E0C9722C-DC09-4B87-ABEA-AB6D02F894AA}" type="presParOf" srcId="{2CFC381D-CCCB-457C-8EF6-339134C79E3E}" destId="{EB0B7DFE-F0FE-4729-8158-E250CAF56DC1}" srcOrd="0" destOrd="0" presId="urn:microsoft.com/office/officeart/2018/2/layout/IconVerticalSolidList"/>
    <dgm:cxn modelId="{D77603A5-2E4D-4EDB-99F4-48D944BB63DC}" type="presParOf" srcId="{2CFC381D-CCCB-457C-8EF6-339134C79E3E}" destId="{D67C9F67-9B44-4DB5-B209-85568E9D059E}" srcOrd="1" destOrd="0" presId="urn:microsoft.com/office/officeart/2018/2/layout/IconVerticalSolidList"/>
    <dgm:cxn modelId="{32775529-7F8A-4331-B45E-2B6D0373DE71}" type="presParOf" srcId="{2CFC381D-CCCB-457C-8EF6-339134C79E3E}" destId="{504C44B1-16BF-4D6E-9619-57D00C21924C}" srcOrd="2" destOrd="0" presId="urn:microsoft.com/office/officeart/2018/2/layout/IconVerticalSolidList"/>
    <dgm:cxn modelId="{F6ADF09C-6253-4BD5-9FF6-68D3F0EABC2F}" type="presParOf" srcId="{2CFC381D-CCCB-457C-8EF6-339134C79E3E}" destId="{325B495D-D35C-4D56-A1EC-5C11E0672042}" srcOrd="3" destOrd="0" presId="urn:microsoft.com/office/officeart/2018/2/layout/IconVerticalSolidList"/>
    <dgm:cxn modelId="{12218890-141B-4ACE-A6DD-80A807E57FEF}" type="presParOf" srcId="{D19D7BDC-163E-49E0-9BBC-EE3F506B632E}" destId="{66F58DCC-F66F-4859-ADB8-AAF5974288C8}" srcOrd="1" destOrd="0" presId="urn:microsoft.com/office/officeart/2018/2/layout/IconVerticalSolidList"/>
    <dgm:cxn modelId="{764B42F7-3168-4992-B589-8AAE8553FA95}" type="presParOf" srcId="{D19D7BDC-163E-49E0-9BBC-EE3F506B632E}" destId="{6F3CA1CA-2545-459C-920D-3CFB8EACF84E}" srcOrd="2" destOrd="0" presId="urn:microsoft.com/office/officeart/2018/2/layout/IconVerticalSolidList"/>
    <dgm:cxn modelId="{B14D2ACD-4316-4FDF-B13B-4B860A8ACEC3}" type="presParOf" srcId="{6F3CA1CA-2545-459C-920D-3CFB8EACF84E}" destId="{F12C298F-5C20-40BD-A252-0805FD403485}" srcOrd="0" destOrd="0" presId="urn:microsoft.com/office/officeart/2018/2/layout/IconVerticalSolidList"/>
    <dgm:cxn modelId="{75CC9680-FA49-49CF-9C86-C288ECA9552A}" type="presParOf" srcId="{6F3CA1CA-2545-459C-920D-3CFB8EACF84E}" destId="{AAE8C80F-F30E-42ED-8095-D27323B876A6}" srcOrd="1" destOrd="0" presId="urn:microsoft.com/office/officeart/2018/2/layout/IconVerticalSolidList"/>
    <dgm:cxn modelId="{9F6AD821-F0C5-4E73-A28C-09F0F6BE841A}" type="presParOf" srcId="{6F3CA1CA-2545-459C-920D-3CFB8EACF84E}" destId="{9D50982B-BFF1-4B7F-A811-B83A9CEF6E09}" srcOrd="2" destOrd="0" presId="urn:microsoft.com/office/officeart/2018/2/layout/IconVerticalSolidList"/>
    <dgm:cxn modelId="{C9FA48EA-058D-4B95-85CB-4B06EE46DC1C}" type="presParOf" srcId="{6F3CA1CA-2545-459C-920D-3CFB8EACF84E}" destId="{0ACF156E-DCAE-4D31-BEB3-EB9D9D0ECD27}" srcOrd="3" destOrd="0" presId="urn:microsoft.com/office/officeart/2018/2/layout/IconVerticalSolidList"/>
    <dgm:cxn modelId="{32562927-14EF-44E6-A6D0-E6CA141E4702}" type="presParOf" srcId="{D19D7BDC-163E-49E0-9BBC-EE3F506B632E}" destId="{082971DD-B06A-4CB9-839D-D59D520050E2}" srcOrd="3" destOrd="0" presId="urn:microsoft.com/office/officeart/2018/2/layout/IconVerticalSolidList"/>
    <dgm:cxn modelId="{E2774729-A1B4-44B0-AAA4-503FE4FE2050}" type="presParOf" srcId="{D19D7BDC-163E-49E0-9BBC-EE3F506B632E}" destId="{8C46680E-4AA2-4D25-BE9A-BCB0B51FC01C}" srcOrd="4" destOrd="0" presId="urn:microsoft.com/office/officeart/2018/2/layout/IconVerticalSolidList"/>
    <dgm:cxn modelId="{0CDA2E23-C9C2-4DA8-9A0C-CE1E1FF1C0DD}" type="presParOf" srcId="{8C46680E-4AA2-4D25-BE9A-BCB0B51FC01C}" destId="{0FEBC352-93A6-4CB7-B2D7-13F3BE8B9967}" srcOrd="0" destOrd="0" presId="urn:microsoft.com/office/officeart/2018/2/layout/IconVerticalSolidList"/>
    <dgm:cxn modelId="{0EB0ED22-BCA1-4C78-8010-D94010C85F19}" type="presParOf" srcId="{8C46680E-4AA2-4D25-BE9A-BCB0B51FC01C}" destId="{A6364E8A-779D-418F-99DB-406ABD2936B0}" srcOrd="1" destOrd="0" presId="urn:microsoft.com/office/officeart/2018/2/layout/IconVerticalSolidList"/>
    <dgm:cxn modelId="{08D6B36B-7CF6-4614-8B43-A4C4BB206650}" type="presParOf" srcId="{8C46680E-4AA2-4D25-BE9A-BCB0B51FC01C}" destId="{3413D6FE-156B-477C-B2EC-71A14F34F841}" srcOrd="2" destOrd="0" presId="urn:microsoft.com/office/officeart/2018/2/layout/IconVerticalSolidList"/>
    <dgm:cxn modelId="{969C0249-752A-4BC2-B781-7982768558FD}" type="presParOf" srcId="{8C46680E-4AA2-4D25-BE9A-BCB0B51FC01C}" destId="{27A30ED8-43D0-4960-983A-E3F1D5DA62C8}" srcOrd="3" destOrd="0" presId="urn:microsoft.com/office/officeart/2018/2/layout/IconVerticalSolidList"/>
    <dgm:cxn modelId="{DB154322-BDFD-4B08-BB83-9B16D22D3AA6}" type="presParOf" srcId="{D19D7BDC-163E-49E0-9BBC-EE3F506B632E}" destId="{A83EAFE2-6BF6-4925-8468-3A1ACB61688F}" srcOrd="5" destOrd="0" presId="urn:microsoft.com/office/officeart/2018/2/layout/IconVerticalSolidList"/>
    <dgm:cxn modelId="{4BA0ED89-EA13-4F8F-BE85-C96CDCF73FF0}" type="presParOf" srcId="{D19D7BDC-163E-49E0-9BBC-EE3F506B632E}" destId="{81C99C98-4C82-4653-82DE-723BED21418B}" srcOrd="6" destOrd="0" presId="urn:microsoft.com/office/officeart/2018/2/layout/IconVerticalSolidList"/>
    <dgm:cxn modelId="{AD0BE55F-627E-48D1-94AA-0A77265E3DBA}" type="presParOf" srcId="{81C99C98-4C82-4653-82DE-723BED21418B}" destId="{12A7E45C-871C-4B49-B425-048DC9B624DF}" srcOrd="0" destOrd="0" presId="urn:microsoft.com/office/officeart/2018/2/layout/IconVerticalSolidList"/>
    <dgm:cxn modelId="{604B3BF0-92AD-414B-8414-DB49916D210C}" type="presParOf" srcId="{81C99C98-4C82-4653-82DE-723BED21418B}" destId="{E7FC5008-1D05-4A44-92F0-726E2CF62AEA}" srcOrd="1" destOrd="0" presId="urn:microsoft.com/office/officeart/2018/2/layout/IconVerticalSolidList"/>
    <dgm:cxn modelId="{57026D46-1110-4557-841B-87B0A03E022B}" type="presParOf" srcId="{81C99C98-4C82-4653-82DE-723BED21418B}" destId="{9C519A1F-A160-41AD-BC61-0F9D7E3A3C26}" srcOrd="2" destOrd="0" presId="urn:microsoft.com/office/officeart/2018/2/layout/IconVerticalSolidList"/>
    <dgm:cxn modelId="{2C575CE6-2862-4D95-9359-B8A3698F040D}" type="presParOf" srcId="{81C99C98-4C82-4653-82DE-723BED21418B}" destId="{EC76F52D-8356-4BC5-9DBD-60799AFC13D7}" srcOrd="3" destOrd="0" presId="urn:microsoft.com/office/officeart/2018/2/layout/IconVerticalSolidList"/>
    <dgm:cxn modelId="{394A0140-FDE9-445C-8E82-E18791C29CF7}" type="presParOf" srcId="{D19D7BDC-163E-49E0-9BBC-EE3F506B632E}" destId="{7648419A-B554-4E63-829E-9E14B6253BCB}" srcOrd="7" destOrd="0" presId="urn:microsoft.com/office/officeart/2018/2/layout/IconVerticalSolidList"/>
    <dgm:cxn modelId="{C8568D2A-6055-4A00-B2B7-9F2DFD2D4D09}" type="presParOf" srcId="{D19D7BDC-163E-49E0-9BBC-EE3F506B632E}" destId="{D6D5D40F-E92D-40A0-906E-EE155CC9091E}" srcOrd="8" destOrd="0" presId="urn:microsoft.com/office/officeart/2018/2/layout/IconVerticalSolidList"/>
    <dgm:cxn modelId="{4EA26437-0648-47B4-B01B-FEC3DF7677F9}" type="presParOf" srcId="{D6D5D40F-E92D-40A0-906E-EE155CC9091E}" destId="{27DBA8B0-3114-4D38-9FCE-AFE2DB1D45F3}" srcOrd="0" destOrd="0" presId="urn:microsoft.com/office/officeart/2018/2/layout/IconVerticalSolidList"/>
    <dgm:cxn modelId="{8C5E803F-F439-4D89-8D4D-65045623F564}" type="presParOf" srcId="{D6D5D40F-E92D-40A0-906E-EE155CC9091E}" destId="{D8D035E8-2EF1-4CE5-B090-616DC54A47E1}" srcOrd="1" destOrd="0" presId="urn:microsoft.com/office/officeart/2018/2/layout/IconVerticalSolidList"/>
    <dgm:cxn modelId="{5D2AE724-6844-425C-B06A-6C647DFEB329}" type="presParOf" srcId="{D6D5D40F-E92D-40A0-906E-EE155CC9091E}" destId="{2556307C-6FF4-4ADD-B423-1B659B00C093}" srcOrd="2" destOrd="0" presId="urn:microsoft.com/office/officeart/2018/2/layout/IconVerticalSolidList"/>
    <dgm:cxn modelId="{59299039-3D60-49DB-9C12-C5B36B978D40}" type="presParOf" srcId="{D6D5D40F-E92D-40A0-906E-EE155CC9091E}" destId="{A443CFC9-38E2-4C8C-B831-15AF2664EAF6}" srcOrd="3" destOrd="0" presId="urn:microsoft.com/office/officeart/2018/2/layout/IconVerticalSolidList"/>
    <dgm:cxn modelId="{B6CEBD80-0A66-49C4-898F-8D40F75CD67D}" type="presParOf" srcId="{D19D7BDC-163E-49E0-9BBC-EE3F506B632E}" destId="{3421A1E6-2267-423E-94F2-0FD3F729984A}" srcOrd="9" destOrd="0" presId="urn:microsoft.com/office/officeart/2018/2/layout/IconVerticalSolidList"/>
    <dgm:cxn modelId="{A121EBED-CF3A-4950-B9BA-12564B32842B}" type="presParOf" srcId="{D19D7BDC-163E-49E0-9BBC-EE3F506B632E}" destId="{EF7D54A4-FFFA-48A4-9B5C-20C8143D3756}" srcOrd="10" destOrd="0" presId="urn:microsoft.com/office/officeart/2018/2/layout/IconVerticalSolidList"/>
    <dgm:cxn modelId="{495585B5-A311-49F8-AAED-17382C84F7A0}" type="presParOf" srcId="{EF7D54A4-FFFA-48A4-9B5C-20C8143D3756}" destId="{69360F1C-ECD1-4355-9A08-806A9BECA139}" srcOrd="0" destOrd="0" presId="urn:microsoft.com/office/officeart/2018/2/layout/IconVerticalSolidList"/>
    <dgm:cxn modelId="{E4082E0D-5286-40B7-B126-87B1FF9AE6B3}" type="presParOf" srcId="{EF7D54A4-FFFA-48A4-9B5C-20C8143D3756}" destId="{2E44847D-35CD-4D09-8FC6-551DD030D65D}" srcOrd="1" destOrd="0" presId="urn:microsoft.com/office/officeart/2018/2/layout/IconVerticalSolidList"/>
    <dgm:cxn modelId="{63C14D55-2B9C-4674-83F8-22204E4DBC19}" type="presParOf" srcId="{EF7D54A4-FFFA-48A4-9B5C-20C8143D3756}" destId="{B2FFA6A0-B7D8-4254-AAA2-C26FECD85DA8}" srcOrd="2" destOrd="0" presId="urn:microsoft.com/office/officeart/2018/2/layout/IconVerticalSolidList"/>
    <dgm:cxn modelId="{3D4D638F-3122-451E-A232-A0495F26E61E}" type="presParOf" srcId="{EF7D54A4-FFFA-48A4-9B5C-20C8143D3756}" destId="{92FE8A4C-748F-4657-9E87-EE75E4B14B3A}" srcOrd="3" destOrd="0" presId="urn:microsoft.com/office/officeart/2018/2/layout/IconVerticalSolidList"/>
    <dgm:cxn modelId="{221522FD-3586-43A6-A569-8E86FEB68E5D}" type="presParOf" srcId="{D19D7BDC-163E-49E0-9BBC-EE3F506B632E}" destId="{82F4EE87-E912-46DA-8B35-15AB2415675A}" srcOrd="11" destOrd="0" presId="urn:microsoft.com/office/officeart/2018/2/layout/IconVerticalSolidList"/>
    <dgm:cxn modelId="{5792FC01-A456-4F70-A355-7BBAA48AB2E2}" type="presParOf" srcId="{D19D7BDC-163E-49E0-9BBC-EE3F506B632E}" destId="{11C131EC-9F1A-4F4E-8999-F0BA631CD37E}" srcOrd="12" destOrd="0" presId="urn:microsoft.com/office/officeart/2018/2/layout/IconVerticalSolidList"/>
    <dgm:cxn modelId="{790525C4-5D02-41AB-80CA-BAE1256770FC}" type="presParOf" srcId="{11C131EC-9F1A-4F4E-8999-F0BA631CD37E}" destId="{2B1C433B-8915-4FBE-BF83-C6FA7E895CAD}" srcOrd="0" destOrd="0" presId="urn:microsoft.com/office/officeart/2018/2/layout/IconVerticalSolidList"/>
    <dgm:cxn modelId="{A0285651-FCD1-4395-8C63-DA8CF3508DD9}" type="presParOf" srcId="{11C131EC-9F1A-4F4E-8999-F0BA631CD37E}" destId="{50917938-FF35-420D-BBA5-121AADB6055C}" srcOrd="1" destOrd="0" presId="urn:microsoft.com/office/officeart/2018/2/layout/IconVerticalSolidList"/>
    <dgm:cxn modelId="{F457F474-397D-4657-BA51-408FD8D57E1D}" type="presParOf" srcId="{11C131EC-9F1A-4F4E-8999-F0BA631CD37E}" destId="{0349F313-398E-4233-9378-60505AC4F0ED}" srcOrd="2" destOrd="0" presId="urn:microsoft.com/office/officeart/2018/2/layout/IconVerticalSolidList"/>
    <dgm:cxn modelId="{86FEBFA6-C6A3-4C32-9C10-3C3319B71DEB}" type="presParOf" srcId="{11C131EC-9F1A-4F4E-8999-F0BA631CD37E}" destId="{1A7F98C4-DC70-4B79-918A-F09105D70E6C}" srcOrd="3" destOrd="0" presId="urn:microsoft.com/office/officeart/2018/2/layout/IconVerticalSolidList"/>
    <dgm:cxn modelId="{361BBD92-9C1E-4F83-B392-A3A31245358B}" type="presParOf" srcId="{D19D7BDC-163E-49E0-9BBC-EE3F506B632E}" destId="{01085F73-2686-440B-BB78-4676654D9625}" srcOrd="13" destOrd="0" presId="urn:microsoft.com/office/officeart/2018/2/layout/IconVerticalSolidList"/>
    <dgm:cxn modelId="{337CCFBA-7863-4C77-9F11-1C34636B168E}" type="presParOf" srcId="{D19D7BDC-163E-49E0-9BBC-EE3F506B632E}" destId="{75EADDB1-7A25-4175-B0EC-ABBCE7E90AE3}" srcOrd="14" destOrd="0" presId="urn:microsoft.com/office/officeart/2018/2/layout/IconVerticalSolidList"/>
    <dgm:cxn modelId="{720E0003-9C95-4ACE-A406-313DEE56C7E4}" type="presParOf" srcId="{75EADDB1-7A25-4175-B0EC-ABBCE7E90AE3}" destId="{D679AB87-2C1F-4938-86B6-E9B1A6183CE6}" srcOrd="0" destOrd="0" presId="urn:microsoft.com/office/officeart/2018/2/layout/IconVerticalSolidList"/>
    <dgm:cxn modelId="{52E90865-15C4-4E69-B15E-5AFAE5F5CAE9}" type="presParOf" srcId="{75EADDB1-7A25-4175-B0EC-ABBCE7E90AE3}" destId="{F9F4DF26-396C-49EE-A34D-9CEC2EE3F6F0}" srcOrd="1" destOrd="0" presId="urn:microsoft.com/office/officeart/2018/2/layout/IconVerticalSolidList"/>
    <dgm:cxn modelId="{ABB9A6BA-99F2-4520-96BB-10881FA36FD4}" type="presParOf" srcId="{75EADDB1-7A25-4175-B0EC-ABBCE7E90AE3}" destId="{EDDC271B-25A0-422F-8893-7A42E89C626F}" srcOrd="2" destOrd="0" presId="urn:microsoft.com/office/officeart/2018/2/layout/IconVerticalSolidList"/>
    <dgm:cxn modelId="{E4D262D5-ACE7-4AD5-A592-B4F6BA770960}" type="presParOf" srcId="{75EADDB1-7A25-4175-B0EC-ABBCE7E90AE3}" destId="{DDEEDF5B-B107-4A9F-ADEF-AF1931AD3F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6556A8-DF25-4A73-835F-4D2FAF2B967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1C6E3FD-E1BF-4D8B-AE35-A330ECC09B8E}">
      <dgm:prSet/>
      <dgm:spPr/>
      <dgm:t>
        <a:bodyPr/>
        <a:lstStyle/>
        <a:p>
          <a:r>
            <a:rPr lang="en-US"/>
            <a:t>Features of Security</a:t>
          </a:r>
        </a:p>
      </dgm:t>
    </dgm:pt>
    <dgm:pt modelId="{0AAA2360-5015-453C-B819-0A67BD53EF92}" type="parTrans" cxnId="{988E0F65-A05F-4D7D-B789-B86261CECD80}">
      <dgm:prSet/>
      <dgm:spPr/>
      <dgm:t>
        <a:bodyPr/>
        <a:lstStyle/>
        <a:p>
          <a:endParaRPr lang="en-US"/>
        </a:p>
      </dgm:t>
    </dgm:pt>
    <dgm:pt modelId="{7D7FACAC-733A-41D5-95B0-B33383271EE5}" type="sibTrans" cxnId="{988E0F65-A05F-4D7D-B789-B86261CECD80}">
      <dgm:prSet/>
      <dgm:spPr/>
      <dgm:t>
        <a:bodyPr/>
        <a:lstStyle/>
        <a:p>
          <a:endParaRPr lang="en-US"/>
        </a:p>
      </dgm:t>
    </dgm:pt>
    <dgm:pt modelId="{72A3ED74-68B4-48C0-BD68-54D94315AEE8}">
      <dgm:prSet/>
      <dgm:spPr/>
      <dgm:t>
        <a:bodyPr/>
        <a:lstStyle/>
        <a:p>
          <a:r>
            <a:rPr lang="en-US"/>
            <a:t>Connectivity with Different Systems</a:t>
          </a:r>
        </a:p>
      </dgm:t>
    </dgm:pt>
    <dgm:pt modelId="{B37D1960-0E9A-473A-9B49-DA443788FC40}" type="parTrans" cxnId="{5BD207C1-B7A6-4BB2-A62B-7944E8407801}">
      <dgm:prSet/>
      <dgm:spPr/>
      <dgm:t>
        <a:bodyPr/>
        <a:lstStyle/>
        <a:p>
          <a:endParaRPr lang="en-US"/>
        </a:p>
      </dgm:t>
    </dgm:pt>
    <dgm:pt modelId="{3F821FC3-C835-4664-9275-E90234D9DCE9}" type="sibTrans" cxnId="{5BD207C1-B7A6-4BB2-A62B-7944E8407801}">
      <dgm:prSet/>
      <dgm:spPr/>
      <dgm:t>
        <a:bodyPr/>
        <a:lstStyle/>
        <a:p>
          <a:endParaRPr lang="en-US"/>
        </a:p>
      </dgm:t>
    </dgm:pt>
    <dgm:pt modelId="{9C540130-B74C-4E58-98D0-B91455D24E0D}">
      <dgm:prSet/>
      <dgm:spPr/>
      <dgm:t>
        <a:bodyPr/>
        <a:lstStyle/>
        <a:p>
          <a:r>
            <a:rPr lang="en-US"/>
            <a:t>Mobile and Web Interfaces</a:t>
          </a:r>
        </a:p>
      </dgm:t>
    </dgm:pt>
    <dgm:pt modelId="{3920EB47-6187-421B-A49D-1E9FFE1161F9}" type="parTrans" cxnId="{A6B2F690-7A0E-482B-A572-55148C7EF717}">
      <dgm:prSet/>
      <dgm:spPr/>
      <dgm:t>
        <a:bodyPr/>
        <a:lstStyle/>
        <a:p>
          <a:endParaRPr lang="en-US"/>
        </a:p>
      </dgm:t>
    </dgm:pt>
    <dgm:pt modelId="{C2AF90AA-8CFD-4F3D-81AE-265658D87988}" type="sibTrans" cxnId="{A6B2F690-7A0E-482B-A572-55148C7EF717}">
      <dgm:prSet/>
      <dgm:spPr/>
      <dgm:t>
        <a:bodyPr/>
        <a:lstStyle/>
        <a:p>
          <a:endParaRPr lang="en-US"/>
        </a:p>
      </dgm:t>
    </dgm:pt>
    <dgm:pt modelId="{DE53CEF0-2B1D-46CB-B89A-02C704E10681}">
      <dgm:prSet/>
      <dgm:spPr/>
      <dgm:t>
        <a:bodyPr/>
        <a:lstStyle/>
        <a:p>
          <a:r>
            <a:rPr lang="en-US"/>
            <a:t>Messages Sent Out Automatically</a:t>
          </a:r>
        </a:p>
      </dgm:t>
    </dgm:pt>
    <dgm:pt modelId="{23029519-B899-4F5F-BDED-481B79D75DA9}" type="parTrans" cxnId="{E03D9D64-AEA8-41D6-8039-32F299D8F8AB}">
      <dgm:prSet/>
      <dgm:spPr/>
      <dgm:t>
        <a:bodyPr/>
        <a:lstStyle/>
        <a:p>
          <a:endParaRPr lang="en-US"/>
        </a:p>
      </dgm:t>
    </dgm:pt>
    <dgm:pt modelId="{E6016496-8614-43DB-9045-E71BDBBD9095}" type="sibTrans" cxnId="{E03D9D64-AEA8-41D6-8039-32F299D8F8AB}">
      <dgm:prSet/>
      <dgm:spPr/>
      <dgm:t>
        <a:bodyPr/>
        <a:lstStyle/>
        <a:p>
          <a:endParaRPr lang="en-US"/>
        </a:p>
      </dgm:t>
    </dgm:pt>
    <dgm:pt modelId="{F27B9C18-9CA9-4859-94AC-34F3781CBDAE}" type="pres">
      <dgm:prSet presAssocID="{846556A8-DF25-4A73-835F-4D2FAF2B9675}" presName="linear" presStyleCnt="0">
        <dgm:presLayoutVars>
          <dgm:animLvl val="lvl"/>
          <dgm:resizeHandles val="exact"/>
        </dgm:presLayoutVars>
      </dgm:prSet>
      <dgm:spPr/>
    </dgm:pt>
    <dgm:pt modelId="{07319E61-61EE-46E8-8435-C6A3B786C83E}" type="pres">
      <dgm:prSet presAssocID="{A1C6E3FD-E1BF-4D8B-AE35-A330ECC09B8E}" presName="parentText" presStyleLbl="node1" presStyleIdx="0" presStyleCnt="4">
        <dgm:presLayoutVars>
          <dgm:chMax val="0"/>
          <dgm:bulletEnabled val="1"/>
        </dgm:presLayoutVars>
      </dgm:prSet>
      <dgm:spPr/>
    </dgm:pt>
    <dgm:pt modelId="{F9CD5AB8-F94C-46E7-9812-0E856B64860A}" type="pres">
      <dgm:prSet presAssocID="{7D7FACAC-733A-41D5-95B0-B33383271EE5}" presName="spacer" presStyleCnt="0"/>
      <dgm:spPr/>
    </dgm:pt>
    <dgm:pt modelId="{70388E9D-EDCA-45F0-93E9-C4D35314D334}" type="pres">
      <dgm:prSet presAssocID="{72A3ED74-68B4-48C0-BD68-54D94315AEE8}" presName="parentText" presStyleLbl="node1" presStyleIdx="1" presStyleCnt="4">
        <dgm:presLayoutVars>
          <dgm:chMax val="0"/>
          <dgm:bulletEnabled val="1"/>
        </dgm:presLayoutVars>
      </dgm:prSet>
      <dgm:spPr/>
    </dgm:pt>
    <dgm:pt modelId="{6BEC2934-190F-49C0-80A2-813B4B209FCC}" type="pres">
      <dgm:prSet presAssocID="{3F821FC3-C835-4664-9275-E90234D9DCE9}" presName="spacer" presStyleCnt="0"/>
      <dgm:spPr/>
    </dgm:pt>
    <dgm:pt modelId="{E0ED9D3B-A735-4A41-BE7B-F2A8C95F55BB}" type="pres">
      <dgm:prSet presAssocID="{9C540130-B74C-4E58-98D0-B91455D24E0D}" presName="parentText" presStyleLbl="node1" presStyleIdx="2" presStyleCnt="4">
        <dgm:presLayoutVars>
          <dgm:chMax val="0"/>
          <dgm:bulletEnabled val="1"/>
        </dgm:presLayoutVars>
      </dgm:prSet>
      <dgm:spPr/>
    </dgm:pt>
    <dgm:pt modelId="{1D97889B-97F1-4E27-9454-53E551999CB7}" type="pres">
      <dgm:prSet presAssocID="{C2AF90AA-8CFD-4F3D-81AE-265658D87988}" presName="spacer" presStyleCnt="0"/>
      <dgm:spPr/>
    </dgm:pt>
    <dgm:pt modelId="{4640A0E2-3E04-40EF-8D41-E0442C81890F}" type="pres">
      <dgm:prSet presAssocID="{DE53CEF0-2B1D-46CB-B89A-02C704E10681}" presName="parentText" presStyleLbl="node1" presStyleIdx="3" presStyleCnt="4">
        <dgm:presLayoutVars>
          <dgm:chMax val="0"/>
          <dgm:bulletEnabled val="1"/>
        </dgm:presLayoutVars>
      </dgm:prSet>
      <dgm:spPr/>
    </dgm:pt>
  </dgm:ptLst>
  <dgm:cxnLst>
    <dgm:cxn modelId="{23104B3C-5DD1-4368-8C92-C4C1754B3C71}" type="presOf" srcId="{A1C6E3FD-E1BF-4D8B-AE35-A330ECC09B8E}" destId="{07319E61-61EE-46E8-8435-C6A3B786C83E}" srcOrd="0" destOrd="0" presId="urn:microsoft.com/office/officeart/2005/8/layout/vList2"/>
    <dgm:cxn modelId="{7B3D3B61-441F-418E-A270-EA35081EAC2E}" type="presOf" srcId="{72A3ED74-68B4-48C0-BD68-54D94315AEE8}" destId="{70388E9D-EDCA-45F0-93E9-C4D35314D334}" srcOrd="0" destOrd="0" presId="urn:microsoft.com/office/officeart/2005/8/layout/vList2"/>
    <dgm:cxn modelId="{E03D9D64-AEA8-41D6-8039-32F299D8F8AB}" srcId="{846556A8-DF25-4A73-835F-4D2FAF2B9675}" destId="{DE53CEF0-2B1D-46CB-B89A-02C704E10681}" srcOrd="3" destOrd="0" parTransId="{23029519-B899-4F5F-BDED-481B79D75DA9}" sibTransId="{E6016496-8614-43DB-9045-E71BDBBD9095}"/>
    <dgm:cxn modelId="{988E0F65-A05F-4D7D-B789-B86261CECD80}" srcId="{846556A8-DF25-4A73-835F-4D2FAF2B9675}" destId="{A1C6E3FD-E1BF-4D8B-AE35-A330ECC09B8E}" srcOrd="0" destOrd="0" parTransId="{0AAA2360-5015-453C-B819-0A67BD53EF92}" sibTransId="{7D7FACAC-733A-41D5-95B0-B33383271EE5}"/>
    <dgm:cxn modelId="{BB532380-F09C-43FC-8759-FE153047F0A3}" type="presOf" srcId="{DE53CEF0-2B1D-46CB-B89A-02C704E10681}" destId="{4640A0E2-3E04-40EF-8D41-E0442C81890F}" srcOrd="0" destOrd="0" presId="urn:microsoft.com/office/officeart/2005/8/layout/vList2"/>
    <dgm:cxn modelId="{7E711B8E-D70E-4C0F-A209-BD21824FB435}" type="presOf" srcId="{846556A8-DF25-4A73-835F-4D2FAF2B9675}" destId="{F27B9C18-9CA9-4859-94AC-34F3781CBDAE}" srcOrd="0" destOrd="0" presId="urn:microsoft.com/office/officeart/2005/8/layout/vList2"/>
    <dgm:cxn modelId="{A6B2F690-7A0E-482B-A572-55148C7EF717}" srcId="{846556A8-DF25-4A73-835F-4D2FAF2B9675}" destId="{9C540130-B74C-4E58-98D0-B91455D24E0D}" srcOrd="2" destOrd="0" parTransId="{3920EB47-6187-421B-A49D-1E9FFE1161F9}" sibTransId="{C2AF90AA-8CFD-4F3D-81AE-265658D87988}"/>
    <dgm:cxn modelId="{049310B6-1B8A-4DFE-8213-FA28B513E7AE}" type="presOf" srcId="{9C540130-B74C-4E58-98D0-B91455D24E0D}" destId="{E0ED9D3B-A735-4A41-BE7B-F2A8C95F55BB}" srcOrd="0" destOrd="0" presId="urn:microsoft.com/office/officeart/2005/8/layout/vList2"/>
    <dgm:cxn modelId="{5BD207C1-B7A6-4BB2-A62B-7944E8407801}" srcId="{846556A8-DF25-4A73-835F-4D2FAF2B9675}" destId="{72A3ED74-68B4-48C0-BD68-54D94315AEE8}" srcOrd="1" destOrd="0" parTransId="{B37D1960-0E9A-473A-9B49-DA443788FC40}" sibTransId="{3F821FC3-C835-4664-9275-E90234D9DCE9}"/>
    <dgm:cxn modelId="{0800C809-0449-4B69-9A73-1FFED7850168}" type="presParOf" srcId="{F27B9C18-9CA9-4859-94AC-34F3781CBDAE}" destId="{07319E61-61EE-46E8-8435-C6A3B786C83E}" srcOrd="0" destOrd="0" presId="urn:microsoft.com/office/officeart/2005/8/layout/vList2"/>
    <dgm:cxn modelId="{85D4355C-10B3-4596-98DE-3EB59273D1A1}" type="presParOf" srcId="{F27B9C18-9CA9-4859-94AC-34F3781CBDAE}" destId="{F9CD5AB8-F94C-46E7-9812-0E856B64860A}" srcOrd="1" destOrd="0" presId="urn:microsoft.com/office/officeart/2005/8/layout/vList2"/>
    <dgm:cxn modelId="{DEB8773E-880F-4F9F-8CCF-1C34B4CFA5D3}" type="presParOf" srcId="{F27B9C18-9CA9-4859-94AC-34F3781CBDAE}" destId="{70388E9D-EDCA-45F0-93E9-C4D35314D334}" srcOrd="2" destOrd="0" presId="urn:microsoft.com/office/officeart/2005/8/layout/vList2"/>
    <dgm:cxn modelId="{485D44A4-096C-47AF-BDA8-7810D4C77E24}" type="presParOf" srcId="{F27B9C18-9CA9-4859-94AC-34F3781CBDAE}" destId="{6BEC2934-190F-49C0-80A2-813B4B209FCC}" srcOrd="3" destOrd="0" presId="urn:microsoft.com/office/officeart/2005/8/layout/vList2"/>
    <dgm:cxn modelId="{736FF4E7-A855-441C-BBF1-D5D5E927026E}" type="presParOf" srcId="{F27B9C18-9CA9-4859-94AC-34F3781CBDAE}" destId="{E0ED9D3B-A735-4A41-BE7B-F2A8C95F55BB}" srcOrd="4" destOrd="0" presId="urn:microsoft.com/office/officeart/2005/8/layout/vList2"/>
    <dgm:cxn modelId="{A3836F14-113A-4F6A-AFC1-CB82FA6CDD15}" type="presParOf" srcId="{F27B9C18-9CA9-4859-94AC-34F3781CBDAE}" destId="{1D97889B-97F1-4E27-9454-53E551999CB7}" srcOrd="5" destOrd="0" presId="urn:microsoft.com/office/officeart/2005/8/layout/vList2"/>
    <dgm:cxn modelId="{01AC2A60-7819-4632-8686-8760F524C62A}" type="presParOf" srcId="{F27B9C18-9CA9-4859-94AC-34F3781CBDAE}" destId="{4640A0E2-3E04-40EF-8D41-E0442C81890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FB3216-A3CE-4081-98D3-8E96762A052A}"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67829C59-9E40-4F48-85FB-01C9503D0285}">
      <dgm:prSet/>
      <dgm:spPr/>
      <dgm:t>
        <a:bodyPr/>
        <a:lstStyle/>
        <a:p>
          <a:r>
            <a:rPr lang="en-US"/>
            <a:t>Achievements</a:t>
          </a:r>
        </a:p>
      </dgm:t>
    </dgm:pt>
    <dgm:pt modelId="{C1EDD144-60F7-4689-84CF-765126EE02D8}" type="parTrans" cxnId="{07A9A495-C826-427E-8B1A-11EA66A2C00B}">
      <dgm:prSet/>
      <dgm:spPr/>
      <dgm:t>
        <a:bodyPr/>
        <a:lstStyle/>
        <a:p>
          <a:endParaRPr lang="en-US"/>
        </a:p>
      </dgm:t>
    </dgm:pt>
    <dgm:pt modelId="{94CC5056-8352-4489-8AD7-7F51B371CA9E}" type="sibTrans" cxnId="{07A9A495-C826-427E-8B1A-11EA66A2C00B}">
      <dgm:prSet/>
      <dgm:spPr/>
      <dgm:t>
        <a:bodyPr/>
        <a:lstStyle/>
        <a:p>
          <a:endParaRPr lang="en-US"/>
        </a:p>
      </dgm:t>
    </dgm:pt>
    <dgm:pt modelId="{2BFC6C67-A538-4C4F-A2A5-B1346501B03B}">
      <dgm:prSet/>
      <dgm:spPr/>
      <dgm:t>
        <a:bodyPr/>
        <a:lstStyle/>
        <a:p>
          <a:r>
            <a:rPr lang="en-US"/>
            <a:t>User Feedback and Satisfaction</a:t>
          </a:r>
        </a:p>
      </dgm:t>
    </dgm:pt>
    <dgm:pt modelId="{F57CCC35-7F0E-4A5D-9F97-D6AFEE5F5CD1}" type="parTrans" cxnId="{B6FB5119-B207-463C-8510-CD10CBE1DC91}">
      <dgm:prSet/>
      <dgm:spPr/>
      <dgm:t>
        <a:bodyPr/>
        <a:lstStyle/>
        <a:p>
          <a:endParaRPr lang="en-US"/>
        </a:p>
      </dgm:t>
    </dgm:pt>
    <dgm:pt modelId="{6D1DDB7E-CF5D-4752-B2BE-9E099E94ADDE}" type="sibTrans" cxnId="{B6FB5119-B207-463C-8510-CD10CBE1DC91}">
      <dgm:prSet/>
      <dgm:spPr/>
      <dgm:t>
        <a:bodyPr/>
        <a:lstStyle/>
        <a:p>
          <a:endParaRPr lang="en-US"/>
        </a:p>
      </dgm:t>
    </dgm:pt>
    <dgm:pt modelId="{1E9844D8-2634-41F8-BE7A-9B0405767CF0}">
      <dgm:prSet/>
      <dgm:spPr/>
      <dgm:t>
        <a:bodyPr/>
        <a:lstStyle/>
        <a:p>
          <a:r>
            <a:rPr lang="en-US"/>
            <a:t>Next Steps</a:t>
          </a:r>
        </a:p>
      </dgm:t>
    </dgm:pt>
    <dgm:pt modelId="{95FA5E80-6D32-4C61-AB6F-D62A6FD39292}" type="parTrans" cxnId="{2B0F3FB7-46B3-4F84-95EE-D6A693551B1F}">
      <dgm:prSet/>
      <dgm:spPr/>
      <dgm:t>
        <a:bodyPr/>
        <a:lstStyle/>
        <a:p>
          <a:endParaRPr lang="en-US"/>
        </a:p>
      </dgm:t>
    </dgm:pt>
    <dgm:pt modelId="{847E6B77-CFED-41A8-961C-355DF47F0A8F}" type="sibTrans" cxnId="{2B0F3FB7-46B3-4F84-95EE-D6A693551B1F}">
      <dgm:prSet/>
      <dgm:spPr/>
      <dgm:t>
        <a:bodyPr/>
        <a:lstStyle/>
        <a:p>
          <a:endParaRPr lang="en-US"/>
        </a:p>
      </dgm:t>
    </dgm:pt>
    <dgm:pt modelId="{2A6E43DA-B684-4EBA-BBEB-E1F4EE4D7C96}" type="pres">
      <dgm:prSet presAssocID="{91FB3216-A3CE-4081-98D3-8E96762A052A}" presName="vert0" presStyleCnt="0">
        <dgm:presLayoutVars>
          <dgm:dir/>
          <dgm:animOne val="branch"/>
          <dgm:animLvl val="lvl"/>
        </dgm:presLayoutVars>
      </dgm:prSet>
      <dgm:spPr/>
    </dgm:pt>
    <dgm:pt modelId="{D7E29313-1647-49D4-8B6A-ACB4B0A286FB}" type="pres">
      <dgm:prSet presAssocID="{67829C59-9E40-4F48-85FB-01C9503D0285}" presName="thickLine" presStyleLbl="alignNode1" presStyleIdx="0" presStyleCnt="3"/>
      <dgm:spPr/>
    </dgm:pt>
    <dgm:pt modelId="{2D40B2C3-E435-4EDC-B789-3662D60036B7}" type="pres">
      <dgm:prSet presAssocID="{67829C59-9E40-4F48-85FB-01C9503D0285}" presName="horz1" presStyleCnt="0"/>
      <dgm:spPr/>
    </dgm:pt>
    <dgm:pt modelId="{F92AF0D7-8D5C-496B-AB4F-7DA70261867F}" type="pres">
      <dgm:prSet presAssocID="{67829C59-9E40-4F48-85FB-01C9503D0285}" presName="tx1" presStyleLbl="revTx" presStyleIdx="0" presStyleCnt="3"/>
      <dgm:spPr/>
    </dgm:pt>
    <dgm:pt modelId="{34F882C0-F2E6-4255-AE1D-71349A71663B}" type="pres">
      <dgm:prSet presAssocID="{67829C59-9E40-4F48-85FB-01C9503D0285}" presName="vert1" presStyleCnt="0"/>
      <dgm:spPr/>
    </dgm:pt>
    <dgm:pt modelId="{23739823-0A28-4045-A52F-A4A30A395DE5}" type="pres">
      <dgm:prSet presAssocID="{2BFC6C67-A538-4C4F-A2A5-B1346501B03B}" presName="thickLine" presStyleLbl="alignNode1" presStyleIdx="1" presStyleCnt="3"/>
      <dgm:spPr/>
    </dgm:pt>
    <dgm:pt modelId="{3104F00C-CF1C-4E98-8128-224463043CD7}" type="pres">
      <dgm:prSet presAssocID="{2BFC6C67-A538-4C4F-A2A5-B1346501B03B}" presName="horz1" presStyleCnt="0"/>
      <dgm:spPr/>
    </dgm:pt>
    <dgm:pt modelId="{C2072B46-F3B0-4B9E-8395-9896B558F939}" type="pres">
      <dgm:prSet presAssocID="{2BFC6C67-A538-4C4F-A2A5-B1346501B03B}" presName="tx1" presStyleLbl="revTx" presStyleIdx="1" presStyleCnt="3"/>
      <dgm:spPr/>
    </dgm:pt>
    <dgm:pt modelId="{533ECB90-4DB0-435A-821B-D44EFF5DDC6E}" type="pres">
      <dgm:prSet presAssocID="{2BFC6C67-A538-4C4F-A2A5-B1346501B03B}" presName="vert1" presStyleCnt="0"/>
      <dgm:spPr/>
    </dgm:pt>
    <dgm:pt modelId="{DC87D68B-BCF8-41E4-85E1-CF7BFE1F18F1}" type="pres">
      <dgm:prSet presAssocID="{1E9844D8-2634-41F8-BE7A-9B0405767CF0}" presName="thickLine" presStyleLbl="alignNode1" presStyleIdx="2" presStyleCnt="3"/>
      <dgm:spPr/>
    </dgm:pt>
    <dgm:pt modelId="{4E45CE31-33C7-4B90-8958-3FE96B32AC05}" type="pres">
      <dgm:prSet presAssocID="{1E9844D8-2634-41F8-BE7A-9B0405767CF0}" presName="horz1" presStyleCnt="0"/>
      <dgm:spPr/>
    </dgm:pt>
    <dgm:pt modelId="{DF695A55-C957-4774-8843-F4D8AB192AD4}" type="pres">
      <dgm:prSet presAssocID="{1E9844D8-2634-41F8-BE7A-9B0405767CF0}" presName="tx1" presStyleLbl="revTx" presStyleIdx="2" presStyleCnt="3"/>
      <dgm:spPr/>
    </dgm:pt>
    <dgm:pt modelId="{8D398950-C7FB-4253-B92A-63A9BC7A761E}" type="pres">
      <dgm:prSet presAssocID="{1E9844D8-2634-41F8-BE7A-9B0405767CF0}" presName="vert1" presStyleCnt="0"/>
      <dgm:spPr/>
    </dgm:pt>
  </dgm:ptLst>
  <dgm:cxnLst>
    <dgm:cxn modelId="{B640990F-1B36-4287-8EC6-3F9CFD71D348}" type="presOf" srcId="{67829C59-9E40-4F48-85FB-01C9503D0285}" destId="{F92AF0D7-8D5C-496B-AB4F-7DA70261867F}" srcOrd="0" destOrd="0" presId="urn:microsoft.com/office/officeart/2008/layout/LinedList"/>
    <dgm:cxn modelId="{B6FB5119-B207-463C-8510-CD10CBE1DC91}" srcId="{91FB3216-A3CE-4081-98D3-8E96762A052A}" destId="{2BFC6C67-A538-4C4F-A2A5-B1346501B03B}" srcOrd="1" destOrd="0" parTransId="{F57CCC35-7F0E-4A5D-9F97-D6AFEE5F5CD1}" sibTransId="{6D1DDB7E-CF5D-4752-B2BE-9E099E94ADDE}"/>
    <dgm:cxn modelId="{CE4FFD3E-A1E9-4DEF-BEEE-AC03C659ABD6}" type="presOf" srcId="{2BFC6C67-A538-4C4F-A2A5-B1346501B03B}" destId="{C2072B46-F3B0-4B9E-8395-9896B558F939}" srcOrd="0" destOrd="0" presId="urn:microsoft.com/office/officeart/2008/layout/LinedList"/>
    <dgm:cxn modelId="{2971864C-8F75-4237-8C64-B1359694DBA9}" type="presOf" srcId="{91FB3216-A3CE-4081-98D3-8E96762A052A}" destId="{2A6E43DA-B684-4EBA-BBEB-E1F4EE4D7C96}" srcOrd="0" destOrd="0" presId="urn:microsoft.com/office/officeart/2008/layout/LinedList"/>
    <dgm:cxn modelId="{07A9A495-C826-427E-8B1A-11EA66A2C00B}" srcId="{91FB3216-A3CE-4081-98D3-8E96762A052A}" destId="{67829C59-9E40-4F48-85FB-01C9503D0285}" srcOrd="0" destOrd="0" parTransId="{C1EDD144-60F7-4689-84CF-765126EE02D8}" sibTransId="{94CC5056-8352-4489-8AD7-7F51B371CA9E}"/>
    <dgm:cxn modelId="{2B0F3FB7-46B3-4F84-95EE-D6A693551B1F}" srcId="{91FB3216-A3CE-4081-98D3-8E96762A052A}" destId="{1E9844D8-2634-41F8-BE7A-9B0405767CF0}" srcOrd="2" destOrd="0" parTransId="{95FA5E80-6D32-4C61-AB6F-D62A6FD39292}" sibTransId="{847E6B77-CFED-41A8-961C-355DF47F0A8F}"/>
    <dgm:cxn modelId="{81B0C5CB-ECA7-4BCF-ADA6-E18809198D98}" type="presOf" srcId="{1E9844D8-2634-41F8-BE7A-9B0405767CF0}" destId="{DF695A55-C957-4774-8843-F4D8AB192AD4}" srcOrd="0" destOrd="0" presId="urn:microsoft.com/office/officeart/2008/layout/LinedList"/>
    <dgm:cxn modelId="{3363CEBF-032E-4F6D-B940-B521BFF7B28C}" type="presParOf" srcId="{2A6E43DA-B684-4EBA-BBEB-E1F4EE4D7C96}" destId="{D7E29313-1647-49D4-8B6A-ACB4B0A286FB}" srcOrd="0" destOrd="0" presId="urn:microsoft.com/office/officeart/2008/layout/LinedList"/>
    <dgm:cxn modelId="{84C79C82-F952-4DC7-94ED-4B6BE45CD3FB}" type="presParOf" srcId="{2A6E43DA-B684-4EBA-BBEB-E1F4EE4D7C96}" destId="{2D40B2C3-E435-4EDC-B789-3662D60036B7}" srcOrd="1" destOrd="0" presId="urn:microsoft.com/office/officeart/2008/layout/LinedList"/>
    <dgm:cxn modelId="{7E168313-10A9-49A7-BAC0-69349CDDDA7B}" type="presParOf" srcId="{2D40B2C3-E435-4EDC-B789-3662D60036B7}" destId="{F92AF0D7-8D5C-496B-AB4F-7DA70261867F}" srcOrd="0" destOrd="0" presId="urn:microsoft.com/office/officeart/2008/layout/LinedList"/>
    <dgm:cxn modelId="{002FF916-A627-461C-87D3-070D8C6D3492}" type="presParOf" srcId="{2D40B2C3-E435-4EDC-B789-3662D60036B7}" destId="{34F882C0-F2E6-4255-AE1D-71349A71663B}" srcOrd="1" destOrd="0" presId="urn:microsoft.com/office/officeart/2008/layout/LinedList"/>
    <dgm:cxn modelId="{BD75511A-39AE-418F-A863-619C18C94B98}" type="presParOf" srcId="{2A6E43DA-B684-4EBA-BBEB-E1F4EE4D7C96}" destId="{23739823-0A28-4045-A52F-A4A30A395DE5}" srcOrd="2" destOrd="0" presId="urn:microsoft.com/office/officeart/2008/layout/LinedList"/>
    <dgm:cxn modelId="{DCAF5579-28D7-4DC0-B48D-1C8C3479CDD7}" type="presParOf" srcId="{2A6E43DA-B684-4EBA-BBEB-E1F4EE4D7C96}" destId="{3104F00C-CF1C-4E98-8128-224463043CD7}" srcOrd="3" destOrd="0" presId="urn:microsoft.com/office/officeart/2008/layout/LinedList"/>
    <dgm:cxn modelId="{45AE45CB-036B-4155-840E-6A32BD7261AC}" type="presParOf" srcId="{3104F00C-CF1C-4E98-8128-224463043CD7}" destId="{C2072B46-F3B0-4B9E-8395-9896B558F939}" srcOrd="0" destOrd="0" presId="urn:microsoft.com/office/officeart/2008/layout/LinedList"/>
    <dgm:cxn modelId="{7F990CDE-88FB-42FB-A4CA-62388C22F600}" type="presParOf" srcId="{3104F00C-CF1C-4E98-8128-224463043CD7}" destId="{533ECB90-4DB0-435A-821B-D44EFF5DDC6E}" srcOrd="1" destOrd="0" presId="urn:microsoft.com/office/officeart/2008/layout/LinedList"/>
    <dgm:cxn modelId="{74800FD6-B743-49E4-956E-B5D7A78271EC}" type="presParOf" srcId="{2A6E43DA-B684-4EBA-BBEB-E1F4EE4D7C96}" destId="{DC87D68B-BCF8-41E4-85E1-CF7BFE1F18F1}" srcOrd="4" destOrd="0" presId="urn:microsoft.com/office/officeart/2008/layout/LinedList"/>
    <dgm:cxn modelId="{70368837-0CF8-4CC8-9169-B42702082468}" type="presParOf" srcId="{2A6E43DA-B684-4EBA-BBEB-E1F4EE4D7C96}" destId="{4E45CE31-33C7-4B90-8958-3FE96B32AC05}" srcOrd="5" destOrd="0" presId="urn:microsoft.com/office/officeart/2008/layout/LinedList"/>
    <dgm:cxn modelId="{1A7B739F-390B-4333-A5FE-42F63903ACBE}" type="presParOf" srcId="{4E45CE31-33C7-4B90-8958-3FE96B32AC05}" destId="{DF695A55-C957-4774-8843-F4D8AB192AD4}" srcOrd="0" destOrd="0" presId="urn:microsoft.com/office/officeart/2008/layout/LinedList"/>
    <dgm:cxn modelId="{D1EE2EB5-E1B3-4B00-9438-D9C218FDBC38}" type="presParOf" srcId="{4E45CE31-33C7-4B90-8958-3FE96B32AC05}" destId="{8D398950-C7FB-4253-B92A-63A9BC7A761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06DB9-DBAB-47AD-ABB2-4127B294E50C}">
      <dsp:nvSpPr>
        <dsp:cNvPr id="0" name=""/>
        <dsp:cNvSpPr/>
      </dsp:nvSpPr>
      <dsp:spPr>
        <a:xfrm>
          <a:off x="1099311" y="1174"/>
          <a:ext cx="1599418" cy="959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Introduction</a:t>
          </a:r>
        </a:p>
      </dsp:txBody>
      <dsp:txXfrm>
        <a:off x="1127418" y="29281"/>
        <a:ext cx="1543204" cy="903437"/>
      </dsp:txXfrm>
    </dsp:sp>
    <dsp:sp modelId="{D0BB2D11-0DD5-42F3-A5E1-66A7B473ACC5}">
      <dsp:nvSpPr>
        <dsp:cNvPr id="0" name=""/>
        <dsp:cNvSpPr/>
      </dsp:nvSpPr>
      <dsp:spPr>
        <a:xfrm>
          <a:off x="2839478" y="282671"/>
          <a:ext cx="339076" cy="396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839478" y="362002"/>
        <a:ext cx="237353" cy="237993"/>
      </dsp:txXfrm>
    </dsp:sp>
    <dsp:sp modelId="{27714EA8-C445-4F74-A8F8-A000D4B632EA}">
      <dsp:nvSpPr>
        <dsp:cNvPr id="0" name=""/>
        <dsp:cNvSpPr/>
      </dsp:nvSpPr>
      <dsp:spPr>
        <a:xfrm>
          <a:off x="3338497" y="1174"/>
          <a:ext cx="1599418" cy="959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Project Overview</a:t>
          </a:r>
        </a:p>
      </dsp:txBody>
      <dsp:txXfrm>
        <a:off x="3366604" y="29281"/>
        <a:ext cx="1543204" cy="903437"/>
      </dsp:txXfrm>
    </dsp:sp>
    <dsp:sp modelId="{86981961-2407-4EA2-B34A-138D02628B71}">
      <dsp:nvSpPr>
        <dsp:cNvPr id="0" name=""/>
        <dsp:cNvSpPr/>
      </dsp:nvSpPr>
      <dsp:spPr>
        <a:xfrm>
          <a:off x="5078665" y="282671"/>
          <a:ext cx="339076" cy="396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078665" y="362002"/>
        <a:ext cx="237353" cy="237993"/>
      </dsp:txXfrm>
    </dsp:sp>
    <dsp:sp modelId="{8DD253C7-329E-4D6E-B59F-D0C964F31421}">
      <dsp:nvSpPr>
        <dsp:cNvPr id="0" name=""/>
        <dsp:cNvSpPr/>
      </dsp:nvSpPr>
      <dsp:spPr>
        <a:xfrm>
          <a:off x="5577683" y="1174"/>
          <a:ext cx="1599418" cy="959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Database Design</a:t>
          </a:r>
        </a:p>
      </dsp:txBody>
      <dsp:txXfrm>
        <a:off x="5605790" y="29281"/>
        <a:ext cx="1543204" cy="903437"/>
      </dsp:txXfrm>
    </dsp:sp>
    <dsp:sp modelId="{8B8EFC44-C93A-49D1-BEF2-927A952B882F}">
      <dsp:nvSpPr>
        <dsp:cNvPr id="0" name=""/>
        <dsp:cNvSpPr/>
      </dsp:nvSpPr>
      <dsp:spPr>
        <a:xfrm>
          <a:off x="7317851" y="282671"/>
          <a:ext cx="339076" cy="396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317851" y="362002"/>
        <a:ext cx="237353" cy="237993"/>
      </dsp:txXfrm>
    </dsp:sp>
    <dsp:sp modelId="{1015B4AF-01EA-44DD-8B7B-38AE3D7E568D}">
      <dsp:nvSpPr>
        <dsp:cNvPr id="0" name=""/>
        <dsp:cNvSpPr/>
      </dsp:nvSpPr>
      <dsp:spPr>
        <a:xfrm>
          <a:off x="7816869" y="1174"/>
          <a:ext cx="1599418" cy="959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Data Modeling</a:t>
          </a:r>
        </a:p>
      </dsp:txBody>
      <dsp:txXfrm>
        <a:off x="7844976" y="29281"/>
        <a:ext cx="1543204" cy="903437"/>
      </dsp:txXfrm>
    </dsp:sp>
    <dsp:sp modelId="{668A00D8-62EB-42D0-AD85-28F8B431CDED}">
      <dsp:nvSpPr>
        <dsp:cNvPr id="0" name=""/>
        <dsp:cNvSpPr/>
      </dsp:nvSpPr>
      <dsp:spPr>
        <a:xfrm rot="5400000">
          <a:off x="8447040" y="1072784"/>
          <a:ext cx="339076" cy="396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8497582" y="1101574"/>
        <a:ext cx="237993" cy="237353"/>
      </dsp:txXfrm>
    </dsp:sp>
    <dsp:sp modelId="{14F7E28F-CF22-4EC0-8035-EE8BF98436CD}">
      <dsp:nvSpPr>
        <dsp:cNvPr id="0" name=""/>
        <dsp:cNvSpPr/>
      </dsp:nvSpPr>
      <dsp:spPr>
        <a:xfrm>
          <a:off x="7816869" y="1600592"/>
          <a:ext cx="1599418" cy="959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Implementation</a:t>
          </a:r>
        </a:p>
      </dsp:txBody>
      <dsp:txXfrm>
        <a:off x="7844976" y="1628699"/>
        <a:ext cx="1543204" cy="903437"/>
      </dsp:txXfrm>
    </dsp:sp>
    <dsp:sp modelId="{57FDFB95-2DC5-4745-98CF-1717236BEA91}">
      <dsp:nvSpPr>
        <dsp:cNvPr id="0" name=""/>
        <dsp:cNvSpPr/>
      </dsp:nvSpPr>
      <dsp:spPr>
        <a:xfrm rot="10800000">
          <a:off x="7337044" y="1882090"/>
          <a:ext cx="339076" cy="396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7438767" y="1961421"/>
        <a:ext cx="237353" cy="237993"/>
      </dsp:txXfrm>
    </dsp:sp>
    <dsp:sp modelId="{ECA7474D-3029-4E10-9C46-F41733A66D5F}">
      <dsp:nvSpPr>
        <dsp:cNvPr id="0" name=""/>
        <dsp:cNvSpPr/>
      </dsp:nvSpPr>
      <dsp:spPr>
        <a:xfrm>
          <a:off x="5577683" y="1600592"/>
          <a:ext cx="1599418" cy="959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Testing</a:t>
          </a:r>
        </a:p>
      </dsp:txBody>
      <dsp:txXfrm>
        <a:off x="5605790" y="1628699"/>
        <a:ext cx="1543204" cy="903437"/>
      </dsp:txXfrm>
    </dsp:sp>
    <dsp:sp modelId="{55F1EC11-4421-4469-A9CC-137094D47EA1}">
      <dsp:nvSpPr>
        <dsp:cNvPr id="0" name=""/>
        <dsp:cNvSpPr/>
      </dsp:nvSpPr>
      <dsp:spPr>
        <a:xfrm rot="10800000">
          <a:off x="5097858" y="1882090"/>
          <a:ext cx="339076" cy="396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5199581" y="1961421"/>
        <a:ext cx="237353" cy="237993"/>
      </dsp:txXfrm>
    </dsp:sp>
    <dsp:sp modelId="{DDA5281E-0694-4918-BD60-E3E92E5ED6D4}">
      <dsp:nvSpPr>
        <dsp:cNvPr id="0" name=""/>
        <dsp:cNvSpPr/>
      </dsp:nvSpPr>
      <dsp:spPr>
        <a:xfrm>
          <a:off x="3338497" y="1600592"/>
          <a:ext cx="1599418" cy="959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Results and Analysis</a:t>
          </a:r>
        </a:p>
      </dsp:txBody>
      <dsp:txXfrm>
        <a:off x="3366604" y="1628699"/>
        <a:ext cx="1543204" cy="903437"/>
      </dsp:txXfrm>
    </dsp:sp>
    <dsp:sp modelId="{8735108B-46F1-47BB-948B-5E736594F19B}">
      <dsp:nvSpPr>
        <dsp:cNvPr id="0" name=""/>
        <dsp:cNvSpPr/>
      </dsp:nvSpPr>
      <dsp:spPr>
        <a:xfrm rot="10800000">
          <a:off x="2858672" y="1882090"/>
          <a:ext cx="339076" cy="396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960395" y="1961421"/>
        <a:ext cx="237353" cy="237993"/>
      </dsp:txXfrm>
    </dsp:sp>
    <dsp:sp modelId="{3209087B-0914-45C3-8840-8677C8F35544}">
      <dsp:nvSpPr>
        <dsp:cNvPr id="0" name=""/>
        <dsp:cNvSpPr/>
      </dsp:nvSpPr>
      <dsp:spPr>
        <a:xfrm>
          <a:off x="1099311" y="1600592"/>
          <a:ext cx="1599418" cy="959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Challenges Faced</a:t>
          </a:r>
        </a:p>
      </dsp:txBody>
      <dsp:txXfrm>
        <a:off x="1127418" y="1628699"/>
        <a:ext cx="1543204" cy="903437"/>
      </dsp:txXfrm>
    </dsp:sp>
    <dsp:sp modelId="{9059C7CD-4561-450D-BD98-1EF25E95B587}">
      <dsp:nvSpPr>
        <dsp:cNvPr id="0" name=""/>
        <dsp:cNvSpPr/>
      </dsp:nvSpPr>
      <dsp:spPr>
        <a:xfrm rot="5400000">
          <a:off x="1729482" y="2672203"/>
          <a:ext cx="339076" cy="396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780024" y="2700993"/>
        <a:ext cx="237993" cy="237353"/>
      </dsp:txXfrm>
    </dsp:sp>
    <dsp:sp modelId="{688CACC0-11AD-416E-B353-DCC7A261F57D}">
      <dsp:nvSpPr>
        <dsp:cNvPr id="0" name=""/>
        <dsp:cNvSpPr/>
      </dsp:nvSpPr>
      <dsp:spPr>
        <a:xfrm>
          <a:off x="1099311" y="3200011"/>
          <a:ext cx="1599418" cy="959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Future Enhancements</a:t>
          </a:r>
        </a:p>
      </dsp:txBody>
      <dsp:txXfrm>
        <a:off x="1127418" y="3228118"/>
        <a:ext cx="1543204" cy="903437"/>
      </dsp:txXfrm>
    </dsp:sp>
    <dsp:sp modelId="{68C60E86-BCF5-4C55-B6C6-DB9730AFF83A}">
      <dsp:nvSpPr>
        <dsp:cNvPr id="0" name=""/>
        <dsp:cNvSpPr/>
      </dsp:nvSpPr>
      <dsp:spPr>
        <a:xfrm>
          <a:off x="2839478" y="3481509"/>
          <a:ext cx="339076" cy="396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839478" y="3560840"/>
        <a:ext cx="237353" cy="237993"/>
      </dsp:txXfrm>
    </dsp:sp>
    <dsp:sp modelId="{0C11BA81-566A-40EA-8AF2-CBFCF3FBA8B2}">
      <dsp:nvSpPr>
        <dsp:cNvPr id="0" name=""/>
        <dsp:cNvSpPr/>
      </dsp:nvSpPr>
      <dsp:spPr>
        <a:xfrm>
          <a:off x="3338497" y="3200011"/>
          <a:ext cx="1599418" cy="959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Conclusion</a:t>
          </a:r>
        </a:p>
      </dsp:txBody>
      <dsp:txXfrm>
        <a:off x="3366604" y="3228118"/>
        <a:ext cx="1543204" cy="903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D4A13-E430-4AF6-8993-84E91189DBCF}">
      <dsp:nvSpPr>
        <dsp:cNvPr id="0" name=""/>
        <dsp:cNvSpPr/>
      </dsp:nvSpPr>
      <dsp:spPr>
        <a:xfrm>
          <a:off x="919224" y="1612"/>
          <a:ext cx="817066" cy="8170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0B56D9-2001-45DE-BE09-19041D8BB0C9}">
      <dsp:nvSpPr>
        <dsp:cNvPr id="0" name=""/>
        <dsp:cNvSpPr/>
      </dsp:nvSpPr>
      <dsp:spPr>
        <a:xfrm>
          <a:off x="1093353" y="175741"/>
          <a:ext cx="468808" cy="4688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8CE897-FD3B-4DFA-B625-091C03E838A2}">
      <dsp:nvSpPr>
        <dsp:cNvPr id="0" name=""/>
        <dsp:cNvSpPr/>
      </dsp:nvSpPr>
      <dsp:spPr>
        <a:xfrm>
          <a:off x="658031" y="1073175"/>
          <a:ext cx="1339453" cy="53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Student Information Management</a:t>
          </a:r>
        </a:p>
      </dsp:txBody>
      <dsp:txXfrm>
        <a:off x="658031" y="1073175"/>
        <a:ext cx="1339453" cy="535781"/>
      </dsp:txXfrm>
    </dsp:sp>
    <dsp:sp modelId="{21082EF9-2E41-47ED-80F1-A5DA7FFA1620}">
      <dsp:nvSpPr>
        <dsp:cNvPr id="0" name=""/>
        <dsp:cNvSpPr/>
      </dsp:nvSpPr>
      <dsp:spPr>
        <a:xfrm>
          <a:off x="2493082" y="1612"/>
          <a:ext cx="817066" cy="81706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83DB48-06CB-42B1-BD20-F046BA975526}">
      <dsp:nvSpPr>
        <dsp:cNvPr id="0" name=""/>
        <dsp:cNvSpPr/>
      </dsp:nvSpPr>
      <dsp:spPr>
        <a:xfrm>
          <a:off x="2667211" y="175741"/>
          <a:ext cx="468808" cy="4688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28975F-D605-4BAD-BCC5-49D57DBFE229}">
      <dsp:nvSpPr>
        <dsp:cNvPr id="0" name=""/>
        <dsp:cNvSpPr/>
      </dsp:nvSpPr>
      <dsp:spPr>
        <a:xfrm>
          <a:off x="2231888" y="1073175"/>
          <a:ext cx="1339453" cy="53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Course and Curriculum Management</a:t>
          </a:r>
        </a:p>
      </dsp:txBody>
      <dsp:txXfrm>
        <a:off x="2231888" y="1073175"/>
        <a:ext cx="1339453" cy="535781"/>
      </dsp:txXfrm>
    </dsp:sp>
    <dsp:sp modelId="{21A36E1F-2423-4FEA-AFCB-54E51A154221}">
      <dsp:nvSpPr>
        <dsp:cNvPr id="0" name=""/>
        <dsp:cNvSpPr/>
      </dsp:nvSpPr>
      <dsp:spPr>
        <a:xfrm>
          <a:off x="4066939" y="1612"/>
          <a:ext cx="817066" cy="81706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CBD19B-B871-41F2-8B0B-37B6204354AF}">
      <dsp:nvSpPr>
        <dsp:cNvPr id="0" name=""/>
        <dsp:cNvSpPr/>
      </dsp:nvSpPr>
      <dsp:spPr>
        <a:xfrm>
          <a:off x="4241068" y="175741"/>
          <a:ext cx="468808" cy="4688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F4AC-5AFB-4735-979B-3356542F55F8}">
      <dsp:nvSpPr>
        <dsp:cNvPr id="0" name=""/>
        <dsp:cNvSpPr/>
      </dsp:nvSpPr>
      <dsp:spPr>
        <a:xfrm>
          <a:off x="3805746" y="1073175"/>
          <a:ext cx="1339453" cy="53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Faculty and Staff Information</a:t>
          </a:r>
        </a:p>
      </dsp:txBody>
      <dsp:txXfrm>
        <a:off x="3805746" y="1073175"/>
        <a:ext cx="1339453" cy="535781"/>
      </dsp:txXfrm>
    </dsp:sp>
    <dsp:sp modelId="{4C239160-BA35-4176-A14D-58A2F1A4B03D}">
      <dsp:nvSpPr>
        <dsp:cNvPr id="0" name=""/>
        <dsp:cNvSpPr/>
      </dsp:nvSpPr>
      <dsp:spPr>
        <a:xfrm>
          <a:off x="919224" y="1943819"/>
          <a:ext cx="817066" cy="81706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FA021-17C3-4531-938F-7CF072578D5D}">
      <dsp:nvSpPr>
        <dsp:cNvPr id="0" name=""/>
        <dsp:cNvSpPr/>
      </dsp:nvSpPr>
      <dsp:spPr>
        <a:xfrm>
          <a:off x="1093353" y="2117948"/>
          <a:ext cx="468808" cy="4688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E290DB-4604-475F-AE02-F5AF500DE455}">
      <dsp:nvSpPr>
        <dsp:cNvPr id="0" name=""/>
        <dsp:cNvSpPr/>
      </dsp:nvSpPr>
      <dsp:spPr>
        <a:xfrm>
          <a:off x="658031" y="3015382"/>
          <a:ext cx="1339453" cy="53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Admissions and Enrollment</a:t>
          </a:r>
        </a:p>
      </dsp:txBody>
      <dsp:txXfrm>
        <a:off x="658031" y="3015382"/>
        <a:ext cx="1339453" cy="535781"/>
      </dsp:txXfrm>
    </dsp:sp>
    <dsp:sp modelId="{D75A384F-431A-42BD-BF87-2F847FE92F73}">
      <dsp:nvSpPr>
        <dsp:cNvPr id="0" name=""/>
        <dsp:cNvSpPr/>
      </dsp:nvSpPr>
      <dsp:spPr>
        <a:xfrm>
          <a:off x="2493082" y="1943819"/>
          <a:ext cx="817066" cy="81706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2A5299-451B-45E7-97F5-FDBD1BEAE196}">
      <dsp:nvSpPr>
        <dsp:cNvPr id="0" name=""/>
        <dsp:cNvSpPr/>
      </dsp:nvSpPr>
      <dsp:spPr>
        <a:xfrm>
          <a:off x="2667211" y="2117948"/>
          <a:ext cx="468808" cy="4688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FAA91B-E6B3-4F61-851E-4FE0E8D704B1}">
      <dsp:nvSpPr>
        <dsp:cNvPr id="0" name=""/>
        <dsp:cNvSpPr/>
      </dsp:nvSpPr>
      <dsp:spPr>
        <a:xfrm>
          <a:off x="2231888" y="3015382"/>
          <a:ext cx="1339453" cy="53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Financial Management</a:t>
          </a:r>
        </a:p>
      </dsp:txBody>
      <dsp:txXfrm>
        <a:off x="2231888" y="3015382"/>
        <a:ext cx="1339453" cy="535781"/>
      </dsp:txXfrm>
    </dsp:sp>
    <dsp:sp modelId="{F45B1D13-FC69-4347-8CA5-3C4B28A6DAD9}">
      <dsp:nvSpPr>
        <dsp:cNvPr id="0" name=""/>
        <dsp:cNvSpPr/>
      </dsp:nvSpPr>
      <dsp:spPr>
        <a:xfrm>
          <a:off x="4066939" y="1943819"/>
          <a:ext cx="817066" cy="8170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FD6880-FA7D-4626-BB2B-50C8B0B62D30}">
      <dsp:nvSpPr>
        <dsp:cNvPr id="0" name=""/>
        <dsp:cNvSpPr/>
      </dsp:nvSpPr>
      <dsp:spPr>
        <a:xfrm>
          <a:off x="4241068" y="2117948"/>
          <a:ext cx="468808" cy="46880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CCBF4D-2D0D-4F50-9A5F-5CFA3EAE4E2C}">
      <dsp:nvSpPr>
        <dsp:cNvPr id="0" name=""/>
        <dsp:cNvSpPr/>
      </dsp:nvSpPr>
      <dsp:spPr>
        <a:xfrm>
          <a:off x="3805746" y="3015382"/>
          <a:ext cx="1339453" cy="53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Library Management</a:t>
          </a:r>
        </a:p>
      </dsp:txBody>
      <dsp:txXfrm>
        <a:off x="3805746" y="3015382"/>
        <a:ext cx="1339453" cy="535781"/>
      </dsp:txXfrm>
    </dsp:sp>
    <dsp:sp modelId="{14B72419-0C52-4C6C-8936-7CB82ED867CF}">
      <dsp:nvSpPr>
        <dsp:cNvPr id="0" name=""/>
        <dsp:cNvSpPr/>
      </dsp:nvSpPr>
      <dsp:spPr>
        <a:xfrm>
          <a:off x="1706153" y="3886026"/>
          <a:ext cx="817066" cy="81706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176D01-2F95-404E-9353-CCBAED5A876C}">
      <dsp:nvSpPr>
        <dsp:cNvPr id="0" name=""/>
        <dsp:cNvSpPr/>
      </dsp:nvSpPr>
      <dsp:spPr>
        <a:xfrm>
          <a:off x="1880282" y="4060155"/>
          <a:ext cx="468808" cy="46880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FB0AC1-A41F-4C43-986F-6355F5BB384C}">
      <dsp:nvSpPr>
        <dsp:cNvPr id="0" name=""/>
        <dsp:cNvSpPr/>
      </dsp:nvSpPr>
      <dsp:spPr>
        <a:xfrm>
          <a:off x="1444960" y="4957589"/>
          <a:ext cx="1339453" cy="53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Research Management</a:t>
          </a:r>
        </a:p>
      </dsp:txBody>
      <dsp:txXfrm>
        <a:off x="1444960" y="4957589"/>
        <a:ext cx="1339453" cy="535781"/>
      </dsp:txXfrm>
    </dsp:sp>
    <dsp:sp modelId="{524AE071-09BD-499B-B05C-6036B7F35A06}">
      <dsp:nvSpPr>
        <dsp:cNvPr id="0" name=""/>
        <dsp:cNvSpPr/>
      </dsp:nvSpPr>
      <dsp:spPr>
        <a:xfrm>
          <a:off x="3280011" y="3886026"/>
          <a:ext cx="817066" cy="81706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57DDF-8CB6-42C7-8BEF-5C892D20D6A0}">
      <dsp:nvSpPr>
        <dsp:cNvPr id="0" name=""/>
        <dsp:cNvSpPr/>
      </dsp:nvSpPr>
      <dsp:spPr>
        <a:xfrm>
          <a:off x="3454139" y="4060155"/>
          <a:ext cx="468808" cy="468808"/>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4B1600-51A0-4FCA-A1FF-2E0B46184B44}">
      <dsp:nvSpPr>
        <dsp:cNvPr id="0" name=""/>
        <dsp:cNvSpPr/>
      </dsp:nvSpPr>
      <dsp:spPr>
        <a:xfrm>
          <a:off x="3018817" y="4957589"/>
          <a:ext cx="1339453" cy="53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Security and Access Control</a:t>
          </a:r>
        </a:p>
      </dsp:txBody>
      <dsp:txXfrm>
        <a:off x="3018817" y="4957589"/>
        <a:ext cx="1339453" cy="5357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B7DFE-F0FE-4729-8158-E250CAF56DC1}">
      <dsp:nvSpPr>
        <dsp:cNvPr id="0" name=""/>
        <dsp:cNvSpPr/>
      </dsp:nvSpPr>
      <dsp:spPr>
        <a:xfrm>
          <a:off x="0" y="670"/>
          <a:ext cx="5803231" cy="563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7C9F67-9B44-4DB5-B209-85568E9D059E}">
      <dsp:nvSpPr>
        <dsp:cNvPr id="0" name=""/>
        <dsp:cNvSpPr/>
      </dsp:nvSpPr>
      <dsp:spPr>
        <a:xfrm>
          <a:off x="170443" y="127447"/>
          <a:ext cx="309897" cy="309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5B495D-D35C-4D56-A1EC-5C11E0672042}">
      <dsp:nvSpPr>
        <dsp:cNvPr id="0" name=""/>
        <dsp:cNvSpPr/>
      </dsp:nvSpPr>
      <dsp:spPr>
        <a:xfrm>
          <a:off x="650785" y="670"/>
          <a:ext cx="5152445" cy="5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32" tIns="59632" rIns="59632" bIns="59632" numCol="1" spcCol="1270" anchor="ctr" anchorCtr="0">
          <a:noAutofit/>
        </a:bodyPr>
        <a:lstStyle/>
        <a:p>
          <a:pPr marL="0" lvl="0" indent="0" algn="l" defTabSz="711200">
            <a:lnSpc>
              <a:spcPct val="100000"/>
            </a:lnSpc>
            <a:spcBef>
              <a:spcPct val="0"/>
            </a:spcBef>
            <a:spcAft>
              <a:spcPct val="35000"/>
            </a:spcAft>
            <a:buNone/>
          </a:pPr>
          <a:r>
            <a:rPr lang="en-US" sz="1600" kern="1200"/>
            <a:t>Data Integration from Various Systems</a:t>
          </a:r>
        </a:p>
      </dsp:txBody>
      <dsp:txXfrm>
        <a:off x="650785" y="670"/>
        <a:ext cx="5152445" cy="563450"/>
      </dsp:txXfrm>
    </dsp:sp>
    <dsp:sp modelId="{F12C298F-5C20-40BD-A252-0805FD403485}">
      <dsp:nvSpPr>
        <dsp:cNvPr id="0" name=""/>
        <dsp:cNvSpPr/>
      </dsp:nvSpPr>
      <dsp:spPr>
        <a:xfrm>
          <a:off x="0" y="704983"/>
          <a:ext cx="5803231" cy="563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E8C80F-F30E-42ED-8095-D27323B876A6}">
      <dsp:nvSpPr>
        <dsp:cNvPr id="0" name=""/>
        <dsp:cNvSpPr/>
      </dsp:nvSpPr>
      <dsp:spPr>
        <a:xfrm>
          <a:off x="170443" y="831760"/>
          <a:ext cx="309897" cy="309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CF156E-DCAE-4D31-BEB3-EB9D9D0ECD27}">
      <dsp:nvSpPr>
        <dsp:cNvPr id="0" name=""/>
        <dsp:cNvSpPr/>
      </dsp:nvSpPr>
      <dsp:spPr>
        <a:xfrm>
          <a:off x="650785" y="704983"/>
          <a:ext cx="5152445" cy="5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32" tIns="59632" rIns="59632" bIns="59632" numCol="1" spcCol="1270" anchor="ctr" anchorCtr="0">
          <a:noAutofit/>
        </a:bodyPr>
        <a:lstStyle/>
        <a:p>
          <a:pPr marL="0" lvl="0" indent="0" algn="l" defTabSz="711200">
            <a:lnSpc>
              <a:spcPct val="100000"/>
            </a:lnSpc>
            <a:spcBef>
              <a:spcPct val="0"/>
            </a:spcBef>
            <a:spcAft>
              <a:spcPct val="35000"/>
            </a:spcAft>
            <a:buNone/>
          </a:pPr>
          <a:r>
            <a:rPr lang="en-US" sz="1600" kern="1200"/>
            <a:t>Security and Privacy Concerns</a:t>
          </a:r>
        </a:p>
      </dsp:txBody>
      <dsp:txXfrm>
        <a:off x="650785" y="704983"/>
        <a:ext cx="5152445" cy="563450"/>
      </dsp:txXfrm>
    </dsp:sp>
    <dsp:sp modelId="{0FEBC352-93A6-4CB7-B2D7-13F3BE8B9967}">
      <dsp:nvSpPr>
        <dsp:cNvPr id="0" name=""/>
        <dsp:cNvSpPr/>
      </dsp:nvSpPr>
      <dsp:spPr>
        <a:xfrm>
          <a:off x="0" y="1409296"/>
          <a:ext cx="5803231" cy="563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64E8A-779D-418F-99DB-406ABD2936B0}">
      <dsp:nvSpPr>
        <dsp:cNvPr id="0" name=""/>
        <dsp:cNvSpPr/>
      </dsp:nvSpPr>
      <dsp:spPr>
        <a:xfrm>
          <a:off x="170443" y="1536073"/>
          <a:ext cx="309897" cy="309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A30ED8-43D0-4960-983A-E3F1D5DA62C8}">
      <dsp:nvSpPr>
        <dsp:cNvPr id="0" name=""/>
        <dsp:cNvSpPr/>
      </dsp:nvSpPr>
      <dsp:spPr>
        <a:xfrm>
          <a:off x="650785" y="1409296"/>
          <a:ext cx="5152445" cy="5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32" tIns="59632" rIns="59632" bIns="59632" numCol="1" spcCol="1270" anchor="ctr" anchorCtr="0">
          <a:noAutofit/>
        </a:bodyPr>
        <a:lstStyle/>
        <a:p>
          <a:pPr marL="0" lvl="0" indent="0" algn="l" defTabSz="711200">
            <a:lnSpc>
              <a:spcPct val="100000"/>
            </a:lnSpc>
            <a:spcBef>
              <a:spcPct val="0"/>
            </a:spcBef>
            <a:spcAft>
              <a:spcPct val="35000"/>
            </a:spcAft>
            <a:buNone/>
          </a:pPr>
          <a:r>
            <a:rPr lang="en-US" sz="1600" kern="1200"/>
            <a:t>User Training and Adoption</a:t>
          </a:r>
        </a:p>
      </dsp:txBody>
      <dsp:txXfrm>
        <a:off x="650785" y="1409296"/>
        <a:ext cx="5152445" cy="563450"/>
      </dsp:txXfrm>
    </dsp:sp>
    <dsp:sp modelId="{12A7E45C-871C-4B49-B425-048DC9B624DF}">
      <dsp:nvSpPr>
        <dsp:cNvPr id="0" name=""/>
        <dsp:cNvSpPr/>
      </dsp:nvSpPr>
      <dsp:spPr>
        <a:xfrm>
          <a:off x="0" y="2113609"/>
          <a:ext cx="5803231" cy="563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FC5008-1D05-4A44-92F0-726E2CF62AEA}">
      <dsp:nvSpPr>
        <dsp:cNvPr id="0" name=""/>
        <dsp:cNvSpPr/>
      </dsp:nvSpPr>
      <dsp:spPr>
        <a:xfrm>
          <a:off x="170443" y="2240386"/>
          <a:ext cx="309897" cy="3098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76F52D-8356-4BC5-9DBD-60799AFC13D7}">
      <dsp:nvSpPr>
        <dsp:cNvPr id="0" name=""/>
        <dsp:cNvSpPr/>
      </dsp:nvSpPr>
      <dsp:spPr>
        <a:xfrm>
          <a:off x="650785" y="2113609"/>
          <a:ext cx="5152445" cy="5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32" tIns="59632" rIns="59632" bIns="59632" numCol="1" spcCol="1270" anchor="ctr" anchorCtr="0">
          <a:noAutofit/>
        </a:bodyPr>
        <a:lstStyle/>
        <a:p>
          <a:pPr marL="0" lvl="0" indent="0" algn="l" defTabSz="711200">
            <a:lnSpc>
              <a:spcPct val="100000"/>
            </a:lnSpc>
            <a:spcBef>
              <a:spcPct val="0"/>
            </a:spcBef>
            <a:spcAft>
              <a:spcPct val="35000"/>
            </a:spcAft>
            <a:buNone/>
          </a:pPr>
          <a:r>
            <a:rPr lang="en-US" sz="1600" kern="1200"/>
            <a:t>Cross-Departmental Collaboration</a:t>
          </a:r>
        </a:p>
      </dsp:txBody>
      <dsp:txXfrm>
        <a:off x="650785" y="2113609"/>
        <a:ext cx="5152445" cy="563450"/>
      </dsp:txXfrm>
    </dsp:sp>
    <dsp:sp modelId="{27DBA8B0-3114-4D38-9FCE-AFE2DB1D45F3}">
      <dsp:nvSpPr>
        <dsp:cNvPr id="0" name=""/>
        <dsp:cNvSpPr/>
      </dsp:nvSpPr>
      <dsp:spPr>
        <a:xfrm>
          <a:off x="0" y="2817922"/>
          <a:ext cx="5803231" cy="563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035E8-2EF1-4CE5-B090-616DC54A47E1}">
      <dsp:nvSpPr>
        <dsp:cNvPr id="0" name=""/>
        <dsp:cNvSpPr/>
      </dsp:nvSpPr>
      <dsp:spPr>
        <a:xfrm>
          <a:off x="170443" y="2944699"/>
          <a:ext cx="309897" cy="3098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43CFC9-38E2-4C8C-B831-15AF2664EAF6}">
      <dsp:nvSpPr>
        <dsp:cNvPr id="0" name=""/>
        <dsp:cNvSpPr/>
      </dsp:nvSpPr>
      <dsp:spPr>
        <a:xfrm>
          <a:off x="650785" y="2817922"/>
          <a:ext cx="5152445" cy="5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32" tIns="59632" rIns="59632" bIns="59632" numCol="1" spcCol="1270" anchor="ctr" anchorCtr="0">
          <a:noAutofit/>
        </a:bodyPr>
        <a:lstStyle/>
        <a:p>
          <a:pPr marL="0" lvl="0" indent="0" algn="l" defTabSz="711200">
            <a:lnSpc>
              <a:spcPct val="100000"/>
            </a:lnSpc>
            <a:spcBef>
              <a:spcPct val="0"/>
            </a:spcBef>
            <a:spcAft>
              <a:spcPct val="35000"/>
            </a:spcAft>
            <a:buNone/>
          </a:pPr>
          <a:r>
            <a:rPr lang="en-US" sz="1600" kern="1200"/>
            <a:t>Legacy System Migration</a:t>
          </a:r>
        </a:p>
      </dsp:txBody>
      <dsp:txXfrm>
        <a:off x="650785" y="2817922"/>
        <a:ext cx="5152445" cy="563450"/>
      </dsp:txXfrm>
    </dsp:sp>
    <dsp:sp modelId="{69360F1C-ECD1-4355-9A08-806A9BECA139}">
      <dsp:nvSpPr>
        <dsp:cNvPr id="0" name=""/>
        <dsp:cNvSpPr/>
      </dsp:nvSpPr>
      <dsp:spPr>
        <a:xfrm>
          <a:off x="0" y="3522235"/>
          <a:ext cx="5803231" cy="563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44847D-35CD-4D09-8FC6-551DD030D65D}">
      <dsp:nvSpPr>
        <dsp:cNvPr id="0" name=""/>
        <dsp:cNvSpPr/>
      </dsp:nvSpPr>
      <dsp:spPr>
        <a:xfrm>
          <a:off x="170443" y="3649012"/>
          <a:ext cx="309897" cy="30989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FE8A4C-748F-4657-9E87-EE75E4B14B3A}">
      <dsp:nvSpPr>
        <dsp:cNvPr id="0" name=""/>
        <dsp:cNvSpPr/>
      </dsp:nvSpPr>
      <dsp:spPr>
        <a:xfrm>
          <a:off x="650785" y="3522235"/>
          <a:ext cx="5152445" cy="5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32" tIns="59632" rIns="59632" bIns="59632" numCol="1" spcCol="1270" anchor="ctr" anchorCtr="0">
          <a:noAutofit/>
        </a:bodyPr>
        <a:lstStyle/>
        <a:p>
          <a:pPr marL="0" lvl="0" indent="0" algn="l" defTabSz="711200">
            <a:lnSpc>
              <a:spcPct val="100000"/>
            </a:lnSpc>
            <a:spcBef>
              <a:spcPct val="0"/>
            </a:spcBef>
            <a:spcAft>
              <a:spcPct val="35000"/>
            </a:spcAft>
            <a:buNone/>
          </a:pPr>
          <a:r>
            <a:rPr lang="en-US" sz="1600" kern="1200"/>
            <a:t>Regulatory Compliance  Budget Constraints</a:t>
          </a:r>
        </a:p>
      </dsp:txBody>
      <dsp:txXfrm>
        <a:off x="650785" y="3522235"/>
        <a:ext cx="5152445" cy="563450"/>
      </dsp:txXfrm>
    </dsp:sp>
    <dsp:sp modelId="{2B1C433B-8915-4FBE-BF83-C6FA7E895CAD}">
      <dsp:nvSpPr>
        <dsp:cNvPr id="0" name=""/>
        <dsp:cNvSpPr/>
      </dsp:nvSpPr>
      <dsp:spPr>
        <a:xfrm>
          <a:off x="0" y="4226548"/>
          <a:ext cx="5803231" cy="563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917938-FF35-420D-BBA5-121AADB6055C}">
      <dsp:nvSpPr>
        <dsp:cNvPr id="0" name=""/>
        <dsp:cNvSpPr/>
      </dsp:nvSpPr>
      <dsp:spPr>
        <a:xfrm>
          <a:off x="170443" y="4353325"/>
          <a:ext cx="309897" cy="30989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7F98C4-DC70-4B79-918A-F09105D70E6C}">
      <dsp:nvSpPr>
        <dsp:cNvPr id="0" name=""/>
        <dsp:cNvSpPr/>
      </dsp:nvSpPr>
      <dsp:spPr>
        <a:xfrm>
          <a:off x="650785" y="4226548"/>
          <a:ext cx="5152445" cy="5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32" tIns="59632" rIns="59632" bIns="59632" numCol="1" spcCol="1270" anchor="ctr" anchorCtr="0">
          <a:noAutofit/>
        </a:bodyPr>
        <a:lstStyle/>
        <a:p>
          <a:pPr marL="0" lvl="0" indent="0" algn="l" defTabSz="711200">
            <a:lnSpc>
              <a:spcPct val="100000"/>
            </a:lnSpc>
            <a:spcBef>
              <a:spcPct val="0"/>
            </a:spcBef>
            <a:spcAft>
              <a:spcPct val="35000"/>
            </a:spcAft>
            <a:buNone/>
          </a:pPr>
          <a:r>
            <a:rPr lang="en-US" sz="1600" kern="1200"/>
            <a:t>Customization for Diverse Needs</a:t>
          </a:r>
        </a:p>
      </dsp:txBody>
      <dsp:txXfrm>
        <a:off x="650785" y="4226548"/>
        <a:ext cx="5152445" cy="563450"/>
      </dsp:txXfrm>
    </dsp:sp>
    <dsp:sp modelId="{D679AB87-2C1F-4938-86B6-E9B1A6183CE6}">
      <dsp:nvSpPr>
        <dsp:cNvPr id="0" name=""/>
        <dsp:cNvSpPr/>
      </dsp:nvSpPr>
      <dsp:spPr>
        <a:xfrm>
          <a:off x="0" y="4930861"/>
          <a:ext cx="5803231" cy="563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F4DF26-396C-49EE-A34D-9CEC2EE3F6F0}">
      <dsp:nvSpPr>
        <dsp:cNvPr id="0" name=""/>
        <dsp:cNvSpPr/>
      </dsp:nvSpPr>
      <dsp:spPr>
        <a:xfrm>
          <a:off x="170443" y="5057638"/>
          <a:ext cx="309897" cy="30989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EEDF5B-B107-4A9F-ADEF-AF1931AD3FB3}">
      <dsp:nvSpPr>
        <dsp:cNvPr id="0" name=""/>
        <dsp:cNvSpPr/>
      </dsp:nvSpPr>
      <dsp:spPr>
        <a:xfrm>
          <a:off x="650785" y="4930861"/>
          <a:ext cx="5152445" cy="5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32" tIns="59632" rIns="59632" bIns="59632" numCol="1" spcCol="1270" anchor="ctr" anchorCtr="0">
          <a:noAutofit/>
        </a:bodyPr>
        <a:lstStyle/>
        <a:p>
          <a:pPr marL="0" lvl="0" indent="0" algn="l" defTabSz="711200">
            <a:lnSpc>
              <a:spcPct val="100000"/>
            </a:lnSpc>
            <a:spcBef>
              <a:spcPct val="0"/>
            </a:spcBef>
            <a:spcAft>
              <a:spcPct val="35000"/>
            </a:spcAft>
            <a:buNone/>
          </a:pPr>
          <a:r>
            <a:rPr lang="en-US" sz="1600" kern="1200"/>
            <a:t>Change Management</a:t>
          </a:r>
        </a:p>
      </dsp:txBody>
      <dsp:txXfrm>
        <a:off x="650785" y="4930861"/>
        <a:ext cx="5152445" cy="5634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19E61-61EE-46E8-8435-C6A3B786C83E}">
      <dsp:nvSpPr>
        <dsp:cNvPr id="0" name=""/>
        <dsp:cNvSpPr/>
      </dsp:nvSpPr>
      <dsp:spPr>
        <a:xfrm>
          <a:off x="0" y="66841"/>
          <a:ext cx="5803231" cy="12712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Features of Security</a:t>
          </a:r>
        </a:p>
      </dsp:txBody>
      <dsp:txXfrm>
        <a:off x="62055" y="128896"/>
        <a:ext cx="5679121" cy="1147095"/>
      </dsp:txXfrm>
    </dsp:sp>
    <dsp:sp modelId="{70388E9D-EDCA-45F0-93E9-C4D35314D334}">
      <dsp:nvSpPr>
        <dsp:cNvPr id="0" name=""/>
        <dsp:cNvSpPr/>
      </dsp:nvSpPr>
      <dsp:spPr>
        <a:xfrm>
          <a:off x="0" y="1430206"/>
          <a:ext cx="5803231" cy="1271205"/>
        </a:xfrm>
        <a:prstGeom prst="roundRect">
          <a:avLst/>
        </a:prstGeom>
        <a:solidFill>
          <a:schemeClr val="accent5">
            <a:hueOff val="498289"/>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Connectivity with Different Systems</a:t>
          </a:r>
        </a:p>
      </dsp:txBody>
      <dsp:txXfrm>
        <a:off x="62055" y="1492261"/>
        <a:ext cx="5679121" cy="1147095"/>
      </dsp:txXfrm>
    </dsp:sp>
    <dsp:sp modelId="{E0ED9D3B-A735-4A41-BE7B-F2A8C95F55BB}">
      <dsp:nvSpPr>
        <dsp:cNvPr id="0" name=""/>
        <dsp:cNvSpPr/>
      </dsp:nvSpPr>
      <dsp:spPr>
        <a:xfrm>
          <a:off x="0" y="2793571"/>
          <a:ext cx="5803231" cy="1271205"/>
        </a:xfrm>
        <a:prstGeom prst="roundRect">
          <a:avLst/>
        </a:prstGeom>
        <a:solidFill>
          <a:schemeClr val="accent5">
            <a:hueOff val="996578"/>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Mobile and Web Interfaces</a:t>
          </a:r>
        </a:p>
      </dsp:txBody>
      <dsp:txXfrm>
        <a:off x="62055" y="2855626"/>
        <a:ext cx="5679121" cy="1147095"/>
      </dsp:txXfrm>
    </dsp:sp>
    <dsp:sp modelId="{4640A0E2-3E04-40EF-8D41-E0442C81890F}">
      <dsp:nvSpPr>
        <dsp:cNvPr id="0" name=""/>
        <dsp:cNvSpPr/>
      </dsp:nvSpPr>
      <dsp:spPr>
        <a:xfrm>
          <a:off x="0" y="4156936"/>
          <a:ext cx="5803231" cy="1271205"/>
        </a:xfrm>
        <a:prstGeom prst="roundRect">
          <a:avLst/>
        </a:prstGeom>
        <a:solidFill>
          <a:schemeClr val="accent5">
            <a:hueOff val="1494868"/>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Messages Sent Out Automatically</a:t>
          </a:r>
        </a:p>
      </dsp:txBody>
      <dsp:txXfrm>
        <a:off x="62055" y="4218991"/>
        <a:ext cx="5679121" cy="11470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29313-1647-49D4-8B6A-ACB4B0A286FB}">
      <dsp:nvSpPr>
        <dsp:cNvPr id="0" name=""/>
        <dsp:cNvSpPr/>
      </dsp:nvSpPr>
      <dsp:spPr>
        <a:xfrm>
          <a:off x="0" y="2683"/>
          <a:ext cx="580323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AF0D7-8D5C-496B-AB4F-7DA70261867F}">
      <dsp:nvSpPr>
        <dsp:cNvPr id="0" name=""/>
        <dsp:cNvSpPr/>
      </dsp:nvSpPr>
      <dsp:spPr>
        <a:xfrm>
          <a:off x="0" y="2683"/>
          <a:ext cx="5803231" cy="1829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Achievements</a:t>
          </a:r>
        </a:p>
      </dsp:txBody>
      <dsp:txXfrm>
        <a:off x="0" y="2683"/>
        <a:ext cx="5803231" cy="1829872"/>
      </dsp:txXfrm>
    </dsp:sp>
    <dsp:sp modelId="{23739823-0A28-4045-A52F-A4A30A395DE5}">
      <dsp:nvSpPr>
        <dsp:cNvPr id="0" name=""/>
        <dsp:cNvSpPr/>
      </dsp:nvSpPr>
      <dsp:spPr>
        <a:xfrm>
          <a:off x="0" y="1832555"/>
          <a:ext cx="580323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072B46-F3B0-4B9E-8395-9896B558F939}">
      <dsp:nvSpPr>
        <dsp:cNvPr id="0" name=""/>
        <dsp:cNvSpPr/>
      </dsp:nvSpPr>
      <dsp:spPr>
        <a:xfrm>
          <a:off x="0" y="1832555"/>
          <a:ext cx="5803231" cy="1829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User Feedback and Satisfaction</a:t>
          </a:r>
        </a:p>
      </dsp:txBody>
      <dsp:txXfrm>
        <a:off x="0" y="1832555"/>
        <a:ext cx="5803231" cy="1829872"/>
      </dsp:txXfrm>
    </dsp:sp>
    <dsp:sp modelId="{DC87D68B-BCF8-41E4-85E1-CF7BFE1F18F1}">
      <dsp:nvSpPr>
        <dsp:cNvPr id="0" name=""/>
        <dsp:cNvSpPr/>
      </dsp:nvSpPr>
      <dsp:spPr>
        <a:xfrm>
          <a:off x="0" y="3662427"/>
          <a:ext cx="580323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695A55-C957-4774-8843-F4D8AB192AD4}">
      <dsp:nvSpPr>
        <dsp:cNvPr id="0" name=""/>
        <dsp:cNvSpPr/>
      </dsp:nvSpPr>
      <dsp:spPr>
        <a:xfrm>
          <a:off x="0" y="3662427"/>
          <a:ext cx="5803231" cy="1829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Next Steps</a:t>
          </a:r>
        </a:p>
      </dsp:txBody>
      <dsp:txXfrm>
        <a:off x="0" y="3662427"/>
        <a:ext cx="5803231" cy="18298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28-Jan-24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075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28-Jan-24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5151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28-Jan-24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42824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28-Jan-24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8156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28-Jan-24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7897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28-Jan-24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936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28-Jan-24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6966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28-Jan-24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65039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28-Jan-24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419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28-Jan-24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0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28-Jan-24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3800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28-Jan-24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4032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28-Jan-24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84723289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4" r:id="rId7"/>
    <p:sldLayoutId id="2147483715" r:id="rId8"/>
    <p:sldLayoutId id="2147483716" r:id="rId9"/>
    <p:sldLayoutId id="2147483717" r:id="rId10"/>
    <p:sldLayoutId id="2147483718" r:id="rId11"/>
    <p:sldLayoutId id="2147483720"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F5484A-9F75-45FA-9998-CF02A7F265FA}"/>
              </a:ext>
            </a:extLst>
          </p:cNvPr>
          <p:cNvSpPr>
            <a:spLocks noGrp="1"/>
          </p:cNvSpPr>
          <p:nvPr>
            <p:ph type="ctrTitle"/>
          </p:nvPr>
        </p:nvSpPr>
        <p:spPr>
          <a:xfrm>
            <a:off x="643468" y="643467"/>
            <a:ext cx="4620584" cy="4567137"/>
          </a:xfrm>
        </p:spPr>
        <p:txBody>
          <a:bodyPr>
            <a:normAutofit/>
          </a:bodyPr>
          <a:lstStyle/>
          <a:p>
            <a:r>
              <a:rPr lang="en-US" dirty="0"/>
              <a:t>                                            PUSL2019 Information Management and Retrieval      </a:t>
            </a:r>
            <a:br>
              <a:rPr lang="en-US" dirty="0"/>
            </a:br>
            <a:endParaRPr lang="en-US" dirty="0"/>
          </a:p>
        </p:txBody>
      </p:sp>
      <p:sp>
        <p:nvSpPr>
          <p:cNvPr id="3" name="Subtitle 2">
            <a:extLst>
              <a:ext uri="{FF2B5EF4-FFF2-40B4-BE49-F238E27FC236}">
                <a16:creationId xmlns:a16="http://schemas.microsoft.com/office/drawing/2014/main" id="{CC055746-1802-1C03-2BE3-679C8B104BA2}"/>
              </a:ext>
            </a:extLst>
          </p:cNvPr>
          <p:cNvSpPr>
            <a:spLocks noGrp="1"/>
          </p:cNvSpPr>
          <p:nvPr>
            <p:ph type="subTitle" idx="1"/>
          </p:nvPr>
        </p:nvSpPr>
        <p:spPr>
          <a:xfrm>
            <a:off x="643467" y="5277684"/>
            <a:ext cx="4620584" cy="775494"/>
          </a:xfrm>
        </p:spPr>
        <p:txBody>
          <a:bodyPr>
            <a:normAutofit/>
          </a:bodyPr>
          <a:lstStyle/>
          <a:p>
            <a:pPr>
              <a:lnSpc>
                <a:spcPct val="90000"/>
              </a:lnSpc>
            </a:pPr>
            <a:r>
              <a:rPr lang="en-US" sz="2000" dirty="0"/>
              <a:t>Coursework</a:t>
            </a:r>
            <a:endParaRPr lang="en-US" sz="2000"/>
          </a:p>
          <a:p>
            <a:pPr>
              <a:lnSpc>
                <a:spcPct val="90000"/>
              </a:lnSpc>
            </a:pPr>
            <a:r>
              <a:rPr lang="en-US" sz="2000" dirty="0"/>
              <a:t>2023-2024</a:t>
            </a:r>
            <a:endParaRPr lang="en-US" sz="2000"/>
          </a:p>
          <a:p>
            <a:pPr>
              <a:lnSpc>
                <a:spcPct val="90000"/>
              </a:lnSpc>
            </a:pPr>
            <a:endParaRPr lang="en-US" sz="2000"/>
          </a:p>
        </p:txBody>
      </p:sp>
      <p:pic>
        <p:nvPicPr>
          <p:cNvPr id="18" name="Picture 17" descr="Aesthetic liquid watercolor and ink">
            <a:extLst>
              <a:ext uri="{FF2B5EF4-FFF2-40B4-BE49-F238E27FC236}">
                <a16:creationId xmlns:a16="http://schemas.microsoft.com/office/drawing/2014/main" id="{1010609A-E70D-D690-DE26-C20CEC53CB26}"/>
              </a:ext>
            </a:extLst>
          </p:cNvPr>
          <p:cNvPicPr>
            <a:picLocks noChangeAspect="1"/>
          </p:cNvPicPr>
          <p:nvPr/>
        </p:nvPicPr>
        <p:blipFill rotWithShape="1">
          <a:blip r:embed="rId2"/>
          <a:srcRect l="8690" r="3783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24431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6E2B17B6-CB6E-4E5C-AC3B-18B7C91D8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7F674D0-5816-4E8A-BCEB-6637F2469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FD78F7CD-9EFB-48CC-80BD-85B57EE4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162050"/>
            <a:ext cx="5470628" cy="4194013"/>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20B19A-0656-774B-1542-336B135BE500}"/>
              </a:ext>
            </a:extLst>
          </p:cNvPr>
          <p:cNvSpPr>
            <a:spLocks noGrp="1"/>
          </p:cNvSpPr>
          <p:nvPr>
            <p:ph type="title"/>
          </p:nvPr>
        </p:nvSpPr>
        <p:spPr>
          <a:xfrm>
            <a:off x="1400175" y="2524126"/>
            <a:ext cx="3833312" cy="1457324"/>
          </a:xfrm>
        </p:spPr>
        <p:txBody>
          <a:bodyPr vert="horz" lIns="91440" tIns="45720" rIns="91440" bIns="45720" rtlCol="0" anchor="b">
            <a:normAutofit/>
          </a:bodyPr>
          <a:lstStyle/>
          <a:p>
            <a:pPr algn="ctr"/>
            <a:r>
              <a:rPr lang="en-US" sz="3200" i="1"/>
              <a:t>Data Normalization</a:t>
            </a:r>
          </a:p>
        </p:txBody>
      </p:sp>
      <p:pic>
        <p:nvPicPr>
          <p:cNvPr id="5" name="Content Placeholder 4" descr="A table of students and a few students&#10;&#10;Description automatically generated with medium confidence">
            <a:extLst>
              <a:ext uri="{FF2B5EF4-FFF2-40B4-BE49-F238E27FC236}">
                <a16:creationId xmlns:a16="http://schemas.microsoft.com/office/drawing/2014/main" id="{5219D7E0-E880-67CB-1706-D2862830D4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8766" y="657398"/>
            <a:ext cx="3959458" cy="5557135"/>
          </a:xfrm>
          <a:prstGeom prst="rect">
            <a:avLst/>
          </a:prstGeom>
        </p:spPr>
      </p:pic>
    </p:spTree>
    <p:extLst>
      <p:ext uri="{BB962C8B-B14F-4D97-AF65-F5344CB8AC3E}">
        <p14:creationId xmlns:p14="http://schemas.microsoft.com/office/powerpoint/2010/main" val="19421917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table with text and numbers&#10;&#10;Description automatically generated">
            <a:extLst>
              <a:ext uri="{FF2B5EF4-FFF2-40B4-BE49-F238E27FC236}">
                <a16:creationId xmlns:a16="http://schemas.microsoft.com/office/drawing/2014/main" id="{6BCE73F7-6E89-B091-B490-415A915BFF4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82810" y="643468"/>
            <a:ext cx="7961352" cy="5571066"/>
          </a:xfrm>
          <a:prstGeom prst="rect">
            <a:avLst/>
          </a:prstGeom>
        </p:spPr>
      </p:pic>
      <p:sp>
        <p:nvSpPr>
          <p:cNvPr id="11" name="Freeform: Shape 10">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1796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9" name="Rectangle 28">
            <a:extLst>
              <a:ext uri="{FF2B5EF4-FFF2-40B4-BE49-F238E27FC236}">
                <a16:creationId xmlns:a16="http://schemas.microsoft.com/office/drawing/2014/main" id="{6E2B17B6-CB6E-4E5C-AC3B-18B7C91D8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7F674D0-5816-4E8A-BCEB-6637F2469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FD78F7CD-9EFB-48CC-80BD-85B57EE4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162050"/>
            <a:ext cx="5470628" cy="4194013"/>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B521C8-DBCC-E3FC-1214-3DEC0F07CB8F}"/>
              </a:ext>
            </a:extLst>
          </p:cNvPr>
          <p:cNvSpPr>
            <a:spLocks noGrp="1"/>
          </p:cNvSpPr>
          <p:nvPr>
            <p:ph type="title"/>
          </p:nvPr>
        </p:nvSpPr>
        <p:spPr>
          <a:xfrm>
            <a:off x="1400175" y="2524126"/>
            <a:ext cx="3833312" cy="1457324"/>
          </a:xfrm>
        </p:spPr>
        <p:txBody>
          <a:bodyPr vert="horz" lIns="91440" tIns="45720" rIns="91440" bIns="45720" rtlCol="0" anchor="b">
            <a:normAutofit/>
          </a:bodyPr>
          <a:lstStyle/>
          <a:p>
            <a:pPr algn="ctr"/>
            <a:r>
              <a:rPr lang="en-US" sz="3200" i="1"/>
              <a:t>Testing</a:t>
            </a:r>
          </a:p>
        </p:txBody>
      </p:sp>
      <p:pic>
        <p:nvPicPr>
          <p:cNvPr id="13" name="Content Placeholder 12" descr="A screenshot of a computer&#10;&#10;Description automatically generated">
            <a:extLst>
              <a:ext uri="{FF2B5EF4-FFF2-40B4-BE49-F238E27FC236}">
                <a16:creationId xmlns:a16="http://schemas.microsoft.com/office/drawing/2014/main" id="{604B47CD-69DE-F21D-7465-258516CC9E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1748" y="657398"/>
            <a:ext cx="4473493" cy="5557135"/>
          </a:xfrm>
          <a:prstGeom prst="rect">
            <a:avLst/>
          </a:prstGeom>
        </p:spPr>
      </p:pic>
    </p:spTree>
    <p:extLst>
      <p:ext uri="{BB962C8B-B14F-4D97-AF65-F5344CB8AC3E}">
        <p14:creationId xmlns:p14="http://schemas.microsoft.com/office/powerpoint/2010/main" val="208559578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C777BBD-C42C-46C6-8D2D-BD2F9613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61B15537-7C55-0F47-02D7-6D1CAF7346D0}"/>
              </a:ext>
            </a:extLst>
          </p:cNvPr>
          <p:cNvPicPr>
            <a:picLocks noChangeAspect="1"/>
          </p:cNvPicPr>
          <p:nvPr/>
        </p:nvPicPr>
        <p:blipFill rotWithShape="1">
          <a:blip r:embed="rId2"/>
          <a:srcRect b="15730"/>
          <a:stretch/>
        </p:blipFill>
        <p:spPr>
          <a:xfrm>
            <a:off x="-3028" y="10"/>
            <a:ext cx="12191980" cy="6857990"/>
          </a:xfrm>
          <a:prstGeom prst="rect">
            <a:avLst/>
          </a:prstGeom>
        </p:spPr>
      </p:pic>
      <p:sp>
        <p:nvSpPr>
          <p:cNvPr id="16" name="Graphic 1">
            <a:extLst>
              <a:ext uri="{FF2B5EF4-FFF2-40B4-BE49-F238E27FC236}">
                <a16:creationId xmlns:a16="http://schemas.microsoft.com/office/drawing/2014/main" id="{721F817A-BF7E-440D-B296-66D86EDB0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alpha val="89000"/>
            </a:schemeClr>
          </a:solidFill>
          <a:ln w="32707" cap="flat">
            <a:noFill/>
            <a:prstDash val="solid"/>
            <a:miter/>
          </a:ln>
          <a:effectLst/>
        </p:spPr>
        <p:txBody>
          <a:bodyPr rtlCol="0" anchor="ctr"/>
          <a:lstStyle/>
          <a:p>
            <a:endParaRPr lang="en-US" dirty="0"/>
          </a:p>
        </p:txBody>
      </p:sp>
      <p:sp>
        <p:nvSpPr>
          <p:cNvPr id="2" name="Title 1">
            <a:extLst>
              <a:ext uri="{FF2B5EF4-FFF2-40B4-BE49-F238E27FC236}">
                <a16:creationId xmlns:a16="http://schemas.microsoft.com/office/drawing/2014/main" id="{8DD96248-42BE-077C-B34D-9799F095F48B}"/>
              </a:ext>
            </a:extLst>
          </p:cNvPr>
          <p:cNvSpPr>
            <a:spLocks noGrp="1"/>
          </p:cNvSpPr>
          <p:nvPr>
            <p:ph type="title"/>
          </p:nvPr>
        </p:nvSpPr>
        <p:spPr>
          <a:xfrm>
            <a:off x="3204376" y="1343025"/>
            <a:ext cx="5861106" cy="856177"/>
          </a:xfrm>
        </p:spPr>
        <p:txBody>
          <a:bodyPr anchor="b">
            <a:normAutofit/>
          </a:bodyPr>
          <a:lstStyle/>
          <a:p>
            <a:r>
              <a:rPr lang="en-US" dirty="0"/>
              <a:t>Results and Analysis</a:t>
            </a:r>
          </a:p>
        </p:txBody>
      </p:sp>
      <p:sp>
        <p:nvSpPr>
          <p:cNvPr id="3" name="Content Placeholder 2">
            <a:extLst>
              <a:ext uri="{FF2B5EF4-FFF2-40B4-BE49-F238E27FC236}">
                <a16:creationId xmlns:a16="http://schemas.microsoft.com/office/drawing/2014/main" id="{6BADEA01-57A1-32C3-6F82-E69B616A87B5}"/>
              </a:ext>
            </a:extLst>
          </p:cNvPr>
          <p:cNvSpPr>
            <a:spLocks noGrp="1"/>
          </p:cNvSpPr>
          <p:nvPr>
            <p:ph idx="1"/>
          </p:nvPr>
        </p:nvSpPr>
        <p:spPr>
          <a:xfrm>
            <a:off x="3204376" y="2240991"/>
            <a:ext cx="5861107" cy="3713676"/>
          </a:xfrm>
        </p:spPr>
        <p:txBody>
          <a:bodyPr>
            <a:noAutofit/>
          </a:bodyPr>
          <a:lstStyle/>
          <a:p>
            <a:pPr>
              <a:lnSpc>
                <a:spcPct val="90000"/>
              </a:lnSpc>
            </a:pPr>
            <a:r>
              <a:rPr lang="en-US" sz="2000" dirty="0"/>
              <a:t>Data Validation and Accuracy</a:t>
            </a:r>
          </a:p>
          <a:p>
            <a:pPr>
              <a:lnSpc>
                <a:spcPct val="90000"/>
              </a:lnSpc>
            </a:pPr>
            <a:r>
              <a:rPr lang="en-US" sz="2000" dirty="0"/>
              <a:t>Performance Analysis</a:t>
            </a:r>
          </a:p>
          <a:p>
            <a:pPr>
              <a:lnSpc>
                <a:spcPct val="90000"/>
              </a:lnSpc>
            </a:pPr>
            <a:r>
              <a:rPr lang="en-US" sz="2000" dirty="0"/>
              <a:t>User Feedback</a:t>
            </a:r>
          </a:p>
          <a:p>
            <a:pPr>
              <a:lnSpc>
                <a:spcPct val="90000"/>
              </a:lnSpc>
            </a:pPr>
            <a:r>
              <a:rPr lang="en-US" sz="2000" dirty="0"/>
              <a:t>Usage Metrics</a:t>
            </a:r>
          </a:p>
          <a:p>
            <a:pPr>
              <a:lnSpc>
                <a:spcPct val="90000"/>
              </a:lnSpc>
            </a:pPr>
            <a:r>
              <a:rPr lang="en-US" sz="2000" dirty="0"/>
              <a:t>Impact on Operations</a:t>
            </a:r>
          </a:p>
          <a:p>
            <a:pPr>
              <a:lnSpc>
                <a:spcPct val="90000"/>
              </a:lnSpc>
            </a:pPr>
            <a:r>
              <a:rPr lang="en-US" sz="2000" dirty="0"/>
              <a:t>Security Audit</a:t>
            </a:r>
          </a:p>
          <a:p>
            <a:pPr>
              <a:lnSpc>
                <a:spcPct val="90000"/>
              </a:lnSpc>
            </a:pPr>
            <a:r>
              <a:rPr lang="en-US" sz="2000" dirty="0"/>
              <a:t>Documentation Review</a:t>
            </a:r>
          </a:p>
        </p:txBody>
      </p:sp>
    </p:spTree>
    <p:extLst>
      <p:ext uri="{BB962C8B-B14F-4D97-AF65-F5344CB8AC3E}">
        <p14:creationId xmlns:p14="http://schemas.microsoft.com/office/powerpoint/2010/main" val="289470886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F36526D-0F1F-46DD-8DDC-385EF7FFF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2F2166-6C69-9165-F0FB-7553857C03AB}"/>
              </a:ext>
            </a:extLst>
          </p:cNvPr>
          <p:cNvSpPr>
            <a:spLocks noGrp="1"/>
          </p:cNvSpPr>
          <p:nvPr>
            <p:ph type="title"/>
          </p:nvPr>
        </p:nvSpPr>
        <p:spPr>
          <a:xfrm>
            <a:off x="838200" y="713312"/>
            <a:ext cx="3200400" cy="5431376"/>
          </a:xfrm>
        </p:spPr>
        <p:txBody>
          <a:bodyPr>
            <a:normAutofit/>
          </a:bodyPr>
          <a:lstStyle/>
          <a:p>
            <a:r>
              <a:rPr lang="en-US">
                <a:solidFill>
                  <a:schemeClr val="bg1"/>
                </a:solidFill>
              </a:rPr>
              <a:t>Challenges Faced</a:t>
            </a:r>
          </a:p>
        </p:txBody>
      </p:sp>
      <p:graphicFrame>
        <p:nvGraphicFramePr>
          <p:cNvPr id="5" name="Content Placeholder 2">
            <a:extLst>
              <a:ext uri="{FF2B5EF4-FFF2-40B4-BE49-F238E27FC236}">
                <a16:creationId xmlns:a16="http://schemas.microsoft.com/office/drawing/2014/main" id="{5AA743BF-84DF-FE3B-3F25-3537E56428F4}"/>
              </a:ext>
            </a:extLst>
          </p:cNvPr>
          <p:cNvGraphicFramePr>
            <a:graphicFrameLocks noGrp="1"/>
          </p:cNvGraphicFramePr>
          <p:nvPr>
            <p:ph idx="1"/>
            <p:extLst>
              <p:ext uri="{D42A27DB-BD31-4B8C-83A1-F6EECF244321}">
                <p14:modId xmlns:p14="http://schemas.microsoft.com/office/powerpoint/2010/main" val="3155416869"/>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630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36526D-0F1F-46DD-8DDC-385EF7FFF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ADFAFB-A6DC-9641-F877-ED8DD5FF576B}"/>
              </a:ext>
            </a:extLst>
          </p:cNvPr>
          <p:cNvSpPr>
            <a:spLocks noGrp="1"/>
          </p:cNvSpPr>
          <p:nvPr>
            <p:ph type="title"/>
          </p:nvPr>
        </p:nvSpPr>
        <p:spPr>
          <a:xfrm>
            <a:off x="838200" y="713312"/>
            <a:ext cx="3200400" cy="5431376"/>
          </a:xfrm>
        </p:spPr>
        <p:txBody>
          <a:bodyPr>
            <a:normAutofit/>
          </a:bodyPr>
          <a:lstStyle/>
          <a:p>
            <a:r>
              <a:rPr lang="en-US" sz="3100">
                <a:solidFill>
                  <a:schemeClr val="bg1"/>
                </a:solidFill>
              </a:rPr>
              <a:t>Future Enhancements:</a:t>
            </a:r>
          </a:p>
        </p:txBody>
      </p:sp>
      <p:graphicFrame>
        <p:nvGraphicFramePr>
          <p:cNvPr id="5" name="Content Placeholder 2">
            <a:extLst>
              <a:ext uri="{FF2B5EF4-FFF2-40B4-BE49-F238E27FC236}">
                <a16:creationId xmlns:a16="http://schemas.microsoft.com/office/drawing/2014/main" id="{6E5EB453-31C0-B52F-5CC4-0C57886D72A2}"/>
              </a:ext>
            </a:extLst>
          </p:cNvPr>
          <p:cNvGraphicFramePr>
            <a:graphicFrameLocks noGrp="1"/>
          </p:cNvGraphicFramePr>
          <p:nvPr>
            <p:ph idx="1"/>
            <p:extLst>
              <p:ext uri="{D42A27DB-BD31-4B8C-83A1-F6EECF244321}">
                <p14:modId xmlns:p14="http://schemas.microsoft.com/office/powerpoint/2010/main" val="2306151381"/>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865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36526D-0F1F-46DD-8DDC-385EF7FFF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0FE103-E154-895A-C454-5241F590BD16}"/>
              </a:ext>
            </a:extLst>
          </p:cNvPr>
          <p:cNvSpPr>
            <a:spLocks noGrp="1"/>
          </p:cNvSpPr>
          <p:nvPr>
            <p:ph type="title"/>
          </p:nvPr>
        </p:nvSpPr>
        <p:spPr>
          <a:xfrm>
            <a:off x="838200" y="713312"/>
            <a:ext cx="3200400" cy="5431376"/>
          </a:xfrm>
        </p:spPr>
        <p:txBody>
          <a:bodyPr>
            <a:normAutofit/>
          </a:bodyPr>
          <a:lstStyle/>
          <a:p>
            <a:r>
              <a:rPr lang="en-US">
                <a:solidFill>
                  <a:schemeClr val="bg1"/>
                </a:solidFill>
              </a:rPr>
              <a:t>Conclusion</a:t>
            </a:r>
          </a:p>
        </p:txBody>
      </p:sp>
      <p:graphicFrame>
        <p:nvGraphicFramePr>
          <p:cNvPr id="5" name="Content Placeholder 2">
            <a:extLst>
              <a:ext uri="{FF2B5EF4-FFF2-40B4-BE49-F238E27FC236}">
                <a16:creationId xmlns:a16="http://schemas.microsoft.com/office/drawing/2014/main" id="{829FD221-9C94-9DAD-F1C1-AE7091847E01}"/>
              </a:ext>
            </a:extLst>
          </p:cNvPr>
          <p:cNvGraphicFramePr>
            <a:graphicFrameLocks noGrp="1"/>
          </p:cNvGraphicFramePr>
          <p:nvPr>
            <p:ph idx="1"/>
            <p:extLst>
              <p:ext uri="{D42A27DB-BD31-4B8C-83A1-F6EECF244321}">
                <p14:modId xmlns:p14="http://schemas.microsoft.com/office/powerpoint/2010/main" val="1268805455"/>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0631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48" name="Rectangle 47">
            <a:extLst>
              <a:ext uri="{FF2B5EF4-FFF2-40B4-BE49-F238E27FC236}">
                <a16:creationId xmlns:a16="http://schemas.microsoft.com/office/drawing/2014/main" id="{6FB6BA45-21D7-4ECD-971E-90FC03AE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white wooden table with two white mugs and a vase with sunflowers">
            <a:extLst>
              <a:ext uri="{FF2B5EF4-FFF2-40B4-BE49-F238E27FC236}">
                <a16:creationId xmlns:a16="http://schemas.microsoft.com/office/drawing/2014/main" id="{24754CDC-59EB-F99B-0B85-3D9AF336F06C}"/>
              </a:ext>
            </a:extLst>
          </p:cNvPr>
          <p:cNvPicPr>
            <a:picLocks noChangeAspect="1"/>
          </p:cNvPicPr>
          <p:nvPr/>
        </p:nvPicPr>
        <p:blipFill rotWithShape="1">
          <a:blip r:embed="rId2"/>
          <a:srcRect b="15730"/>
          <a:stretch/>
        </p:blipFill>
        <p:spPr>
          <a:xfrm>
            <a:off x="3" y="-22"/>
            <a:ext cx="12191997" cy="6858022"/>
          </a:xfrm>
          <a:prstGeom prst="rect">
            <a:avLst/>
          </a:prstGeom>
        </p:spPr>
      </p:pic>
      <p:sp useBgFill="1">
        <p:nvSpPr>
          <p:cNvPr id="50" name="Freeform: Shape 49">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97530" y="1025355"/>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08F33E1-72DE-2CDF-3DA9-9A1881CC8DB7}"/>
              </a:ext>
            </a:extLst>
          </p:cNvPr>
          <p:cNvSpPr>
            <a:spLocks noGrp="1"/>
          </p:cNvSpPr>
          <p:nvPr>
            <p:ph type="title"/>
          </p:nvPr>
        </p:nvSpPr>
        <p:spPr>
          <a:xfrm>
            <a:off x="7887695" y="2886438"/>
            <a:ext cx="3768917" cy="1606163"/>
          </a:xfrm>
        </p:spPr>
        <p:txBody>
          <a:bodyPr vert="horz" lIns="91440" tIns="45720" rIns="91440" bIns="45720" rtlCol="0" anchor="b">
            <a:normAutofit/>
          </a:bodyPr>
          <a:lstStyle/>
          <a:p>
            <a:r>
              <a:rPr lang="en-US" i="1" dirty="0"/>
              <a:t>Thank you</a:t>
            </a:r>
          </a:p>
        </p:txBody>
      </p:sp>
    </p:spTree>
    <p:extLst>
      <p:ext uri="{BB962C8B-B14F-4D97-AF65-F5344CB8AC3E}">
        <p14:creationId xmlns:p14="http://schemas.microsoft.com/office/powerpoint/2010/main" val="22847190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28" name="Rectangle 27">
            <a:extLst>
              <a:ext uri="{FF2B5EF4-FFF2-40B4-BE49-F238E27FC236}">
                <a16:creationId xmlns:a16="http://schemas.microsoft.com/office/drawing/2014/main" id="{9720C8A5-6B45-4E4F-BA80-8A14A9F5B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89ECBDA-51E6-4484-8F25-E777102F7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6749" y="720952"/>
            <a:ext cx="6959544" cy="5545704"/>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831AE3-9F0A-46A4-1B95-936C214472DC}"/>
              </a:ext>
            </a:extLst>
          </p:cNvPr>
          <p:cNvSpPr>
            <a:spLocks noGrp="1"/>
          </p:cNvSpPr>
          <p:nvPr>
            <p:ph type="title"/>
          </p:nvPr>
        </p:nvSpPr>
        <p:spPr>
          <a:xfrm>
            <a:off x="6545179" y="1472030"/>
            <a:ext cx="3978442" cy="1631950"/>
          </a:xfrm>
        </p:spPr>
        <p:txBody>
          <a:bodyPr vert="horz" lIns="91440" tIns="45720" rIns="91440" bIns="45720" rtlCol="0" anchor="b">
            <a:normAutofit/>
          </a:bodyPr>
          <a:lstStyle/>
          <a:p>
            <a:r>
              <a:rPr lang="en-US" sz="2800" i="1" dirty="0"/>
              <a:t>PUSL2019 Information Management and Retrieval </a:t>
            </a:r>
          </a:p>
        </p:txBody>
      </p:sp>
      <p:pic>
        <p:nvPicPr>
          <p:cNvPr id="5" name="Content Placeholder 4">
            <a:extLst>
              <a:ext uri="{FF2B5EF4-FFF2-40B4-BE49-F238E27FC236}">
                <a16:creationId xmlns:a16="http://schemas.microsoft.com/office/drawing/2014/main" id="{A2D4DC74-3F98-DD1C-41CB-BC80B317E3B1}"/>
              </a:ext>
            </a:extLst>
          </p:cNvPr>
          <p:cNvPicPr>
            <a:picLocks noGrp="1" noChangeAspect="1"/>
          </p:cNvPicPr>
          <p:nvPr>
            <p:ph idx="1"/>
          </p:nvPr>
        </p:nvPicPr>
        <p:blipFill>
          <a:blip r:embed="rId2"/>
          <a:stretch>
            <a:fillRect/>
          </a:stretch>
        </p:blipFill>
        <p:spPr>
          <a:xfrm>
            <a:off x="638338" y="2446413"/>
            <a:ext cx="4015954" cy="1967818"/>
          </a:xfrm>
          <a:prstGeom prst="rect">
            <a:avLst/>
          </a:prstGeom>
        </p:spPr>
      </p:pic>
      <p:sp>
        <p:nvSpPr>
          <p:cNvPr id="4" name="Text Placeholder 3">
            <a:extLst>
              <a:ext uri="{FF2B5EF4-FFF2-40B4-BE49-F238E27FC236}">
                <a16:creationId xmlns:a16="http://schemas.microsoft.com/office/drawing/2014/main" id="{11848736-D80A-957C-BE95-62A5D85EBF14}"/>
              </a:ext>
            </a:extLst>
          </p:cNvPr>
          <p:cNvSpPr>
            <a:spLocks noGrp="1"/>
          </p:cNvSpPr>
          <p:nvPr>
            <p:ph type="body" sz="half" idx="2"/>
          </p:nvPr>
        </p:nvSpPr>
        <p:spPr>
          <a:xfrm>
            <a:off x="6545179" y="3243151"/>
            <a:ext cx="3978442" cy="2419711"/>
          </a:xfrm>
        </p:spPr>
        <p:txBody>
          <a:bodyPr vert="horz" lIns="91440" tIns="45720" rIns="91440" bIns="45720" rtlCol="0">
            <a:normAutofit/>
          </a:bodyPr>
          <a:lstStyle/>
          <a:p>
            <a:pPr indent="-228600">
              <a:buFont typeface="Arial" panose="020B0604020202020204" pitchFamily="34" charset="0"/>
              <a:buChar char="•"/>
            </a:pPr>
            <a:r>
              <a:rPr lang="en-US" sz="2000"/>
              <a:t>presentation</a:t>
            </a:r>
          </a:p>
          <a:p>
            <a:pPr indent="-228600">
              <a:buFont typeface="Arial" panose="020B0604020202020204" pitchFamily="34" charset="0"/>
              <a:buChar char="•"/>
            </a:pPr>
            <a:r>
              <a:rPr lang="en-US" sz="2000"/>
              <a:t>2023-2024</a:t>
            </a:r>
          </a:p>
          <a:p>
            <a:pPr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34849940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8" name="Rectangle 27">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3D6675-682D-E364-D9C0-83A2D08527DD}"/>
              </a:ext>
            </a:extLst>
          </p:cNvPr>
          <p:cNvPicPr>
            <a:picLocks noChangeAspect="1"/>
          </p:cNvPicPr>
          <p:nvPr/>
        </p:nvPicPr>
        <p:blipFill rotWithShape="1">
          <a:blip r:embed="rId2"/>
          <a:srcRect/>
          <a:stretch/>
        </p:blipFill>
        <p:spPr>
          <a:xfrm>
            <a:off x="121940" y="22860"/>
            <a:ext cx="12191980" cy="6857990"/>
          </a:xfrm>
          <a:prstGeom prst="rect">
            <a:avLst/>
          </a:prstGeom>
        </p:spPr>
      </p:pic>
      <p:sp>
        <p:nvSpPr>
          <p:cNvPr id="30"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alpha val="89000"/>
            </a:schemeClr>
          </a:solidFill>
          <a:ln w="32707" cap="flat">
            <a:noFill/>
            <a:prstDash val="solid"/>
            <a:miter/>
          </a:ln>
          <a:effectLst/>
        </p:spPr>
        <p:txBody>
          <a:bodyPr rtlCol="0" anchor="ctr"/>
          <a:lstStyle/>
          <a:p>
            <a:endParaRPr lang="en-US" dirty="0"/>
          </a:p>
        </p:txBody>
      </p:sp>
      <p:sp>
        <p:nvSpPr>
          <p:cNvPr id="2" name="Title 1">
            <a:extLst>
              <a:ext uri="{FF2B5EF4-FFF2-40B4-BE49-F238E27FC236}">
                <a16:creationId xmlns:a16="http://schemas.microsoft.com/office/drawing/2014/main" id="{DBA97A4F-503F-6C09-02E5-1900E756407E}"/>
              </a:ext>
            </a:extLst>
          </p:cNvPr>
          <p:cNvSpPr>
            <a:spLocks noGrp="1"/>
          </p:cNvSpPr>
          <p:nvPr>
            <p:ph type="title"/>
          </p:nvPr>
        </p:nvSpPr>
        <p:spPr>
          <a:xfrm>
            <a:off x="3325473" y="1998924"/>
            <a:ext cx="5541054" cy="2213621"/>
          </a:xfrm>
        </p:spPr>
        <p:txBody>
          <a:bodyPr vert="horz" lIns="91440" tIns="45720" rIns="91440" bIns="45720" rtlCol="0" anchor="b">
            <a:normAutofit/>
          </a:bodyPr>
          <a:lstStyle/>
          <a:p>
            <a:r>
              <a:rPr lang="en-US" sz="4800" i="1"/>
              <a:t>Database for NSBM Green University </a:t>
            </a:r>
          </a:p>
        </p:txBody>
      </p:sp>
    </p:spTree>
    <p:extLst>
      <p:ext uri="{BB962C8B-B14F-4D97-AF65-F5344CB8AC3E}">
        <p14:creationId xmlns:p14="http://schemas.microsoft.com/office/powerpoint/2010/main" val="9073127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45AFA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D1CE929-C2A3-1A70-6E91-E28719544C82}"/>
              </a:ext>
            </a:extLst>
          </p:cNvPr>
          <p:cNvSpPr>
            <a:spLocks noGrp="1"/>
          </p:cNvSpPr>
          <p:nvPr>
            <p:ph type="title"/>
          </p:nvPr>
        </p:nvSpPr>
        <p:spPr>
          <a:xfrm>
            <a:off x="838200" y="365125"/>
            <a:ext cx="10515600" cy="1325563"/>
          </a:xfrm>
        </p:spPr>
        <p:txBody>
          <a:bodyPr>
            <a:normAutofit/>
          </a:bodyPr>
          <a:lstStyle/>
          <a:p>
            <a:r>
              <a:rPr lang="en-US" dirty="0"/>
              <a:t>Outline of the Presentation:</a:t>
            </a:r>
          </a:p>
        </p:txBody>
      </p:sp>
      <p:graphicFrame>
        <p:nvGraphicFramePr>
          <p:cNvPr id="16" name="Content Placeholder 2">
            <a:extLst>
              <a:ext uri="{FF2B5EF4-FFF2-40B4-BE49-F238E27FC236}">
                <a16:creationId xmlns:a16="http://schemas.microsoft.com/office/drawing/2014/main" id="{3CDEBAE3-6B86-29CB-4ADC-196EF443B356}"/>
              </a:ext>
            </a:extLst>
          </p:cNvPr>
          <p:cNvGraphicFramePr>
            <a:graphicFrameLocks noGrp="1"/>
          </p:cNvGraphicFramePr>
          <p:nvPr>
            <p:ph idx="1"/>
            <p:extLst>
              <p:ext uri="{D42A27DB-BD31-4B8C-83A1-F6EECF244321}">
                <p14:modId xmlns:p14="http://schemas.microsoft.com/office/powerpoint/2010/main" val="3214825993"/>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455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C777BBD-C42C-46C6-8D2D-BD2F9613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D33279CE-DAAF-B932-D91A-83C912C9F948}"/>
              </a:ext>
            </a:extLst>
          </p:cNvPr>
          <p:cNvPicPr>
            <a:picLocks noChangeAspect="1"/>
          </p:cNvPicPr>
          <p:nvPr/>
        </p:nvPicPr>
        <p:blipFill rotWithShape="1">
          <a:blip r:embed="rId2"/>
          <a:srcRect t="1059" b="14671"/>
          <a:stretch/>
        </p:blipFill>
        <p:spPr>
          <a:xfrm>
            <a:off x="20" y="10"/>
            <a:ext cx="12191980" cy="6857990"/>
          </a:xfrm>
          <a:prstGeom prst="rect">
            <a:avLst/>
          </a:prstGeom>
        </p:spPr>
      </p:pic>
      <p:sp>
        <p:nvSpPr>
          <p:cNvPr id="16" name="Graphic 1">
            <a:extLst>
              <a:ext uri="{FF2B5EF4-FFF2-40B4-BE49-F238E27FC236}">
                <a16:creationId xmlns:a16="http://schemas.microsoft.com/office/drawing/2014/main" id="{721F817A-BF7E-440D-B296-66D86EDB0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alpha val="89000"/>
            </a:schemeClr>
          </a:solidFill>
          <a:ln w="32707" cap="flat">
            <a:noFill/>
            <a:prstDash val="solid"/>
            <a:miter/>
          </a:ln>
          <a:effectLst/>
        </p:spPr>
        <p:txBody>
          <a:bodyPr rtlCol="0" anchor="ctr"/>
          <a:lstStyle/>
          <a:p>
            <a:endParaRPr lang="en-US" dirty="0"/>
          </a:p>
        </p:txBody>
      </p:sp>
      <p:sp>
        <p:nvSpPr>
          <p:cNvPr id="2" name="Title 1">
            <a:extLst>
              <a:ext uri="{FF2B5EF4-FFF2-40B4-BE49-F238E27FC236}">
                <a16:creationId xmlns:a16="http://schemas.microsoft.com/office/drawing/2014/main" id="{7F83DA6D-B3A0-2159-4209-2168A1EC357D}"/>
              </a:ext>
            </a:extLst>
          </p:cNvPr>
          <p:cNvSpPr>
            <a:spLocks noGrp="1"/>
          </p:cNvSpPr>
          <p:nvPr>
            <p:ph type="title"/>
          </p:nvPr>
        </p:nvSpPr>
        <p:spPr>
          <a:xfrm>
            <a:off x="3204376" y="1720079"/>
            <a:ext cx="5861106" cy="1406070"/>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938A46AF-31E5-E42B-C5CE-7FA33C7D9596}"/>
              </a:ext>
            </a:extLst>
          </p:cNvPr>
          <p:cNvSpPr>
            <a:spLocks noGrp="1"/>
          </p:cNvSpPr>
          <p:nvPr>
            <p:ph idx="1"/>
          </p:nvPr>
        </p:nvSpPr>
        <p:spPr>
          <a:xfrm>
            <a:off x="3204374" y="3315553"/>
            <a:ext cx="5861107" cy="1868697"/>
          </a:xfrm>
        </p:spPr>
        <p:txBody>
          <a:bodyPr>
            <a:normAutofit lnSpcReduction="10000"/>
          </a:bodyPr>
          <a:lstStyle/>
          <a:p>
            <a:pPr marL="0" indent="0">
              <a:lnSpc>
                <a:spcPct val="90000"/>
              </a:lnSpc>
              <a:buNone/>
            </a:pPr>
            <a:endParaRPr lang="en-US" sz="1600" dirty="0"/>
          </a:p>
          <a:p>
            <a:pPr>
              <a:lnSpc>
                <a:spcPct val="90000"/>
              </a:lnSpc>
            </a:pPr>
            <a:r>
              <a:rPr lang="en-US" sz="1600" dirty="0"/>
              <a:t>The students are Expected to create a database for NSBM Green University by considering all the operations related to the students. Mainly Registrations, Examinations, and their Access related details. The students are expected to study the university management system to propose a new database solution to upgrade the available solution.</a:t>
            </a:r>
          </a:p>
        </p:txBody>
      </p:sp>
    </p:spTree>
    <p:extLst>
      <p:ext uri="{BB962C8B-B14F-4D97-AF65-F5344CB8AC3E}">
        <p14:creationId xmlns:p14="http://schemas.microsoft.com/office/powerpoint/2010/main" val="352689759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0" name="Rectangle 19">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group of people in a lecture hall&#10;&#10;Description automatically generated">
            <a:extLst>
              <a:ext uri="{FF2B5EF4-FFF2-40B4-BE49-F238E27FC236}">
                <a16:creationId xmlns:a16="http://schemas.microsoft.com/office/drawing/2014/main" id="{1D7480AE-7978-E58D-3683-F29DCC4B1706}"/>
              </a:ext>
            </a:extLst>
          </p:cNvPr>
          <p:cNvPicPr>
            <a:picLocks noGrp="1" noChangeAspect="1"/>
          </p:cNvPicPr>
          <p:nvPr>
            <p:ph sz="half" idx="2"/>
          </p:nvPr>
        </p:nvPicPr>
        <p:blipFill rotWithShape="1">
          <a:blip r:embed="rId2">
            <a:alphaModFix amt="40000"/>
            <a:extLst>
              <a:ext uri="{28A0092B-C50C-407E-A947-70E740481C1C}">
                <a14:useLocalDpi xmlns:a14="http://schemas.microsoft.com/office/drawing/2010/main" val="0"/>
              </a:ext>
            </a:extLst>
          </a:blip>
          <a:srcRect l="7450" r="10301" b="-1"/>
          <a:stretch/>
        </p:blipFill>
        <p:spPr>
          <a:xfrm>
            <a:off x="20" y="10"/>
            <a:ext cx="8450297" cy="6857990"/>
          </a:xfrm>
          <a:prstGeom prst="rect">
            <a:avLst/>
          </a:prstGeom>
        </p:spPr>
      </p:pic>
      <p:sp>
        <p:nvSpPr>
          <p:cNvPr id="2" name="Title 1">
            <a:extLst>
              <a:ext uri="{FF2B5EF4-FFF2-40B4-BE49-F238E27FC236}">
                <a16:creationId xmlns:a16="http://schemas.microsoft.com/office/drawing/2014/main" id="{1376DB25-2B31-563A-E2C4-3343F17DC7FF}"/>
              </a:ext>
            </a:extLst>
          </p:cNvPr>
          <p:cNvSpPr>
            <a:spLocks noGrp="1"/>
          </p:cNvSpPr>
          <p:nvPr>
            <p:ph type="title"/>
          </p:nvPr>
        </p:nvSpPr>
        <p:spPr>
          <a:xfrm>
            <a:off x="643468" y="643467"/>
            <a:ext cx="4620584" cy="4567137"/>
          </a:xfrm>
        </p:spPr>
        <p:txBody>
          <a:bodyPr vert="horz" lIns="91440" tIns="45720" rIns="91440" bIns="45720" rtlCol="0" anchor="b">
            <a:normAutofit fontScale="90000"/>
          </a:bodyPr>
          <a:lstStyle/>
          <a:p>
            <a:pPr marL="857250" indent="-857250">
              <a:buFont typeface="Wingdings" panose="05000000000000000000" pitchFamily="2" charset="2"/>
              <a:buChar char="q"/>
            </a:pPr>
            <a:r>
              <a:rPr lang="en-US" sz="6000" b="1" i="1" dirty="0">
                <a:solidFill>
                  <a:srgbClr val="0070C0"/>
                </a:solidFill>
              </a:rPr>
              <a:t>FOR</a:t>
            </a:r>
            <a:br>
              <a:rPr lang="en-US" sz="3700" i="1" dirty="0"/>
            </a:br>
            <a:r>
              <a:rPr lang="en-US" sz="3700" i="1" dirty="0"/>
              <a:t>STUDENT</a:t>
            </a:r>
            <a:br>
              <a:rPr lang="en-US" sz="3700" i="1" dirty="0"/>
            </a:br>
            <a:r>
              <a:rPr lang="en-US" sz="3700" i="1" dirty="0"/>
              <a:t>LECTURERS</a:t>
            </a:r>
            <a:br>
              <a:rPr lang="en-US" sz="3700" i="1" dirty="0"/>
            </a:br>
            <a:r>
              <a:rPr lang="en-US" sz="3700" i="1" dirty="0"/>
              <a:t>NON ACADAMIK STAFF</a:t>
            </a:r>
            <a:br>
              <a:rPr lang="en-US" sz="3700" i="1" dirty="0"/>
            </a:br>
            <a:r>
              <a:rPr lang="en-US" sz="3700" i="1" dirty="0"/>
              <a:t>PARTANTS</a:t>
            </a:r>
            <a:br>
              <a:rPr lang="en-US" sz="3700" i="1" dirty="0"/>
            </a:br>
            <a:br>
              <a:rPr lang="en-US" sz="3700" i="1" dirty="0"/>
            </a:br>
            <a:endParaRPr lang="en-US" sz="3700" i="1" dirty="0"/>
          </a:p>
        </p:txBody>
      </p:sp>
      <p:pic>
        <p:nvPicPr>
          <p:cNvPr id="6" name="Content Placeholder 5" descr="A person smiling at a computer&#10;&#10;Description automatically generated">
            <a:extLst>
              <a:ext uri="{FF2B5EF4-FFF2-40B4-BE49-F238E27FC236}">
                <a16:creationId xmlns:a16="http://schemas.microsoft.com/office/drawing/2014/main" id="{74E96221-A762-7EF4-E695-72DED3D3ED95}"/>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33671" r="17421"/>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3199672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36526D-0F1F-46DD-8DDC-385EF7FFF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40DDF0-EC3D-6E27-D5BB-54510CBBFF37}"/>
              </a:ext>
            </a:extLst>
          </p:cNvPr>
          <p:cNvSpPr>
            <a:spLocks noGrp="1"/>
          </p:cNvSpPr>
          <p:nvPr>
            <p:ph type="title"/>
          </p:nvPr>
        </p:nvSpPr>
        <p:spPr>
          <a:xfrm>
            <a:off x="838200" y="713312"/>
            <a:ext cx="3200400" cy="5431376"/>
          </a:xfrm>
        </p:spPr>
        <p:txBody>
          <a:bodyPr>
            <a:normAutofit/>
          </a:bodyPr>
          <a:lstStyle/>
          <a:p>
            <a:r>
              <a:rPr lang="en-US">
                <a:solidFill>
                  <a:schemeClr val="bg1"/>
                </a:solidFill>
              </a:rPr>
              <a:t>Purpose</a:t>
            </a:r>
          </a:p>
        </p:txBody>
      </p:sp>
      <p:graphicFrame>
        <p:nvGraphicFramePr>
          <p:cNvPr id="6" name="Content Placeholder 2">
            <a:extLst>
              <a:ext uri="{FF2B5EF4-FFF2-40B4-BE49-F238E27FC236}">
                <a16:creationId xmlns:a16="http://schemas.microsoft.com/office/drawing/2014/main" id="{D7CE41D0-5284-7F63-9C1A-2ED8B5AA9EC3}"/>
              </a:ext>
            </a:extLst>
          </p:cNvPr>
          <p:cNvGraphicFramePr>
            <a:graphicFrameLocks noGrp="1"/>
          </p:cNvGraphicFramePr>
          <p:nvPr>
            <p:ph idx="1"/>
            <p:extLst>
              <p:ext uri="{D42A27DB-BD31-4B8C-83A1-F6EECF244321}">
                <p14:modId xmlns:p14="http://schemas.microsoft.com/office/powerpoint/2010/main" val="468783714"/>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21" name="Rectangle 20">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CA4CFC-4C83-F4BB-D171-DD15B7449B73}"/>
              </a:ext>
            </a:extLst>
          </p:cNvPr>
          <p:cNvSpPr>
            <a:spLocks noGrp="1"/>
          </p:cNvSpPr>
          <p:nvPr>
            <p:ph type="title"/>
          </p:nvPr>
        </p:nvSpPr>
        <p:spPr>
          <a:xfrm>
            <a:off x="838200" y="365125"/>
            <a:ext cx="10515600" cy="930275"/>
          </a:xfrm>
        </p:spPr>
        <p:txBody>
          <a:bodyPr vert="horz" lIns="91440" tIns="45720" rIns="91440" bIns="45720" rtlCol="0" anchor="ctr">
            <a:normAutofit/>
          </a:bodyPr>
          <a:lstStyle/>
          <a:p>
            <a:r>
              <a:rPr lang="en-US" i="1">
                <a:solidFill>
                  <a:schemeClr val="bg1"/>
                </a:solidFill>
              </a:rPr>
              <a:t>structures</a:t>
            </a:r>
          </a:p>
        </p:txBody>
      </p:sp>
      <p:sp>
        <p:nvSpPr>
          <p:cNvPr id="3" name="Text Placeholder 2">
            <a:extLst>
              <a:ext uri="{FF2B5EF4-FFF2-40B4-BE49-F238E27FC236}">
                <a16:creationId xmlns:a16="http://schemas.microsoft.com/office/drawing/2014/main" id="{609C1316-6029-F840-07E4-162A6B0C9C5F}"/>
              </a:ext>
            </a:extLst>
          </p:cNvPr>
          <p:cNvSpPr>
            <a:spLocks/>
          </p:cNvSpPr>
          <p:nvPr/>
        </p:nvSpPr>
        <p:spPr>
          <a:xfrm>
            <a:off x="1198827" y="2011363"/>
            <a:ext cx="4753923" cy="916431"/>
          </a:xfrm>
          <a:prstGeom prst="rect">
            <a:avLst/>
          </a:prstGeom>
        </p:spPr>
        <p:txBody>
          <a:bodyPr/>
          <a:lstStyle/>
          <a:p>
            <a:pPr defTabSz="877824">
              <a:spcAft>
                <a:spcPts val="600"/>
              </a:spcAft>
            </a:pPr>
            <a:r>
              <a:rPr lang="en-US" sz="2400" kern="1200" dirty="0">
                <a:solidFill>
                  <a:schemeClr val="tx1"/>
                </a:solidFill>
                <a:latin typeface="+mn-lt"/>
                <a:ea typeface="+mn-ea"/>
                <a:cs typeface="+mn-cs"/>
              </a:rPr>
              <a:t>Database design</a:t>
            </a:r>
            <a:endParaRPr lang="en-US" sz="2400" b="0" dirty="0"/>
          </a:p>
        </p:txBody>
      </p:sp>
      <p:pic>
        <p:nvPicPr>
          <p:cNvPr id="8" name="Content Placeholder 7" descr="A screenshot of a computer&#10;&#10;Description automatically generated">
            <a:extLst>
              <a:ext uri="{FF2B5EF4-FFF2-40B4-BE49-F238E27FC236}">
                <a16:creationId xmlns:a16="http://schemas.microsoft.com/office/drawing/2014/main" id="{53D5852E-690E-579F-C53C-831FA43FF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57" y="2927793"/>
            <a:ext cx="5396475" cy="3244407"/>
          </a:xfrm>
          <a:prstGeom prst="rect">
            <a:avLst/>
          </a:prstGeom>
        </p:spPr>
      </p:pic>
      <p:sp>
        <p:nvSpPr>
          <p:cNvPr id="5" name="Text Placeholder 4">
            <a:extLst>
              <a:ext uri="{FF2B5EF4-FFF2-40B4-BE49-F238E27FC236}">
                <a16:creationId xmlns:a16="http://schemas.microsoft.com/office/drawing/2014/main" id="{08AD27AD-3ED8-02DD-F4AE-AF42B9313ADF}"/>
              </a:ext>
            </a:extLst>
          </p:cNvPr>
          <p:cNvSpPr>
            <a:spLocks/>
          </p:cNvSpPr>
          <p:nvPr/>
        </p:nvSpPr>
        <p:spPr>
          <a:xfrm>
            <a:off x="6575453" y="2011363"/>
            <a:ext cx="4758390" cy="916431"/>
          </a:xfrm>
          <a:prstGeom prst="rect">
            <a:avLst/>
          </a:prstGeom>
        </p:spPr>
        <p:txBody>
          <a:bodyPr/>
          <a:lstStyle/>
          <a:p>
            <a:pPr defTabSz="877824">
              <a:spcAft>
                <a:spcPts val="600"/>
              </a:spcAft>
            </a:pPr>
            <a:r>
              <a:rPr lang="en-US" sz="2400" kern="1200" dirty="0">
                <a:solidFill>
                  <a:schemeClr val="tx1"/>
                </a:solidFill>
                <a:latin typeface="+mn-lt"/>
                <a:ea typeface="+mn-ea"/>
                <a:cs typeface="+mn-cs"/>
              </a:rPr>
              <a:t>Data Modeling</a:t>
            </a:r>
            <a:endParaRPr lang="en-US" sz="2400" b="0" dirty="0"/>
          </a:p>
        </p:txBody>
      </p:sp>
      <p:pic>
        <p:nvPicPr>
          <p:cNvPr id="14" name="Content Placeholder 13" descr="A screenshot of a computer screen&#10;&#10;Description automatically generated">
            <a:extLst>
              <a:ext uri="{FF2B5EF4-FFF2-40B4-BE49-F238E27FC236}">
                <a16:creationId xmlns:a16="http://schemas.microsoft.com/office/drawing/2014/main" id="{9025918A-766C-BAAC-D8B5-8C57746AE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5176" y="3086529"/>
            <a:ext cx="2059801" cy="2952576"/>
          </a:xfrm>
          <a:prstGeom prst="rect">
            <a:avLst/>
          </a:prstGeom>
        </p:spPr>
      </p:pic>
    </p:spTree>
    <p:extLst>
      <p:ext uri="{BB962C8B-B14F-4D97-AF65-F5344CB8AC3E}">
        <p14:creationId xmlns:p14="http://schemas.microsoft.com/office/powerpoint/2010/main" val="67474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5" name="Rectangle 14">
            <a:extLst>
              <a:ext uri="{FF2B5EF4-FFF2-40B4-BE49-F238E27FC236}">
                <a16:creationId xmlns:a16="http://schemas.microsoft.com/office/drawing/2014/main" id="{6E2B17B6-CB6E-4E5C-AC3B-18B7C91D8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7F674D0-5816-4E8A-BCEB-6637F2469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FD78F7CD-9EFB-48CC-80BD-85B57EE4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162050"/>
            <a:ext cx="5470628" cy="4194013"/>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CF0378-C1D0-F089-2757-C7AB125F3126}"/>
              </a:ext>
            </a:extLst>
          </p:cNvPr>
          <p:cNvSpPr>
            <a:spLocks noGrp="1"/>
          </p:cNvSpPr>
          <p:nvPr>
            <p:ph type="title"/>
          </p:nvPr>
        </p:nvSpPr>
        <p:spPr>
          <a:xfrm>
            <a:off x="1400175" y="2524126"/>
            <a:ext cx="3833312" cy="1457324"/>
          </a:xfrm>
        </p:spPr>
        <p:txBody>
          <a:bodyPr vert="horz" lIns="91440" tIns="45720" rIns="91440" bIns="45720" rtlCol="0" anchor="b">
            <a:normAutofit/>
          </a:bodyPr>
          <a:lstStyle/>
          <a:p>
            <a:pPr algn="ctr"/>
            <a:r>
              <a:rPr lang="en-US" sz="3200" i="1"/>
              <a:t>EER Diagram</a:t>
            </a:r>
          </a:p>
        </p:txBody>
      </p:sp>
      <p:pic>
        <p:nvPicPr>
          <p:cNvPr id="8" name="Content Placeholder 7" descr="A diagram of a company&#10;&#10;Description automatically generated">
            <a:extLst>
              <a:ext uri="{FF2B5EF4-FFF2-40B4-BE49-F238E27FC236}">
                <a16:creationId xmlns:a16="http://schemas.microsoft.com/office/drawing/2014/main" id="{CEFA3710-228E-D14C-D768-AD98B4BB5B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4266" y="657398"/>
            <a:ext cx="4348457" cy="5557135"/>
          </a:xfrm>
          <a:prstGeom prst="rect">
            <a:avLst/>
          </a:prstGeom>
        </p:spPr>
      </p:pic>
    </p:spTree>
    <p:extLst>
      <p:ext uri="{BB962C8B-B14F-4D97-AF65-F5344CB8AC3E}">
        <p14:creationId xmlns:p14="http://schemas.microsoft.com/office/powerpoint/2010/main" val="223899175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1551</TotalTime>
  <Words>225</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vt:lpstr>
      <vt:lpstr>BrushVTI</vt:lpstr>
      <vt:lpstr>                                            PUSL2019 Information Management and Retrieval       </vt:lpstr>
      <vt:lpstr>PUSL2019 Information Management and Retrieval </vt:lpstr>
      <vt:lpstr>Database for NSBM Green University </vt:lpstr>
      <vt:lpstr>Outline of the Presentation:</vt:lpstr>
      <vt:lpstr>Introduction</vt:lpstr>
      <vt:lpstr>FOR STUDENT LECTURERS NON ACADAMIK STAFF PARTANTS  </vt:lpstr>
      <vt:lpstr>Purpose</vt:lpstr>
      <vt:lpstr>structures</vt:lpstr>
      <vt:lpstr>EER Diagram</vt:lpstr>
      <vt:lpstr>Data Normalization</vt:lpstr>
      <vt:lpstr>PowerPoint Presentation</vt:lpstr>
      <vt:lpstr>Testing</vt:lpstr>
      <vt:lpstr>Results and Analysis</vt:lpstr>
      <vt:lpstr>Challenges Faced</vt:lpstr>
      <vt:lpstr>Future Enhancements: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PUSL2019 Information Management and Retrieval       </dc:title>
  <dc:creator>AIU Jayasuriya</dc:creator>
  <cp:lastModifiedBy>ami Lo</cp:lastModifiedBy>
  <cp:revision>9</cp:revision>
  <dcterms:created xsi:type="dcterms:W3CDTF">2024-01-27T07:22:29Z</dcterms:created>
  <dcterms:modified xsi:type="dcterms:W3CDTF">2024-01-28T16:35:49Z</dcterms:modified>
</cp:coreProperties>
</file>