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6"/>
    <p:restoredTop sz="94692"/>
  </p:normalViewPr>
  <p:slideViewPr>
    <p:cSldViewPr snapToGrid="0">
      <p:cViewPr>
        <p:scale>
          <a:sx n="101" d="100"/>
          <a:sy n="101" d="100"/>
        </p:scale>
        <p:origin x="1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AF91E-9FCF-4521-B8C9-798A2CE8B969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7DBE65-308D-4CBC-B7A5-1137B979798D}">
      <dgm:prSet/>
      <dgm:spPr/>
      <dgm:t>
        <a:bodyPr/>
        <a:lstStyle/>
        <a:p>
          <a:r>
            <a:rPr lang="en-US" b="1" i="0" dirty="0">
              <a:solidFill>
                <a:srgbClr val="FFFFFF"/>
              </a:solidFill>
              <a:effectLst/>
              <a:latin typeface="Söhne"/>
            </a:rPr>
            <a:t>Adversarial Landscape</a:t>
          </a:r>
          <a:endParaRPr lang="en-US" dirty="0"/>
        </a:p>
      </dgm:t>
    </dgm:pt>
    <dgm:pt modelId="{DDDB3EFA-F25C-42E7-8ACC-67AAE582890A}" type="parTrans" cxnId="{9784DD83-6E7B-434B-975B-260BF99DA567}">
      <dgm:prSet/>
      <dgm:spPr/>
      <dgm:t>
        <a:bodyPr/>
        <a:lstStyle/>
        <a:p>
          <a:endParaRPr lang="en-US"/>
        </a:p>
      </dgm:t>
    </dgm:pt>
    <dgm:pt modelId="{65717513-76E7-47B0-94AF-C87FF7A2C3FA}" type="sibTrans" cxnId="{9784DD83-6E7B-434B-975B-260BF99DA567}">
      <dgm:prSet/>
      <dgm:spPr/>
      <dgm:t>
        <a:bodyPr/>
        <a:lstStyle/>
        <a:p>
          <a:endParaRPr lang="en-US"/>
        </a:p>
      </dgm:t>
    </dgm:pt>
    <dgm:pt modelId="{90B51807-E5FD-4614-BDDF-8A9F5312DB31}">
      <dgm:prSet/>
      <dgm:spPr/>
      <dgm:t>
        <a:bodyPr/>
        <a:lstStyle/>
        <a:p>
          <a:r>
            <a:rPr lang="en-US" b="1" dirty="0">
              <a:solidFill>
                <a:srgbClr val="374151"/>
              </a:solidFill>
              <a:effectLst/>
              <a:latin typeface="Söhne"/>
            </a:rPr>
            <a:t>Threat Intelligence Landscape</a:t>
          </a:r>
          <a:endParaRPr lang="en-US" dirty="0"/>
        </a:p>
      </dgm:t>
    </dgm:pt>
    <dgm:pt modelId="{210C3DE9-7BFE-4146-B089-46D7D8014BA9}" type="parTrans" cxnId="{7357B081-1F0C-40DF-9DDC-4871270A1D83}">
      <dgm:prSet/>
      <dgm:spPr/>
      <dgm:t>
        <a:bodyPr/>
        <a:lstStyle/>
        <a:p>
          <a:endParaRPr lang="en-US"/>
        </a:p>
      </dgm:t>
    </dgm:pt>
    <dgm:pt modelId="{BE461540-9D4A-4E1B-B1CF-8DE12DFF1B55}" type="sibTrans" cxnId="{7357B081-1F0C-40DF-9DDC-4871270A1D83}">
      <dgm:prSet/>
      <dgm:spPr/>
      <dgm:t>
        <a:bodyPr/>
        <a:lstStyle/>
        <a:p>
          <a:endParaRPr lang="en-US"/>
        </a:p>
      </dgm:t>
    </dgm:pt>
    <dgm:pt modelId="{8140A72F-F909-404E-B347-E38394A69B43}">
      <dgm:prSet/>
      <dgm:spPr/>
      <dgm:t>
        <a:bodyPr/>
        <a:lstStyle/>
        <a:p>
          <a:r>
            <a:rPr lang="en-US" b="1" dirty="0">
              <a:effectLst/>
              <a:latin typeface="Söhne"/>
            </a:rPr>
            <a:t>Safeguarding Healthcare Data Islands</a:t>
          </a:r>
          <a:endParaRPr lang="en-US" dirty="0"/>
        </a:p>
      </dgm:t>
    </dgm:pt>
    <dgm:pt modelId="{F0F2864C-4A1D-418F-8D42-AAFF9EE73386}" type="parTrans" cxnId="{FC3AB2E7-34C3-4136-9789-29C7B865C999}">
      <dgm:prSet/>
      <dgm:spPr/>
      <dgm:t>
        <a:bodyPr/>
        <a:lstStyle/>
        <a:p>
          <a:endParaRPr lang="en-US"/>
        </a:p>
      </dgm:t>
    </dgm:pt>
    <dgm:pt modelId="{06784BA2-5B75-42E0-BCC6-B97B51C14DD6}" type="sibTrans" cxnId="{FC3AB2E7-34C3-4136-9789-29C7B865C999}">
      <dgm:prSet/>
      <dgm:spPr/>
      <dgm:t>
        <a:bodyPr/>
        <a:lstStyle/>
        <a:p>
          <a:endParaRPr lang="en-US"/>
        </a:p>
      </dgm:t>
    </dgm:pt>
    <dgm:pt modelId="{4237147E-4051-41AF-B119-E4B6BA6F164C}">
      <dgm:prSet/>
      <dgm:spPr/>
      <dgm:t>
        <a:bodyPr/>
        <a:lstStyle/>
        <a:p>
          <a:r>
            <a:rPr lang="en-US" b="1" i="0" dirty="0">
              <a:effectLst/>
              <a:latin typeface="Söhne"/>
            </a:rPr>
            <a:t>Securing Healthcare with </a:t>
          </a:r>
          <a:r>
            <a:rPr lang="en-US" b="1" i="0" dirty="0" err="1">
              <a:effectLst/>
              <a:latin typeface="Söhne"/>
            </a:rPr>
            <a:t>DevSecOps</a:t>
          </a:r>
          <a:r>
            <a:rPr lang="en-US" b="1" i="0" dirty="0">
              <a:effectLst/>
              <a:latin typeface="Söhne"/>
            </a:rPr>
            <a:t>, SASE, and Feasibility Study</a:t>
          </a:r>
          <a:endParaRPr lang="en-US" dirty="0"/>
        </a:p>
      </dgm:t>
    </dgm:pt>
    <dgm:pt modelId="{9AE6FACD-5B8E-42D0-BD59-B191E20C696C}" type="parTrans" cxnId="{44E49D64-0F96-4193-A565-633691669E00}">
      <dgm:prSet/>
      <dgm:spPr/>
      <dgm:t>
        <a:bodyPr/>
        <a:lstStyle/>
        <a:p>
          <a:endParaRPr lang="en-US"/>
        </a:p>
      </dgm:t>
    </dgm:pt>
    <dgm:pt modelId="{1B65C38E-00DA-4884-B3DB-EACDB6424630}" type="sibTrans" cxnId="{44E49D64-0F96-4193-A565-633691669E00}">
      <dgm:prSet/>
      <dgm:spPr/>
      <dgm:t>
        <a:bodyPr/>
        <a:lstStyle/>
        <a:p>
          <a:endParaRPr lang="en-US"/>
        </a:p>
      </dgm:t>
    </dgm:pt>
    <dgm:pt modelId="{90F2DCC7-3202-164F-9E73-F2B3100CF08E}" type="pres">
      <dgm:prSet presAssocID="{C11AF91E-9FCF-4521-B8C9-798A2CE8B969}" presName="linear" presStyleCnt="0">
        <dgm:presLayoutVars>
          <dgm:dir/>
          <dgm:animLvl val="lvl"/>
          <dgm:resizeHandles val="exact"/>
        </dgm:presLayoutVars>
      </dgm:prSet>
      <dgm:spPr/>
    </dgm:pt>
    <dgm:pt modelId="{DEFAD420-9D7A-0F4E-9470-7A361F7CA085}" type="pres">
      <dgm:prSet presAssocID="{D57DBE65-308D-4CBC-B7A5-1137B979798D}" presName="parentLin" presStyleCnt="0"/>
      <dgm:spPr/>
    </dgm:pt>
    <dgm:pt modelId="{335F2C50-3FBB-924C-B200-B54A252673F1}" type="pres">
      <dgm:prSet presAssocID="{D57DBE65-308D-4CBC-B7A5-1137B979798D}" presName="parentLeftMargin" presStyleLbl="node1" presStyleIdx="0" presStyleCnt="4"/>
      <dgm:spPr/>
    </dgm:pt>
    <dgm:pt modelId="{3BA00D10-99F7-D145-88D2-29F8DBDD1423}" type="pres">
      <dgm:prSet presAssocID="{D57DBE65-308D-4CBC-B7A5-1137B979798D}" presName="parentText" presStyleLbl="node1" presStyleIdx="0" presStyleCnt="4" custScaleY="250392">
        <dgm:presLayoutVars>
          <dgm:chMax val="0"/>
          <dgm:bulletEnabled val="1"/>
        </dgm:presLayoutVars>
      </dgm:prSet>
      <dgm:spPr/>
    </dgm:pt>
    <dgm:pt modelId="{8F09026C-CCB4-5549-8B8F-82230760DB4F}" type="pres">
      <dgm:prSet presAssocID="{D57DBE65-308D-4CBC-B7A5-1137B979798D}" presName="negativeSpace" presStyleCnt="0"/>
      <dgm:spPr/>
    </dgm:pt>
    <dgm:pt modelId="{C168F532-2F21-7C4D-A53A-BB670BD40AA5}" type="pres">
      <dgm:prSet presAssocID="{D57DBE65-308D-4CBC-B7A5-1137B979798D}" presName="childText" presStyleLbl="conFgAcc1" presStyleIdx="0" presStyleCnt="4">
        <dgm:presLayoutVars>
          <dgm:bulletEnabled val="1"/>
        </dgm:presLayoutVars>
      </dgm:prSet>
      <dgm:spPr/>
    </dgm:pt>
    <dgm:pt modelId="{36E1ED9F-66F7-EA47-8DBD-BFC7CED07EF8}" type="pres">
      <dgm:prSet presAssocID="{65717513-76E7-47B0-94AF-C87FF7A2C3FA}" presName="spaceBetweenRectangles" presStyleCnt="0"/>
      <dgm:spPr/>
    </dgm:pt>
    <dgm:pt modelId="{7E3FCBCF-BA65-A643-8EE3-65B9FCC424CD}" type="pres">
      <dgm:prSet presAssocID="{90B51807-E5FD-4614-BDDF-8A9F5312DB31}" presName="parentLin" presStyleCnt="0"/>
      <dgm:spPr/>
    </dgm:pt>
    <dgm:pt modelId="{922DFB5E-5DF1-A44D-ADA0-8BD089FAABFD}" type="pres">
      <dgm:prSet presAssocID="{90B51807-E5FD-4614-BDDF-8A9F5312DB31}" presName="parentLeftMargin" presStyleLbl="node1" presStyleIdx="0" presStyleCnt="4"/>
      <dgm:spPr/>
    </dgm:pt>
    <dgm:pt modelId="{7819EA0F-57C2-E742-9B8C-55396F982A66}" type="pres">
      <dgm:prSet presAssocID="{90B51807-E5FD-4614-BDDF-8A9F5312DB31}" presName="parentText" presStyleLbl="node1" presStyleIdx="1" presStyleCnt="4" custScaleY="204133">
        <dgm:presLayoutVars>
          <dgm:chMax val="0"/>
          <dgm:bulletEnabled val="1"/>
        </dgm:presLayoutVars>
      </dgm:prSet>
      <dgm:spPr/>
    </dgm:pt>
    <dgm:pt modelId="{8B07BB84-BD41-E247-8F40-7A32206F8963}" type="pres">
      <dgm:prSet presAssocID="{90B51807-E5FD-4614-BDDF-8A9F5312DB31}" presName="negativeSpace" presStyleCnt="0"/>
      <dgm:spPr/>
    </dgm:pt>
    <dgm:pt modelId="{09BAB4EA-8581-6B46-8B62-2E42FD38C68A}" type="pres">
      <dgm:prSet presAssocID="{90B51807-E5FD-4614-BDDF-8A9F5312DB31}" presName="childText" presStyleLbl="conFgAcc1" presStyleIdx="1" presStyleCnt="4">
        <dgm:presLayoutVars>
          <dgm:bulletEnabled val="1"/>
        </dgm:presLayoutVars>
      </dgm:prSet>
      <dgm:spPr/>
    </dgm:pt>
    <dgm:pt modelId="{1590E54A-7890-0644-9BF6-3B4455F33F64}" type="pres">
      <dgm:prSet presAssocID="{BE461540-9D4A-4E1B-B1CF-8DE12DFF1B55}" presName="spaceBetweenRectangles" presStyleCnt="0"/>
      <dgm:spPr/>
    </dgm:pt>
    <dgm:pt modelId="{B5870971-C325-594D-9151-F9E6FE543A98}" type="pres">
      <dgm:prSet presAssocID="{8140A72F-F909-404E-B347-E38394A69B43}" presName="parentLin" presStyleCnt="0"/>
      <dgm:spPr/>
    </dgm:pt>
    <dgm:pt modelId="{F9E605E4-BEAE-5441-B324-7827296946A6}" type="pres">
      <dgm:prSet presAssocID="{8140A72F-F909-404E-B347-E38394A69B43}" presName="parentLeftMargin" presStyleLbl="node1" presStyleIdx="1" presStyleCnt="4"/>
      <dgm:spPr/>
    </dgm:pt>
    <dgm:pt modelId="{A7B1EBD7-B61D-3142-9629-5AD87DC14750}" type="pres">
      <dgm:prSet presAssocID="{8140A72F-F909-404E-B347-E38394A69B43}" presName="parentText" presStyleLbl="node1" presStyleIdx="2" presStyleCnt="4" custScaleY="222242">
        <dgm:presLayoutVars>
          <dgm:chMax val="0"/>
          <dgm:bulletEnabled val="1"/>
        </dgm:presLayoutVars>
      </dgm:prSet>
      <dgm:spPr/>
    </dgm:pt>
    <dgm:pt modelId="{B7F83017-F18C-074E-8CFA-B8D3051670C4}" type="pres">
      <dgm:prSet presAssocID="{8140A72F-F909-404E-B347-E38394A69B43}" presName="negativeSpace" presStyleCnt="0"/>
      <dgm:spPr/>
    </dgm:pt>
    <dgm:pt modelId="{52ECB1ED-7AE0-2E44-9682-C8ABBC543D2A}" type="pres">
      <dgm:prSet presAssocID="{8140A72F-F909-404E-B347-E38394A69B43}" presName="childText" presStyleLbl="conFgAcc1" presStyleIdx="2" presStyleCnt="4">
        <dgm:presLayoutVars>
          <dgm:bulletEnabled val="1"/>
        </dgm:presLayoutVars>
      </dgm:prSet>
      <dgm:spPr/>
    </dgm:pt>
    <dgm:pt modelId="{BDB9D0FC-73E5-4747-AD02-D29235769761}" type="pres">
      <dgm:prSet presAssocID="{06784BA2-5B75-42E0-BCC6-B97B51C14DD6}" presName="spaceBetweenRectangles" presStyleCnt="0"/>
      <dgm:spPr/>
    </dgm:pt>
    <dgm:pt modelId="{90DAA7F7-6C97-BA4F-B993-537A992D2968}" type="pres">
      <dgm:prSet presAssocID="{4237147E-4051-41AF-B119-E4B6BA6F164C}" presName="parentLin" presStyleCnt="0"/>
      <dgm:spPr/>
    </dgm:pt>
    <dgm:pt modelId="{283B3150-4399-744A-B2A7-0328C3AC10F8}" type="pres">
      <dgm:prSet presAssocID="{4237147E-4051-41AF-B119-E4B6BA6F164C}" presName="parentLeftMargin" presStyleLbl="node1" presStyleIdx="2" presStyleCnt="4"/>
      <dgm:spPr/>
    </dgm:pt>
    <dgm:pt modelId="{1CD0E854-4EB9-4A4C-8B69-170C52A38631}" type="pres">
      <dgm:prSet presAssocID="{4237147E-4051-41AF-B119-E4B6BA6F164C}" presName="parentText" presStyleLbl="node1" presStyleIdx="3" presStyleCnt="4" custScaleY="203146">
        <dgm:presLayoutVars>
          <dgm:chMax val="0"/>
          <dgm:bulletEnabled val="1"/>
        </dgm:presLayoutVars>
      </dgm:prSet>
      <dgm:spPr/>
    </dgm:pt>
    <dgm:pt modelId="{0FC661D9-C2B3-794C-B597-8C59C466F410}" type="pres">
      <dgm:prSet presAssocID="{4237147E-4051-41AF-B119-E4B6BA6F164C}" presName="negativeSpace" presStyleCnt="0"/>
      <dgm:spPr/>
    </dgm:pt>
    <dgm:pt modelId="{985612A4-0940-664B-A509-200686C2D80F}" type="pres">
      <dgm:prSet presAssocID="{4237147E-4051-41AF-B119-E4B6BA6F164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F7BC814-BFB0-3348-9F36-50B2C63419DA}" type="presOf" srcId="{90B51807-E5FD-4614-BDDF-8A9F5312DB31}" destId="{7819EA0F-57C2-E742-9B8C-55396F982A66}" srcOrd="1" destOrd="0" presId="urn:microsoft.com/office/officeart/2005/8/layout/list1"/>
    <dgm:cxn modelId="{ACBC9219-93DA-7E41-A811-21FF326EDEFF}" type="presOf" srcId="{4237147E-4051-41AF-B119-E4B6BA6F164C}" destId="{1CD0E854-4EB9-4A4C-8B69-170C52A38631}" srcOrd="1" destOrd="0" presId="urn:microsoft.com/office/officeart/2005/8/layout/list1"/>
    <dgm:cxn modelId="{5DE5D630-39FE-394D-92E6-2F2DBC464370}" type="presOf" srcId="{C11AF91E-9FCF-4521-B8C9-798A2CE8B969}" destId="{90F2DCC7-3202-164F-9E73-F2B3100CF08E}" srcOrd="0" destOrd="0" presId="urn:microsoft.com/office/officeart/2005/8/layout/list1"/>
    <dgm:cxn modelId="{70DF1C45-3D96-BB4E-9F26-BBDA8D759FF6}" type="presOf" srcId="{8140A72F-F909-404E-B347-E38394A69B43}" destId="{A7B1EBD7-B61D-3142-9629-5AD87DC14750}" srcOrd="1" destOrd="0" presId="urn:microsoft.com/office/officeart/2005/8/layout/list1"/>
    <dgm:cxn modelId="{44E49D64-0F96-4193-A565-633691669E00}" srcId="{C11AF91E-9FCF-4521-B8C9-798A2CE8B969}" destId="{4237147E-4051-41AF-B119-E4B6BA6F164C}" srcOrd="3" destOrd="0" parTransId="{9AE6FACD-5B8E-42D0-BD59-B191E20C696C}" sibTransId="{1B65C38E-00DA-4884-B3DB-EACDB6424630}"/>
    <dgm:cxn modelId="{5166B56C-029B-6345-8842-8DD27B2A5747}" type="presOf" srcId="{D57DBE65-308D-4CBC-B7A5-1137B979798D}" destId="{335F2C50-3FBB-924C-B200-B54A252673F1}" srcOrd="0" destOrd="0" presId="urn:microsoft.com/office/officeart/2005/8/layout/list1"/>
    <dgm:cxn modelId="{7357B081-1F0C-40DF-9DDC-4871270A1D83}" srcId="{C11AF91E-9FCF-4521-B8C9-798A2CE8B969}" destId="{90B51807-E5FD-4614-BDDF-8A9F5312DB31}" srcOrd="1" destOrd="0" parTransId="{210C3DE9-7BFE-4146-B089-46D7D8014BA9}" sibTransId="{BE461540-9D4A-4E1B-B1CF-8DE12DFF1B55}"/>
    <dgm:cxn modelId="{9784DD83-6E7B-434B-975B-260BF99DA567}" srcId="{C11AF91E-9FCF-4521-B8C9-798A2CE8B969}" destId="{D57DBE65-308D-4CBC-B7A5-1137B979798D}" srcOrd="0" destOrd="0" parTransId="{DDDB3EFA-F25C-42E7-8ACC-67AAE582890A}" sibTransId="{65717513-76E7-47B0-94AF-C87FF7A2C3FA}"/>
    <dgm:cxn modelId="{11CE6BAD-5F31-BC41-AADD-338030BCCAA5}" type="presOf" srcId="{90B51807-E5FD-4614-BDDF-8A9F5312DB31}" destId="{922DFB5E-5DF1-A44D-ADA0-8BD089FAABFD}" srcOrd="0" destOrd="0" presId="urn:microsoft.com/office/officeart/2005/8/layout/list1"/>
    <dgm:cxn modelId="{CB1E7BD0-5770-E047-86C3-72D488AD4B0B}" type="presOf" srcId="{8140A72F-F909-404E-B347-E38394A69B43}" destId="{F9E605E4-BEAE-5441-B324-7827296946A6}" srcOrd="0" destOrd="0" presId="urn:microsoft.com/office/officeart/2005/8/layout/list1"/>
    <dgm:cxn modelId="{2AB63BE6-92C2-0047-BB92-62DF596E4FD1}" type="presOf" srcId="{4237147E-4051-41AF-B119-E4B6BA6F164C}" destId="{283B3150-4399-744A-B2A7-0328C3AC10F8}" srcOrd="0" destOrd="0" presId="urn:microsoft.com/office/officeart/2005/8/layout/list1"/>
    <dgm:cxn modelId="{FC3AB2E7-34C3-4136-9789-29C7B865C999}" srcId="{C11AF91E-9FCF-4521-B8C9-798A2CE8B969}" destId="{8140A72F-F909-404E-B347-E38394A69B43}" srcOrd="2" destOrd="0" parTransId="{F0F2864C-4A1D-418F-8D42-AAFF9EE73386}" sibTransId="{06784BA2-5B75-42E0-BCC6-B97B51C14DD6}"/>
    <dgm:cxn modelId="{56E6F6F3-9B1B-7549-86A0-35E5FAD2ADC3}" type="presOf" srcId="{D57DBE65-308D-4CBC-B7A5-1137B979798D}" destId="{3BA00D10-99F7-D145-88D2-29F8DBDD1423}" srcOrd="1" destOrd="0" presId="urn:microsoft.com/office/officeart/2005/8/layout/list1"/>
    <dgm:cxn modelId="{D352657F-251A-6B42-B8D6-028940FAD7C8}" type="presParOf" srcId="{90F2DCC7-3202-164F-9E73-F2B3100CF08E}" destId="{DEFAD420-9D7A-0F4E-9470-7A361F7CA085}" srcOrd="0" destOrd="0" presId="urn:microsoft.com/office/officeart/2005/8/layout/list1"/>
    <dgm:cxn modelId="{967ED2C6-7693-1043-A3AA-8EEBE69D8E53}" type="presParOf" srcId="{DEFAD420-9D7A-0F4E-9470-7A361F7CA085}" destId="{335F2C50-3FBB-924C-B200-B54A252673F1}" srcOrd="0" destOrd="0" presId="urn:microsoft.com/office/officeart/2005/8/layout/list1"/>
    <dgm:cxn modelId="{B53796FF-B86A-4C48-9B7B-2D540F5E27B3}" type="presParOf" srcId="{DEFAD420-9D7A-0F4E-9470-7A361F7CA085}" destId="{3BA00D10-99F7-D145-88D2-29F8DBDD1423}" srcOrd="1" destOrd="0" presId="urn:microsoft.com/office/officeart/2005/8/layout/list1"/>
    <dgm:cxn modelId="{AFCBD2A5-3444-5D46-A970-E7ED238663BF}" type="presParOf" srcId="{90F2DCC7-3202-164F-9E73-F2B3100CF08E}" destId="{8F09026C-CCB4-5549-8B8F-82230760DB4F}" srcOrd="1" destOrd="0" presId="urn:microsoft.com/office/officeart/2005/8/layout/list1"/>
    <dgm:cxn modelId="{30B1E902-2644-E04B-A971-6433080AA852}" type="presParOf" srcId="{90F2DCC7-3202-164F-9E73-F2B3100CF08E}" destId="{C168F532-2F21-7C4D-A53A-BB670BD40AA5}" srcOrd="2" destOrd="0" presId="urn:microsoft.com/office/officeart/2005/8/layout/list1"/>
    <dgm:cxn modelId="{3A87432F-7B23-424E-8823-5641E97D8927}" type="presParOf" srcId="{90F2DCC7-3202-164F-9E73-F2B3100CF08E}" destId="{36E1ED9F-66F7-EA47-8DBD-BFC7CED07EF8}" srcOrd="3" destOrd="0" presId="urn:microsoft.com/office/officeart/2005/8/layout/list1"/>
    <dgm:cxn modelId="{C77DE89B-EF12-1345-8A5E-D05CDEC001F3}" type="presParOf" srcId="{90F2DCC7-3202-164F-9E73-F2B3100CF08E}" destId="{7E3FCBCF-BA65-A643-8EE3-65B9FCC424CD}" srcOrd="4" destOrd="0" presId="urn:microsoft.com/office/officeart/2005/8/layout/list1"/>
    <dgm:cxn modelId="{EDF01C3C-6E8F-8846-A8E0-52F185C6B716}" type="presParOf" srcId="{7E3FCBCF-BA65-A643-8EE3-65B9FCC424CD}" destId="{922DFB5E-5DF1-A44D-ADA0-8BD089FAABFD}" srcOrd="0" destOrd="0" presId="urn:microsoft.com/office/officeart/2005/8/layout/list1"/>
    <dgm:cxn modelId="{C44C5C2A-FBF5-4745-B70E-1A79281CB816}" type="presParOf" srcId="{7E3FCBCF-BA65-A643-8EE3-65B9FCC424CD}" destId="{7819EA0F-57C2-E742-9B8C-55396F982A66}" srcOrd="1" destOrd="0" presId="urn:microsoft.com/office/officeart/2005/8/layout/list1"/>
    <dgm:cxn modelId="{B8F3645E-5935-3544-9AA8-EC00D32807FF}" type="presParOf" srcId="{90F2DCC7-3202-164F-9E73-F2B3100CF08E}" destId="{8B07BB84-BD41-E247-8F40-7A32206F8963}" srcOrd="5" destOrd="0" presId="urn:microsoft.com/office/officeart/2005/8/layout/list1"/>
    <dgm:cxn modelId="{AA6DD702-82FD-D647-9B6E-8D5B577D2C80}" type="presParOf" srcId="{90F2DCC7-3202-164F-9E73-F2B3100CF08E}" destId="{09BAB4EA-8581-6B46-8B62-2E42FD38C68A}" srcOrd="6" destOrd="0" presId="urn:microsoft.com/office/officeart/2005/8/layout/list1"/>
    <dgm:cxn modelId="{9FFE134F-E8CE-524E-835A-4B84791A6A39}" type="presParOf" srcId="{90F2DCC7-3202-164F-9E73-F2B3100CF08E}" destId="{1590E54A-7890-0644-9BF6-3B4455F33F64}" srcOrd="7" destOrd="0" presId="urn:microsoft.com/office/officeart/2005/8/layout/list1"/>
    <dgm:cxn modelId="{7B49847F-4FF5-0443-84A6-F875AAD76908}" type="presParOf" srcId="{90F2DCC7-3202-164F-9E73-F2B3100CF08E}" destId="{B5870971-C325-594D-9151-F9E6FE543A98}" srcOrd="8" destOrd="0" presId="urn:microsoft.com/office/officeart/2005/8/layout/list1"/>
    <dgm:cxn modelId="{8A0F7DD4-BEED-3744-B0A4-D1D280E0D04E}" type="presParOf" srcId="{B5870971-C325-594D-9151-F9E6FE543A98}" destId="{F9E605E4-BEAE-5441-B324-7827296946A6}" srcOrd="0" destOrd="0" presId="urn:microsoft.com/office/officeart/2005/8/layout/list1"/>
    <dgm:cxn modelId="{70909164-C04C-E043-B552-F4C93FA21FEB}" type="presParOf" srcId="{B5870971-C325-594D-9151-F9E6FE543A98}" destId="{A7B1EBD7-B61D-3142-9629-5AD87DC14750}" srcOrd="1" destOrd="0" presId="urn:microsoft.com/office/officeart/2005/8/layout/list1"/>
    <dgm:cxn modelId="{B2C9BA6F-B508-FE41-B34E-259165B3D910}" type="presParOf" srcId="{90F2DCC7-3202-164F-9E73-F2B3100CF08E}" destId="{B7F83017-F18C-074E-8CFA-B8D3051670C4}" srcOrd="9" destOrd="0" presId="urn:microsoft.com/office/officeart/2005/8/layout/list1"/>
    <dgm:cxn modelId="{9625B50C-220A-3749-9FF6-A60D0CB73EFE}" type="presParOf" srcId="{90F2DCC7-3202-164F-9E73-F2B3100CF08E}" destId="{52ECB1ED-7AE0-2E44-9682-C8ABBC543D2A}" srcOrd="10" destOrd="0" presId="urn:microsoft.com/office/officeart/2005/8/layout/list1"/>
    <dgm:cxn modelId="{E758CF92-3778-4243-84E7-09BFDA377113}" type="presParOf" srcId="{90F2DCC7-3202-164F-9E73-F2B3100CF08E}" destId="{BDB9D0FC-73E5-4747-AD02-D29235769761}" srcOrd="11" destOrd="0" presId="urn:microsoft.com/office/officeart/2005/8/layout/list1"/>
    <dgm:cxn modelId="{521D55BD-CBBE-2046-86F4-599C23C4A910}" type="presParOf" srcId="{90F2DCC7-3202-164F-9E73-F2B3100CF08E}" destId="{90DAA7F7-6C97-BA4F-B993-537A992D2968}" srcOrd="12" destOrd="0" presId="urn:microsoft.com/office/officeart/2005/8/layout/list1"/>
    <dgm:cxn modelId="{928E7F84-A443-084E-BD58-B40814D1B0B9}" type="presParOf" srcId="{90DAA7F7-6C97-BA4F-B993-537A992D2968}" destId="{283B3150-4399-744A-B2A7-0328C3AC10F8}" srcOrd="0" destOrd="0" presId="urn:microsoft.com/office/officeart/2005/8/layout/list1"/>
    <dgm:cxn modelId="{24501D13-4A17-6A44-948E-09BBF254BEC7}" type="presParOf" srcId="{90DAA7F7-6C97-BA4F-B993-537A992D2968}" destId="{1CD0E854-4EB9-4A4C-8B69-170C52A38631}" srcOrd="1" destOrd="0" presId="urn:microsoft.com/office/officeart/2005/8/layout/list1"/>
    <dgm:cxn modelId="{D43F2E3F-62B9-DD4B-B75A-B5FB93AE930E}" type="presParOf" srcId="{90F2DCC7-3202-164F-9E73-F2B3100CF08E}" destId="{0FC661D9-C2B3-794C-B597-8C59C466F410}" srcOrd="13" destOrd="0" presId="urn:microsoft.com/office/officeart/2005/8/layout/list1"/>
    <dgm:cxn modelId="{18874FDF-0C39-004F-AB50-312E0729DE2D}" type="presParOf" srcId="{90F2DCC7-3202-164F-9E73-F2B3100CF08E}" destId="{985612A4-0940-664B-A509-200686C2D80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027D4D-EB4A-432D-B67A-0CA2553E2E28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9056A3-D5EC-46EC-99ED-7CE77F901CEE}">
      <dgm:prSet/>
      <dgm:spPr/>
      <dgm:t>
        <a:bodyPr/>
        <a:lstStyle/>
        <a:p>
          <a:r>
            <a:rPr lang="en-US" b="1" i="0"/>
            <a:t>Ransomware Incidents:</a:t>
          </a:r>
          <a:endParaRPr lang="en-US"/>
        </a:p>
      </dgm:t>
    </dgm:pt>
    <dgm:pt modelId="{626C716B-8C13-4C8F-B25B-E19385E6FB4B}" type="parTrans" cxnId="{6F84A7FE-4DA9-4351-8CB0-92323732E011}">
      <dgm:prSet/>
      <dgm:spPr/>
      <dgm:t>
        <a:bodyPr/>
        <a:lstStyle/>
        <a:p>
          <a:endParaRPr lang="en-US"/>
        </a:p>
      </dgm:t>
    </dgm:pt>
    <dgm:pt modelId="{E26BBE07-C769-40F1-8FC7-8A1CF568CB26}" type="sibTrans" cxnId="{6F84A7FE-4DA9-4351-8CB0-92323732E011}">
      <dgm:prSet/>
      <dgm:spPr/>
      <dgm:t>
        <a:bodyPr/>
        <a:lstStyle/>
        <a:p>
          <a:endParaRPr lang="en-US"/>
        </a:p>
      </dgm:t>
    </dgm:pt>
    <dgm:pt modelId="{7D50E2B1-4FE8-4FCD-A614-35585FC1D11B}">
      <dgm:prSet/>
      <dgm:spPr/>
      <dgm:t>
        <a:bodyPr/>
        <a:lstStyle/>
        <a:p>
          <a:r>
            <a:rPr lang="en-US" b="0" i="0"/>
            <a:t>Catastrophic Consequences of Lockdowns</a:t>
          </a:r>
          <a:endParaRPr lang="en-US"/>
        </a:p>
      </dgm:t>
    </dgm:pt>
    <dgm:pt modelId="{870BF420-10BF-437E-A0B8-4EF7A50C07E7}" type="parTrans" cxnId="{66824D4F-50DA-4A6F-8CA9-2EA0D2B92938}">
      <dgm:prSet/>
      <dgm:spPr/>
      <dgm:t>
        <a:bodyPr/>
        <a:lstStyle/>
        <a:p>
          <a:endParaRPr lang="en-US"/>
        </a:p>
      </dgm:t>
    </dgm:pt>
    <dgm:pt modelId="{8ECA72C0-70EE-42F3-882C-F1C6C6233D88}" type="sibTrans" cxnId="{66824D4F-50DA-4A6F-8CA9-2EA0D2B92938}">
      <dgm:prSet/>
      <dgm:spPr/>
      <dgm:t>
        <a:bodyPr/>
        <a:lstStyle/>
        <a:p>
          <a:endParaRPr lang="en-US"/>
        </a:p>
      </dgm:t>
    </dgm:pt>
    <dgm:pt modelId="{D460AD64-04E5-4374-B8F2-DBFADABC809F}">
      <dgm:prSet/>
      <dgm:spPr/>
      <dgm:t>
        <a:bodyPr/>
        <a:lstStyle/>
        <a:p>
          <a:r>
            <a:rPr lang="en-US" b="0" i="0"/>
            <a:t>Hive Attack's $240 Million Ransom Demand</a:t>
          </a:r>
          <a:endParaRPr lang="en-US"/>
        </a:p>
      </dgm:t>
    </dgm:pt>
    <dgm:pt modelId="{AE633383-ADE0-4BBF-8B1B-D4803D203D76}" type="parTrans" cxnId="{74DC42C1-1908-4DCC-9F6E-42566BA2873D}">
      <dgm:prSet/>
      <dgm:spPr/>
      <dgm:t>
        <a:bodyPr/>
        <a:lstStyle/>
        <a:p>
          <a:endParaRPr lang="en-US"/>
        </a:p>
      </dgm:t>
    </dgm:pt>
    <dgm:pt modelId="{E5504E37-7E28-43F6-85E8-CB56FEA5E042}" type="sibTrans" cxnId="{74DC42C1-1908-4DCC-9F6E-42566BA2873D}">
      <dgm:prSet/>
      <dgm:spPr/>
      <dgm:t>
        <a:bodyPr/>
        <a:lstStyle/>
        <a:p>
          <a:endParaRPr lang="en-US"/>
        </a:p>
      </dgm:t>
    </dgm:pt>
    <dgm:pt modelId="{30D9CD07-80CB-4A13-A77B-0D60FB78E63F}">
      <dgm:prSet/>
      <dgm:spPr/>
      <dgm:t>
        <a:bodyPr/>
        <a:lstStyle/>
        <a:p>
          <a:r>
            <a:rPr lang="en-US" b="1" i="0"/>
            <a:t>Diverse Threat Actors:</a:t>
          </a:r>
          <a:endParaRPr lang="en-US"/>
        </a:p>
      </dgm:t>
    </dgm:pt>
    <dgm:pt modelId="{DCA875DC-7287-4853-94E3-36EF192013DC}" type="parTrans" cxnId="{0BAA2CBE-73F1-402B-9A02-6360A41A4EA9}">
      <dgm:prSet/>
      <dgm:spPr/>
      <dgm:t>
        <a:bodyPr/>
        <a:lstStyle/>
        <a:p>
          <a:endParaRPr lang="en-US"/>
        </a:p>
      </dgm:t>
    </dgm:pt>
    <dgm:pt modelId="{76D7D798-E431-4FF1-AF94-F4345DCDA1B0}" type="sibTrans" cxnId="{0BAA2CBE-73F1-402B-9A02-6360A41A4EA9}">
      <dgm:prSet/>
      <dgm:spPr/>
      <dgm:t>
        <a:bodyPr/>
        <a:lstStyle/>
        <a:p>
          <a:endParaRPr lang="en-US"/>
        </a:p>
      </dgm:t>
    </dgm:pt>
    <dgm:pt modelId="{0BBB9B8E-79CE-48E5-BB66-133A72FBB913}">
      <dgm:prSet/>
      <dgm:spPr/>
      <dgm:t>
        <a:bodyPr/>
        <a:lstStyle/>
        <a:p>
          <a:r>
            <a:rPr lang="en-US" b="0" i="0"/>
            <a:t>Exploitation by Cybercriminals and Nation-States</a:t>
          </a:r>
          <a:endParaRPr lang="en-US"/>
        </a:p>
      </dgm:t>
    </dgm:pt>
    <dgm:pt modelId="{ED1199FE-367E-485E-B5B4-E3E66E8EC382}" type="parTrans" cxnId="{6E04B05E-6CDC-4FFB-906C-9893D05BE4F4}">
      <dgm:prSet/>
      <dgm:spPr/>
      <dgm:t>
        <a:bodyPr/>
        <a:lstStyle/>
        <a:p>
          <a:endParaRPr lang="en-US"/>
        </a:p>
      </dgm:t>
    </dgm:pt>
    <dgm:pt modelId="{68AB36C2-1E84-49D9-8279-B1B6FE761D72}" type="sibTrans" cxnId="{6E04B05E-6CDC-4FFB-906C-9893D05BE4F4}">
      <dgm:prSet/>
      <dgm:spPr/>
      <dgm:t>
        <a:bodyPr/>
        <a:lstStyle/>
        <a:p>
          <a:endParaRPr lang="en-US"/>
        </a:p>
      </dgm:t>
    </dgm:pt>
    <dgm:pt modelId="{B075DCE1-D4BA-4BF7-85CC-13EE6637FCA4}">
      <dgm:prSet/>
      <dgm:spPr/>
      <dgm:t>
        <a:bodyPr/>
        <a:lstStyle/>
        <a:p>
          <a:r>
            <a:rPr lang="en-US" b="0" i="0"/>
            <a:t>Notable Countries: China, Russia, North Korea</a:t>
          </a:r>
          <a:endParaRPr lang="en-US"/>
        </a:p>
      </dgm:t>
    </dgm:pt>
    <dgm:pt modelId="{BF59A659-AFAF-46BC-A0B9-39D7E845B469}" type="parTrans" cxnId="{C193983D-B5CA-4DE0-92C5-B3DD7709C85C}">
      <dgm:prSet/>
      <dgm:spPr/>
      <dgm:t>
        <a:bodyPr/>
        <a:lstStyle/>
        <a:p>
          <a:endParaRPr lang="en-US"/>
        </a:p>
      </dgm:t>
    </dgm:pt>
    <dgm:pt modelId="{99BDFC6F-2265-4D4F-9939-0BDD1736F10C}" type="sibTrans" cxnId="{C193983D-B5CA-4DE0-92C5-B3DD7709C85C}">
      <dgm:prSet/>
      <dgm:spPr/>
      <dgm:t>
        <a:bodyPr/>
        <a:lstStyle/>
        <a:p>
          <a:endParaRPr lang="en-US"/>
        </a:p>
      </dgm:t>
    </dgm:pt>
    <dgm:pt modelId="{7BF01870-DC3A-447F-A630-514D0C4DA4A1}">
      <dgm:prSet/>
      <dgm:spPr/>
      <dgm:t>
        <a:bodyPr/>
        <a:lstStyle/>
        <a:p>
          <a:r>
            <a:rPr lang="en-US" b="0" i="0"/>
            <a:t>Methods: Social Engineering, Phishing, DDoS Attacks</a:t>
          </a:r>
          <a:endParaRPr lang="en-US"/>
        </a:p>
      </dgm:t>
    </dgm:pt>
    <dgm:pt modelId="{7BB3517B-7831-4A3A-A0B7-0858410B1428}" type="parTrans" cxnId="{E968F942-4E83-4140-AAFC-C3B23B4CB65D}">
      <dgm:prSet/>
      <dgm:spPr/>
      <dgm:t>
        <a:bodyPr/>
        <a:lstStyle/>
        <a:p>
          <a:endParaRPr lang="en-US"/>
        </a:p>
      </dgm:t>
    </dgm:pt>
    <dgm:pt modelId="{73410C6B-21B8-40A4-AD12-A51AF22C808F}" type="sibTrans" cxnId="{E968F942-4E83-4140-AAFC-C3B23B4CB65D}">
      <dgm:prSet/>
      <dgm:spPr/>
      <dgm:t>
        <a:bodyPr/>
        <a:lstStyle/>
        <a:p>
          <a:endParaRPr lang="en-US"/>
        </a:p>
      </dgm:t>
    </dgm:pt>
    <dgm:pt modelId="{5519A82D-5147-49E5-AE09-F9286736ACD1}">
      <dgm:prSet/>
      <dgm:spPr/>
      <dgm:t>
        <a:bodyPr/>
        <a:lstStyle/>
        <a:p>
          <a:r>
            <a:rPr lang="en-US" b="1" i="0"/>
            <a:t>Insider Threats on the Rise:</a:t>
          </a:r>
          <a:endParaRPr lang="en-US"/>
        </a:p>
      </dgm:t>
    </dgm:pt>
    <dgm:pt modelId="{4D3F184E-6F05-440F-A503-C3ECB60E85A5}" type="parTrans" cxnId="{5871A349-BB65-4E09-B8BC-419939CB10A9}">
      <dgm:prSet/>
      <dgm:spPr/>
      <dgm:t>
        <a:bodyPr/>
        <a:lstStyle/>
        <a:p>
          <a:endParaRPr lang="en-US"/>
        </a:p>
      </dgm:t>
    </dgm:pt>
    <dgm:pt modelId="{C643FC04-E0CF-4FB0-932F-F8F0F13920AB}" type="sibTrans" cxnId="{5871A349-BB65-4E09-B8BC-419939CB10A9}">
      <dgm:prSet/>
      <dgm:spPr/>
      <dgm:t>
        <a:bodyPr/>
        <a:lstStyle/>
        <a:p>
          <a:endParaRPr lang="en-US"/>
        </a:p>
      </dgm:t>
    </dgm:pt>
    <dgm:pt modelId="{BA2DF0A0-900F-4DC0-B1FC-6E286EE19F1A}">
      <dgm:prSet/>
      <dgm:spPr/>
      <dgm:t>
        <a:bodyPr/>
        <a:lstStyle/>
        <a:p>
          <a:r>
            <a:rPr lang="en-US" b="0" i="0"/>
            <a:t>50% Increase According to Ponemon Institute Inside Report</a:t>
          </a:r>
          <a:endParaRPr lang="en-US"/>
        </a:p>
      </dgm:t>
    </dgm:pt>
    <dgm:pt modelId="{9E4A4C59-1254-4E5C-BAC4-140A7E438AAD}" type="parTrans" cxnId="{C9AB365F-EEEF-43D8-BC49-3203B200125C}">
      <dgm:prSet/>
      <dgm:spPr/>
      <dgm:t>
        <a:bodyPr/>
        <a:lstStyle/>
        <a:p>
          <a:endParaRPr lang="en-US"/>
        </a:p>
      </dgm:t>
    </dgm:pt>
    <dgm:pt modelId="{2DAA482F-B1B7-4C6D-AAF3-936B5FBD6F79}" type="sibTrans" cxnId="{C9AB365F-EEEF-43D8-BC49-3203B200125C}">
      <dgm:prSet/>
      <dgm:spPr/>
      <dgm:t>
        <a:bodyPr/>
        <a:lstStyle/>
        <a:p>
          <a:endParaRPr lang="en-US"/>
        </a:p>
      </dgm:t>
    </dgm:pt>
    <dgm:pt modelId="{0BFBB6F1-8840-4373-B113-D42973EEA10D}">
      <dgm:prSet/>
      <dgm:spPr/>
      <dgm:t>
        <a:bodyPr/>
        <a:lstStyle/>
        <a:p>
          <a:r>
            <a:rPr lang="en-US" b="1" i="0"/>
            <a:t>Evolving Threat Landscape:</a:t>
          </a:r>
          <a:endParaRPr lang="en-US"/>
        </a:p>
      </dgm:t>
    </dgm:pt>
    <dgm:pt modelId="{87E08403-D251-4BD4-BFE9-5DF8327ECAE0}" type="parTrans" cxnId="{D1BB8967-8295-47F0-BBA4-433C7025AA3C}">
      <dgm:prSet/>
      <dgm:spPr/>
      <dgm:t>
        <a:bodyPr/>
        <a:lstStyle/>
        <a:p>
          <a:endParaRPr lang="en-US"/>
        </a:p>
      </dgm:t>
    </dgm:pt>
    <dgm:pt modelId="{A4B34E76-B749-4C2A-B993-E3B83185AEB0}" type="sibTrans" cxnId="{D1BB8967-8295-47F0-BBA4-433C7025AA3C}">
      <dgm:prSet/>
      <dgm:spPr/>
      <dgm:t>
        <a:bodyPr/>
        <a:lstStyle/>
        <a:p>
          <a:endParaRPr lang="en-US"/>
        </a:p>
      </dgm:t>
    </dgm:pt>
    <dgm:pt modelId="{8F69C060-EB4B-475F-945A-DA11665A60F8}">
      <dgm:prSet/>
      <dgm:spPr/>
      <dgm:t>
        <a:bodyPr/>
        <a:lstStyle/>
        <a:p>
          <a:r>
            <a:rPr lang="en-US" b="0" i="0"/>
            <a:t>Vulnerabilities: Zero-day Exploits, Supply Chain Risks</a:t>
          </a:r>
          <a:endParaRPr lang="en-US"/>
        </a:p>
      </dgm:t>
    </dgm:pt>
    <dgm:pt modelId="{E14E482D-7F10-4833-BB9D-E3F851C009F3}" type="parTrans" cxnId="{C8A242D8-6D7C-47D3-8C01-FD7F99F9CF7D}">
      <dgm:prSet/>
      <dgm:spPr/>
      <dgm:t>
        <a:bodyPr/>
        <a:lstStyle/>
        <a:p>
          <a:endParaRPr lang="en-US"/>
        </a:p>
      </dgm:t>
    </dgm:pt>
    <dgm:pt modelId="{E5CD68AA-3034-453D-B5D8-EDABAF35DB83}" type="sibTrans" cxnId="{C8A242D8-6D7C-47D3-8C01-FD7F99F9CF7D}">
      <dgm:prSet/>
      <dgm:spPr/>
      <dgm:t>
        <a:bodyPr/>
        <a:lstStyle/>
        <a:p>
          <a:endParaRPr lang="en-US"/>
        </a:p>
      </dgm:t>
    </dgm:pt>
    <dgm:pt modelId="{C24CA80A-3EE9-4BD5-A61B-0CC5922D9090}">
      <dgm:prSet/>
      <dgm:spPr/>
      <dgm:t>
        <a:bodyPr/>
        <a:lstStyle/>
        <a:p>
          <a:r>
            <a:rPr lang="en-US" b="0" i="0"/>
            <a:t>Challenges in AI and Machine Learning Integration</a:t>
          </a:r>
          <a:endParaRPr lang="en-US"/>
        </a:p>
      </dgm:t>
    </dgm:pt>
    <dgm:pt modelId="{E6324C7C-A5DB-4CB0-B3C5-4534FB7EA4DA}" type="parTrans" cxnId="{7C95C591-D311-4585-AA08-E244685C10F1}">
      <dgm:prSet/>
      <dgm:spPr/>
      <dgm:t>
        <a:bodyPr/>
        <a:lstStyle/>
        <a:p>
          <a:endParaRPr lang="en-US"/>
        </a:p>
      </dgm:t>
    </dgm:pt>
    <dgm:pt modelId="{D2A862BB-8FC2-42A1-96CB-E5A67C05B834}" type="sibTrans" cxnId="{7C95C591-D311-4585-AA08-E244685C10F1}">
      <dgm:prSet/>
      <dgm:spPr/>
      <dgm:t>
        <a:bodyPr/>
        <a:lstStyle/>
        <a:p>
          <a:endParaRPr lang="en-US"/>
        </a:p>
      </dgm:t>
    </dgm:pt>
    <dgm:pt modelId="{1F5917B6-17A8-E542-BB93-171C266B0FB5}" type="pres">
      <dgm:prSet presAssocID="{B6027D4D-EB4A-432D-B67A-0CA2553E2E28}" presName="linear" presStyleCnt="0">
        <dgm:presLayoutVars>
          <dgm:dir/>
          <dgm:animLvl val="lvl"/>
          <dgm:resizeHandles val="exact"/>
        </dgm:presLayoutVars>
      </dgm:prSet>
      <dgm:spPr/>
    </dgm:pt>
    <dgm:pt modelId="{76CC055E-D94E-EC43-BA06-ECCA7810F788}" type="pres">
      <dgm:prSet presAssocID="{BF9056A3-D5EC-46EC-99ED-7CE77F901CEE}" presName="parentLin" presStyleCnt="0"/>
      <dgm:spPr/>
    </dgm:pt>
    <dgm:pt modelId="{BE98FCAB-4B5C-544F-9B08-D9AB37BC1F31}" type="pres">
      <dgm:prSet presAssocID="{BF9056A3-D5EC-46EC-99ED-7CE77F901CEE}" presName="parentLeftMargin" presStyleLbl="node1" presStyleIdx="0" presStyleCnt="4"/>
      <dgm:spPr/>
    </dgm:pt>
    <dgm:pt modelId="{5F272193-2616-0040-9FC9-A293894C4C85}" type="pres">
      <dgm:prSet presAssocID="{BF9056A3-D5EC-46EC-99ED-7CE77F901C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592CD7-B95F-5E48-BAA1-85A4BB9691B1}" type="pres">
      <dgm:prSet presAssocID="{BF9056A3-D5EC-46EC-99ED-7CE77F901CEE}" presName="negativeSpace" presStyleCnt="0"/>
      <dgm:spPr/>
    </dgm:pt>
    <dgm:pt modelId="{8E328499-64A4-DE46-AAFB-B3D731BEEDDF}" type="pres">
      <dgm:prSet presAssocID="{BF9056A3-D5EC-46EC-99ED-7CE77F901CEE}" presName="childText" presStyleLbl="conFgAcc1" presStyleIdx="0" presStyleCnt="4">
        <dgm:presLayoutVars>
          <dgm:bulletEnabled val="1"/>
        </dgm:presLayoutVars>
      </dgm:prSet>
      <dgm:spPr/>
    </dgm:pt>
    <dgm:pt modelId="{CD37823C-7F39-D945-8160-A9542FF43614}" type="pres">
      <dgm:prSet presAssocID="{E26BBE07-C769-40F1-8FC7-8A1CF568CB26}" presName="spaceBetweenRectangles" presStyleCnt="0"/>
      <dgm:spPr/>
    </dgm:pt>
    <dgm:pt modelId="{EEDA4C43-64E3-CC4A-B8D7-7087F94995AD}" type="pres">
      <dgm:prSet presAssocID="{30D9CD07-80CB-4A13-A77B-0D60FB78E63F}" presName="parentLin" presStyleCnt="0"/>
      <dgm:spPr/>
    </dgm:pt>
    <dgm:pt modelId="{9F9F9F8E-B546-934F-B7EF-3AAC5D11DA5D}" type="pres">
      <dgm:prSet presAssocID="{30D9CD07-80CB-4A13-A77B-0D60FB78E63F}" presName="parentLeftMargin" presStyleLbl="node1" presStyleIdx="0" presStyleCnt="4"/>
      <dgm:spPr/>
    </dgm:pt>
    <dgm:pt modelId="{38C3C728-D62E-0542-8944-8BD645A957C7}" type="pres">
      <dgm:prSet presAssocID="{30D9CD07-80CB-4A13-A77B-0D60FB78E6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73BFEB-22C3-DD47-BB73-D4F6A70F27DB}" type="pres">
      <dgm:prSet presAssocID="{30D9CD07-80CB-4A13-A77B-0D60FB78E63F}" presName="negativeSpace" presStyleCnt="0"/>
      <dgm:spPr/>
    </dgm:pt>
    <dgm:pt modelId="{8E6073A5-A564-3649-9CCA-3B3AD53BA234}" type="pres">
      <dgm:prSet presAssocID="{30D9CD07-80CB-4A13-A77B-0D60FB78E63F}" presName="childText" presStyleLbl="conFgAcc1" presStyleIdx="1" presStyleCnt="4">
        <dgm:presLayoutVars>
          <dgm:bulletEnabled val="1"/>
        </dgm:presLayoutVars>
      </dgm:prSet>
      <dgm:spPr/>
    </dgm:pt>
    <dgm:pt modelId="{870A24F7-9E76-E247-8A04-16B7C52078E6}" type="pres">
      <dgm:prSet presAssocID="{76D7D798-E431-4FF1-AF94-F4345DCDA1B0}" presName="spaceBetweenRectangles" presStyleCnt="0"/>
      <dgm:spPr/>
    </dgm:pt>
    <dgm:pt modelId="{2C46B909-4671-8845-AECE-0BA686450F0B}" type="pres">
      <dgm:prSet presAssocID="{5519A82D-5147-49E5-AE09-F9286736ACD1}" presName="parentLin" presStyleCnt="0"/>
      <dgm:spPr/>
    </dgm:pt>
    <dgm:pt modelId="{B76E8FFC-D01A-CC4D-B0FF-23F37499B9E6}" type="pres">
      <dgm:prSet presAssocID="{5519A82D-5147-49E5-AE09-F9286736ACD1}" presName="parentLeftMargin" presStyleLbl="node1" presStyleIdx="1" presStyleCnt="4"/>
      <dgm:spPr/>
    </dgm:pt>
    <dgm:pt modelId="{C581E63B-5796-024F-A34C-A02E8B5CDBF6}" type="pres">
      <dgm:prSet presAssocID="{5519A82D-5147-49E5-AE09-F9286736AC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CC5F944-9B15-9A4A-B819-1284E81EF370}" type="pres">
      <dgm:prSet presAssocID="{5519A82D-5147-49E5-AE09-F9286736ACD1}" presName="negativeSpace" presStyleCnt="0"/>
      <dgm:spPr/>
    </dgm:pt>
    <dgm:pt modelId="{0AC590EF-EB4A-A140-955B-34B1541D19AA}" type="pres">
      <dgm:prSet presAssocID="{5519A82D-5147-49E5-AE09-F9286736ACD1}" presName="childText" presStyleLbl="conFgAcc1" presStyleIdx="2" presStyleCnt="4">
        <dgm:presLayoutVars>
          <dgm:bulletEnabled val="1"/>
        </dgm:presLayoutVars>
      </dgm:prSet>
      <dgm:spPr/>
    </dgm:pt>
    <dgm:pt modelId="{F051AD79-8EA6-0440-A154-9AA60C55D553}" type="pres">
      <dgm:prSet presAssocID="{C643FC04-E0CF-4FB0-932F-F8F0F13920AB}" presName="spaceBetweenRectangles" presStyleCnt="0"/>
      <dgm:spPr/>
    </dgm:pt>
    <dgm:pt modelId="{116B2210-E690-D141-B810-8CC8D0CB5EA4}" type="pres">
      <dgm:prSet presAssocID="{0BFBB6F1-8840-4373-B113-D42973EEA10D}" presName="parentLin" presStyleCnt="0"/>
      <dgm:spPr/>
    </dgm:pt>
    <dgm:pt modelId="{B8493030-3ADD-5A44-9E70-9583C8F42421}" type="pres">
      <dgm:prSet presAssocID="{0BFBB6F1-8840-4373-B113-D42973EEA10D}" presName="parentLeftMargin" presStyleLbl="node1" presStyleIdx="2" presStyleCnt="4"/>
      <dgm:spPr/>
    </dgm:pt>
    <dgm:pt modelId="{E53B86B4-8108-7445-9811-6F3A0CADABE6}" type="pres">
      <dgm:prSet presAssocID="{0BFBB6F1-8840-4373-B113-D42973EEA1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41A2D37-1FC2-2541-839F-A959C83CC2A8}" type="pres">
      <dgm:prSet presAssocID="{0BFBB6F1-8840-4373-B113-D42973EEA10D}" presName="negativeSpace" presStyleCnt="0"/>
      <dgm:spPr/>
    </dgm:pt>
    <dgm:pt modelId="{3352A875-31E7-544F-ABB6-45218776012A}" type="pres">
      <dgm:prSet presAssocID="{0BFBB6F1-8840-4373-B113-D42973EEA10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D9400C-AD0D-204D-B817-2285C9C1B316}" type="presOf" srcId="{BF9056A3-D5EC-46EC-99ED-7CE77F901CEE}" destId="{5F272193-2616-0040-9FC9-A293894C4C85}" srcOrd="1" destOrd="0" presId="urn:microsoft.com/office/officeart/2005/8/layout/list1"/>
    <dgm:cxn modelId="{4BB6670C-87E8-4F45-8145-EB61A61BAC85}" type="presOf" srcId="{8F69C060-EB4B-475F-945A-DA11665A60F8}" destId="{3352A875-31E7-544F-ABB6-45218776012A}" srcOrd="0" destOrd="0" presId="urn:microsoft.com/office/officeart/2005/8/layout/list1"/>
    <dgm:cxn modelId="{3DF89A33-7B1C-EA47-A4A7-B52A6324BEB8}" type="presOf" srcId="{BA2DF0A0-900F-4DC0-B1FC-6E286EE19F1A}" destId="{0AC590EF-EB4A-A140-955B-34B1541D19AA}" srcOrd="0" destOrd="0" presId="urn:microsoft.com/office/officeart/2005/8/layout/list1"/>
    <dgm:cxn modelId="{C193983D-B5CA-4DE0-92C5-B3DD7709C85C}" srcId="{30D9CD07-80CB-4A13-A77B-0D60FB78E63F}" destId="{B075DCE1-D4BA-4BF7-85CC-13EE6637FCA4}" srcOrd="1" destOrd="0" parTransId="{BF59A659-AFAF-46BC-A0B9-39D7E845B469}" sibTransId="{99BDFC6F-2265-4D4F-9939-0BDD1736F10C}"/>
    <dgm:cxn modelId="{E968F942-4E83-4140-AAFC-C3B23B4CB65D}" srcId="{30D9CD07-80CB-4A13-A77B-0D60FB78E63F}" destId="{7BF01870-DC3A-447F-A630-514D0C4DA4A1}" srcOrd="2" destOrd="0" parTransId="{7BB3517B-7831-4A3A-A0B7-0858410B1428}" sibTransId="{73410C6B-21B8-40A4-AD12-A51AF22C808F}"/>
    <dgm:cxn modelId="{5871A349-BB65-4E09-B8BC-419939CB10A9}" srcId="{B6027D4D-EB4A-432D-B67A-0CA2553E2E28}" destId="{5519A82D-5147-49E5-AE09-F9286736ACD1}" srcOrd="2" destOrd="0" parTransId="{4D3F184E-6F05-440F-A503-C3ECB60E85A5}" sibTransId="{C643FC04-E0CF-4FB0-932F-F8F0F13920AB}"/>
    <dgm:cxn modelId="{66824D4F-50DA-4A6F-8CA9-2EA0D2B92938}" srcId="{BF9056A3-D5EC-46EC-99ED-7CE77F901CEE}" destId="{7D50E2B1-4FE8-4FCD-A614-35585FC1D11B}" srcOrd="0" destOrd="0" parTransId="{870BF420-10BF-437E-A0B8-4EF7A50C07E7}" sibTransId="{8ECA72C0-70EE-42F3-882C-F1C6C6233D88}"/>
    <dgm:cxn modelId="{2B1DB454-A387-8649-83BC-D5A3239C9914}" type="presOf" srcId="{7BF01870-DC3A-447F-A630-514D0C4DA4A1}" destId="{8E6073A5-A564-3649-9CCA-3B3AD53BA234}" srcOrd="0" destOrd="2" presId="urn:microsoft.com/office/officeart/2005/8/layout/list1"/>
    <dgm:cxn modelId="{6E04B05E-6CDC-4FFB-906C-9893D05BE4F4}" srcId="{30D9CD07-80CB-4A13-A77B-0D60FB78E63F}" destId="{0BBB9B8E-79CE-48E5-BB66-133A72FBB913}" srcOrd="0" destOrd="0" parTransId="{ED1199FE-367E-485E-B5B4-E3E66E8EC382}" sibTransId="{68AB36C2-1E84-49D9-8279-B1B6FE761D72}"/>
    <dgm:cxn modelId="{C9AB365F-EEEF-43D8-BC49-3203B200125C}" srcId="{5519A82D-5147-49E5-AE09-F9286736ACD1}" destId="{BA2DF0A0-900F-4DC0-B1FC-6E286EE19F1A}" srcOrd="0" destOrd="0" parTransId="{9E4A4C59-1254-4E5C-BAC4-140A7E438AAD}" sibTransId="{2DAA482F-B1B7-4C6D-AAF3-936B5FBD6F79}"/>
    <dgm:cxn modelId="{EE75395F-F319-1949-B117-6847CB9D87AD}" type="presOf" srcId="{B075DCE1-D4BA-4BF7-85CC-13EE6637FCA4}" destId="{8E6073A5-A564-3649-9CCA-3B3AD53BA234}" srcOrd="0" destOrd="1" presId="urn:microsoft.com/office/officeart/2005/8/layout/list1"/>
    <dgm:cxn modelId="{59630361-9526-8441-90E9-464F7A31493C}" type="presOf" srcId="{0BFBB6F1-8840-4373-B113-D42973EEA10D}" destId="{B8493030-3ADD-5A44-9E70-9583C8F42421}" srcOrd="0" destOrd="0" presId="urn:microsoft.com/office/officeart/2005/8/layout/list1"/>
    <dgm:cxn modelId="{D1BB8967-8295-47F0-BBA4-433C7025AA3C}" srcId="{B6027D4D-EB4A-432D-B67A-0CA2553E2E28}" destId="{0BFBB6F1-8840-4373-B113-D42973EEA10D}" srcOrd="3" destOrd="0" parTransId="{87E08403-D251-4BD4-BFE9-5DF8327ECAE0}" sibTransId="{A4B34E76-B749-4C2A-B993-E3B83185AEB0}"/>
    <dgm:cxn modelId="{49F5906C-D81E-9142-85CE-56E1B23D4BD2}" type="presOf" srcId="{0BFBB6F1-8840-4373-B113-D42973EEA10D}" destId="{E53B86B4-8108-7445-9811-6F3A0CADABE6}" srcOrd="1" destOrd="0" presId="urn:microsoft.com/office/officeart/2005/8/layout/list1"/>
    <dgm:cxn modelId="{5E69CA6C-4DC4-0F4E-91D7-E39AE5300ED2}" type="presOf" srcId="{BF9056A3-D5EC-46EC-99ED-7CE77F901CEE}" destId="{BE98FCAB-4B5C-544F-9B08-D9AB37BC1F31}" srcOrd="0" destOrd="0" presId="urn:microsoft.com/office/officeart/2005/8/layout/list1"/>
    <dgm:cxn modelId="{C7D55776-47F6-0945-B20F-B7D882C5389A}" type="presOf" srcId="{B6027D4D-EB4A-432D-B67A-0CA2553E2E28}" destId="{1F5917B6-17A8-E542-BB93-171C266B0FB5}" srcOrd="0" destOrd="0" presId="urn:microsoft.com/office/officeart/2005/8/layout/list1"/>
    <dgm:cxn modelId="{77C8127F-95B5-0647-986A-2B96CAD5930A}" type="presOf" srcId="{5519A82D-5147-49E5-AE09-F9286736ACD1}" destId="{C581E63B-5796-024F-A34C-A02E8B5CDBF6}" srcOrd="1" destOrd="0" presId="urn:microsoft.com/office/officeart/2005/8/layout/list1"/>
    <dgm:cxn modelId="{0A6BB085-98FF-C84D-8DD3-1FCA25DB581E}" type="presOf" srcId="{30D9CD07-80CB-4A13-A77B-0D60FB78E63F}" destId="{38C3C728-D62E-0542-8944-8BD645A957C7}" srcOrd="1" destOrd="0" presId="urn:microsoft.com/office/officeart/2005/8/layout/list1"/>
    <dgm:cxn modelId="{7C95C591-D311-4585-AA08-E244685C10F1}" srcId="{0BFBB6F1-8840-4373-B113-D42973EEA10D}" destId="{C24CA80A-3EE9-4BD5-A61B-0CC5922D9090}" srcOrd="1" destOrd="0" parTransId="{E6324C7C-A5DB-4CB0-B3C5-4534FB7EA4DA}" sibTransId="{D2A862BB-8FC2-42A1-96CB-E5A67C05B834}"/>
    <dgm:cxn modelId="{0E0E1EB8-CF22-1045-829F-371686E5D49D}" type="presOf" srcId="{D460AD64-04E5-4374-B8F2-DBFADABC809F}" destId="{8E328499-64A4-DE46-AAFB-B3D731BEEDDF}" srcOrd="0" destOrd="1" presId="urn:microsoft.com/office/officeart/2005/8/layout/list1"/>
    <dgm:cxn modelId="{0BAA2CBE-73F1-402B-9A02-6360A41A4EA9}" srcId="{B6027D4D-EB4A-432D-B67A-0CA2553E2E28}" destId="{30D9CD07-80CB-4A13-A77B-0D60FB78E63F}" srcOrd="1" destOrd="0" parTransId="{DCA875DC-7287-4853-94E3-36EF192013DC}" sibTransId="{76D7D798-E431-4FF1-AF94-F4345DCDA1B0}"/>
    <dgm:cxn modelId="{74DC42C1-1908-4DCC-9F6E-42566BA2873D}" srcId="{BF9056A3-D5EC-46EC-99ED-7CE77F901CEE}" destId="{D460AD64-04E5-4374-B8F2-DBFADABC809F}" srcOrd="1" destOrd="0" parTransId="{AE633383-ADE0-4BBF-8B1B-D4803D203D76}" sibTransId="{E5504E37-7E28-43F6-85E8-CB56FEA5E042}"/>
    <dgm:cxn modelId="{874740C4-6948-2A43-85B3-EC9CBC310A83}" type="presOf" srcId="{C24CA80A-3EE9-4BD5-A61B-0CC5922D9090}" destId="{3352A875-31E7-544F-ABB6-45218776012A}" srcOrd="0" destOrd="1" presId="urn:microsoft.com/office/officeart/2005/8/layout/list1"/>
    <dgm:cxn modelId="{138C2BD3-11A2-B946-86E0-CFC209570716}" type="presOf" srcId="{30D9CD07-80CB-4A13-A77B-0D60FB78E63F}" destId="{9F9F9F8E-B546-934F-B7EF-3AAC5D11DA5D}" srcOrd="0" destOrd="0" presId="urn:microsoft.com/office/officeart/2005/8/layout/list1"/>
    <dgm:cxn modelId="{C8A242D8-6D7C-47D3-8C01-FD7F99F9CF7D}" srcId="{0BFBB6F1-8840-4373-B113-D42973EEA10D}" destId="{8F69C060-EB4B-475F-945A-DA11665A60F8}" srcOrd="0" destOrd="0" parTransId="{E14E482D-7F10-4833-BB9D-E3F851C009F3}" sibTransId="{E5CD68AA-3034-453D-B5D8-EDABAF35DB83}"/>
    <dgm:cxn modelId="{4942C1D9-B848-5847-BB43-5E296DBC5CDB}" type="presOf" srcId="{0BBB9B8E-79CE-48E5-BB66-133A72FBB913}" destId="{8E6073A5-A564-3649-9CCA-3B3AD53BA234}" srcOrd="0" destOrd="0" presId="urn:microsoft.com/office/officeart/2005/8/layout/list1"/>
    <dgm:cxn modelId="{851BC3F2-5592-A844-9A54-CB318C15B8E1}" type="presOf" srcId="{5519A82D-5147-49E5-AE09-F9286736ACD1}" destId="{B76E8FFC-D01A-CC4D-B0FF-23F37499B9E6}" srcOrd="0" destOrd="0" presId="urn:microsoft.com/office/officeart/2005/8/layout/list1"/>
    <dgm:cxn modelId="{9A09DAF9-CBCC-A04F-9222-F7C9D45057B8}" type="presOf" srcId="{7D50E2B1-4FE8-4FCD-A614-35585FC1D11B}" destId="{8E328499-64A4-DE46-AAFB-B3D731BEEDDF}" srcOrd="0" destOrd="0" presId="urn:microsoft.com/office/officeart/2005/8/layout/list1"/>
    <dgm:cxn modelId="{6F84A7FE-4DA9-4351-8CB0-92323732E011}" srcId="{B6027D4D-EB4A-432D-B67A-0CA2553E2E28}" destId="{BF9056A3-D5EC-46EC-99ED-7CE77F901CEE}" srcOrd="0" destOrd="0" parTransId="{626C716B-8C13-4C8F-B25B-E19385E6FB4B}" sibTransId="{E26BBE07-C769-40F1-8FC7-8A1CF568CB26}"/>
    <dgm:cxn modelId="{63196222-7085-BB42-9DEE-1BF043AB9F56}" type="presParOf" srcId="{1F5917B6-17A8-E542-BB93-171C266B0FB5}" destId="{76CC055E-D94E-EC43-BA06-ECCA7810F788}" srcOrd="0" destOrd="0" presId="urn:microsoft.com/office/officeart/2005/8/layout/list1"/>
    <dgm:cxn modelId="{86C0E582-793B-064D-AF8D-063C39BC24F0}" type="presParOf" srcId="{76CC055E-D94E-EC43-BA06-ECCA7810F788}" destId="{BE98FCAB-4B5C-544F-9B08-D9AB37BC1F31}" srcOrd="0" destOrd="0" presId="urn:microsoft.com/office/officeart/2005/8/layout/list1"/>
    <dgm:cxn modelId="{298137EE-6966-9543-B021-FC49BF79F9B6}" type="presParOf" srcId="{76CC055E-D94E-EC43-BA06-ECCA7810F788}" destId="{5F272193-2616-0040-9FC9-A293894C4C85}" srcOrd="1" destOrd="0" presId="urn:microsoft.com/office/officeart/2005/8/layout/list1"/>
    <dgm:cxn modelId="{2DD1AC6B-596F-1E4C-B30D-2952B2C136DE}" type="presParOf" srcId="{1F5917B6-17A8-E542-BB93-171C266B0FB5}" destId="{87592CD7-B95F-5E48-BAA1-85A4BB9691B1}" srcOrd="1" destOrd="0" presId="urn:microsoft.com/office/officeart/2005/8/layout/list1"/>
    <dgm:cxn modelId="{87970156-FED1-0546-A8A7-A523BBE2243C}" type="presParOf" srcId="{1F5917B6-17A8-E542-BB93-171C266B0FB5}" destId="{8E328499-64A4-DE46-AAFB-B3D731BEEDDF}" srcOrd="2" destOrd="0" presId="urn:microsoft.com/office/officeart/2005/8/layout/list1"/>
    <dgm:cxn modelId="{43249B52-EE54-4B48-A536-D3885B1364A2}" type="presParOf" srcId="{1F5917B6-17A8-E542-BB93-171C266B0FB5}" destId="{CD37823C-7F39-D945-8160-A9542FF43614}" srcOrd="3" destOrd="0" presId="urn:microsoft.com/office/officeart/2005/8/layout/list1"/>
    <dgm:cxn modelId="{012CA728-01D6-174F-87BE-7EDB512BCDD5}" type="presParOf" srcId="{1F5917B6-17A8-E542-BB93-171C266B0FB5}" destId="{EEDA4C43-64E3-CC4A-B8D7-7087F94995AD}" srcOrd="4" destOrd="0" presId="urn:microsoft.com/office/officeart/2005/8/layout/list1"/>
    <dgm:cxn modelId="{1078546F-9AC0-E94D-8B5D-29F8CF1B45DB}" type="presParOf" srcId="{EEDA4C43-64E3-CC4A-B8D7-7087F94995AD}" destId="{9F9F9F8E-B546-934F-B7EF-3AAC5D11DA5D}" srcOrd="0" destOrd="0" presId="urn:microsoft.com/office/officeart/2005/8/layout/list1"/>
    <dgm:cxn modelId="{F9D099C8-2F5C-0244-98B1-D8F779E22D8C}" type="presParOf" srcId="{EEDA4C43-64E3-CC4A-B8D7-7087F94995AD}" destId="{38C3C728-D62E-0542-8944-8BD645A957C7}" srcOrd="1" destOrd="0" presId="urn:microsoft.com/office/officeart/2005/8/layout/list1"/>
    <dgm:cxn modelId="{D483FF2B-3A51-A649-BF20-5E5B2A84023A}" type="presParOf" srcId="{1F5917B6-17A8-E542-BB93-171C266B0FB5}" destId="{4073BFEB-22C3-DD47-BB73-D4F6A70F27DB}" srcOrd="5" destOrd="0" presId="urn:microsoft.com/office/officeart/2005/8/layout/list1"/>
    <dgm:cxn modelId="{6AC0734C-8FC0-3D4C-A991-61310C48E67C}" type="presParOf" srcId="{1F5917B6-17A8-E542-BB93-171C266B0FB5}" destId="{8E6073A5-A564-3649-9CCA-3B3AD53BA234}" srcOrd="6" destOrd="0" presId="urn:microsoft.com/office/officeart/2005/8/layout/list1"/>
    <dgm:cxn modelId="{5EFFC532-E5F5-2E4A-A07F-6E9DC526FD9E}" type="presParOf" srcId="{1F5917B6-17A8-E542-BB93-171C266B0FB5}" destId="{870A24F7-9E76-E247-8A04-16B7C52078E6}" srcOrd="7" destOrd="0" presId="urn:microsoft.com/office/officeart/2005/8/layout/list1"/>
    <dgm:cxn modelId="{4217F9C1-BF14-A84F-AA67-A5C60E90EC27}" type="presParOf" srcId="{1F5917B6-17A8-E542-BB93-171C266B0FB5}" destId="{2C46B909-4671-8845-AECE-0BA686450F0B}" srcOrd="8" destOrd="0" presId="urn:microsoft.com/office/officeart/2005/8/layout/list1"/>
    <dgm:cxn modelId="{07E4C569-844D-7F42-A517-CAEFCD6DFDA4}" type="presParOf" srcId="{2C46B909-4671-8845-AECE-0BA686450F0B}" destId="{B76E8FFC-D01A-CC4D-B0FF-23F37499B9E6}" srcOrd="0" destOrd="0" presId="urn:microsoft.com/office/officeart/2005/8/layout/list1"/>
    <dgm:cxn modelId="{E6502D06-30F9-0443-8C5A-C101E30CFEF3}" type="presParOf" srcId="{2C46B909-4671-8845-AECE-0BA686450F0B}" destId="{C581E63B-5796-024F-A34C-A02E8B5CDBF6}" srcOrd="1" destOrd="0" presId="urn:microsoft.com/office/officeart/2005/8/layout/list1"/>
    <dgm:cxn modelId="{5F9C8675-2CEB-3F43-B95F-ED80ACBB0EA1}" type="presParOf" srcId="{1F5917B6-17A8-E542-BB93-171C266B0FB5}" destId="{4CC5F944-9B15-9A4A-B819-1284E81EF370}" srcOrd="9" destOrd="0" presId="urn:microsoft.com/office/officeart/2005/8/layout/list1"/>
    <dgm:cxn modelId="{F6E0CED1-F443-4D4C-9F99-9EB7E437CDF7}" type="presParOf" srcId="{1F5917B6-17A8-E542-BB93-171C266B0FB5}" destId="{0AC590EF-EB4A-A140-955B-34B1541D19AA}" srcOrd="10" destOrd="0" presId="urn:microsoft.com/office/officeart/2005/8/layout/list1"/>
    <dgm:cxn modelId="{0B8CB8C1-F069-104E-A07C-9A74387A5D86}" type="presParOf" srcId="{1F5917B6-17A8-E542-BB93-171C266B0FB5}" destId="{F051AD79-8EA6-0440-A154-9AA60C55D553}" srcOrd="11" destOrd="0" presId="urn:microsoft.com/office/officeart/2005/8/layout/list1"/>
    <dgm:cxn modelId="{6F562CE0-17B2-674B-BCEC-07DB4D58BE4C}" type="presParOf" srcId="{1F5917B6-17A8-E542-BB93-171C266B0FB5}" destId="{116B2210-E690-D141-B810-8CC8D0CB5EA4}" srcOrd="12" destOrd="0" presId="urn:microsoft.com/office/officeart/2005/8/layout/list1"/>
    <dgm:cxn modelId="{499FD6EB-DCE6-FD48-96B8-3A85276FB1E5}" type="presParOf" srcId="{116B2210-E690-D141-B810-8CC8D0CB5EA4}" destId="{B8493030-3ADD-5A44-9E70-9583C8F42421}" srcOrd="0" destOrd="0" presId="urn:microsoft.com/office/officeart/2005/8/layout/list1"/>
    <dgm:cxn modelId="{A4643B65-0A6C-1A44-847E-18AF571E9541}" type="presParOf" srcId="{116B2210-E690-D141-B810-8CC8D0CB5EA4}" destId="{E53B86B4-8108-7445-9811-6F3A0CADABE6}" srcOrd="1" destOrd="0" presId="urn:microsoft.com/office/officeart/2005/8/layout/list1"/>
    <dgm:cxn modelId="{45AC4161-41DA-2F4E-85D7-E07990221A25}" type="presParOf" srcId="{1F5917B6-17A8-E542-BB93-171C266B0FB5}" destId="{A41A2D37-1FC2-2541-839F-A959C83CC2A8}" srcOrd="13" destOrd="0" presId="urn:microsoft.com/office/officeart/2005/8/layout/list1"/>
    <dgm:cxn modelId="{E55425E4-F4C8-8C40-9FFF-A7BC57BC15B5}" type="presParOf" srcId="{1F5917B6-17A8-E542-BB93-171C266B0FB5}" destId="{3352A875-31E7-544F-ABB6-45218776012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5C80E3-C9B2-48DF-95B6-5053A074E0B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0E9034-EEDC-4ED8-8797-39A11D848B82}">
      <dgm:prSet/>
      <dgm:spPr/>
      <dgm:t>
        <a:bodyPr/>
        <a:lstStyle/>
        <a:p>
          <a:r>
            <a:rPr lang="en-US" b="1" i="0"/>
            <a:t>AI and ML Applications:</a:t>
          </a:r>
          <a:endParaRPr lang="en-US"/>
        </a:p>
      </dgm:t>
    </dgm:pt>
    <dgm:pt modelId="{8F889AD1-9D2E-4014-B5FC-ADE6CEDDD0A5}" type="parTrans" cxnId="{6FAFD946-1EA3-469C-A6B7-D9B800E7610C}">
      <dgm:prSet/>
      <dgm:spPr/>
      <dgm:t>
        <a:bodyPr/>
        <a:lstStyle/>
        <a:p>
          <a:endParaRPr lang="en-US"/>
        </a:p>
      </dgm:t>
    </dgm:pt>
    <dgm:pt modelId="{09C56FE0-7B25-4256-A640-B37972D3BECD}" type="sibTrans" cxnId="{6FAFD946-1EA3-469C-A6B7-D9B800E7610C}">
      <dgm:prSet/>
      <dgm:spPr/>
      <dgm:t>
        <a:bodyPr/>
        <a:lstStyle/>
        <a:p>
          <a:endParaRPr lang="en-US"/>
        </a:p>
      </dgm:t>
    </dgm:pt>
    <dgm:pt modelId="{8230C752-71F1-453A-94D1-039AE1AA09BE}">
      <dgm:prSet/>
      <dgm:spPr/>
      <dgm:t>
        <a:bodyPr/>
        <a:lstStyle/>
        <a:p>
          <a:r>
            <a:rPr lang="en-US" b="0" i="0"/>
            <a:t>Diagnostics</a:t>
          </a:r>
          <a:endParaRPr lang="en-US"/>
        </a:p>
      </dgm:t>
    </dgm:pt>
    <dgm:pt modelId="{96CC4C89-3BF5-4834-B250-DFE3BE1E6AE8}" type="parTrans" cxnId="{8F413EF0-9FE6-4B07-A7B6-5EFD95FC3E5F}">
      <dgm:prSet/>
      <dgm:spPr/>
      <dgm:t>
        <a:bodyPr/>
        <a:lstStyle/>
        <a:p>
          <a:endParaRPr lang="en-US"/>
        </a:p>
      </dgm:t>
    </dgm:pt>
    <dgm:pt modelId="{9538F1C8-062C-487F-8649-18CFC3CC1C5A}" type="sibTrans" cxnId="{8F413EF0-9FE6-4B07-A7B6-5EFD95FC3E5F}">
      <dgm:prSet/>
      <dgm:spPr/>
      <dgm:t>
        <a:bodyPr/>
        <a:lstStyle/>
        <a:p>
          <a:endParaRPr lang="en-US"/>
        </a:p>
      </dgm:t>
    </dgm:pt>
    <dgm:pt modelId="{5CD0456E-A953-4289-9F0C-8E0DD9ED48CF}">
      <dgm:prSet/>
      <dgm:spPr/>
      <dgm:t>
        <a:bodyPr/>
        <a:lstStyle/>
        <a:p>
          <a:r>
            <a:rPr lang="en-US" b="0" i="0"/>
            <a:t>Personalized Medication</a:t>
          </a:r>
          <a:endParaRPr lang="en-US"/>
        </a:p>
      </dgm:t>
    </dgm:pt>
    <dgm:pt modelId="{CB7DA01C-9407-4F39-9B85-BFBE9BB28FDA}" type="parTrans" cxnId="{3C59FFCB-5EB6-4E8D-BA50-3FCD53277357}">
      <dgm:prSet/>
      <dgm:spPr/>
      <dgm:t>
        <a:bodyPr/>
        <a:lstStyle/>
        <a:p>
          <a:endParaRPr lang="en-US"/>
        </a:p>
      </dgm:t>
    </dgm:pt>
    <dgm:pt modelId="{BB8593FC-C415-4303-ABA7-70B8FD86A0BB}" type="sibTrans" cxnId="{3C59FFCB-5EB6-4E8D-BA50-3FCD53277357}">
      <dgm:prSet/>
      <dgm:spPr/>
      <dgm:t>
        <a:bodyPr/>
        <a:lstStyle/>
        <a:p>
          <a:endParaRPr lang="en-US"/>
        </a:p>
      </dgm:t>
    </dgm:pt>
    <dgm:pt modelId="{884273D4-1243-4080-A9F3-F6863FD932FF}">
      <dgm:prSet/>
      <dgm:spPr/>
      <dgm:t>
        <a:bodyPr/>
        <a:lstStyle/>
        <a:p>
          <a:r>
            <a:rPr lang="en-US" b="0" i="0"/>
            <a:t>Administration</a:t>
          </a:r>
          <a:endParaRPr lang="en-US"/>
        </a:p>
      </dgm:t>
    </dgm:pt>
    <dgm:pt modelId="{127BF2AD-9775-44FB-8B90-0CA561215635}" type="parTrans" cxnId="{97B44B29-F278-4CB0-B0EE-6FCEF3F9E1D0}">
      <dgm:prSet/>
      <dgm:spPr/>
      <dgm:t>
        <a:bodyPr/>
        <a:lstStyle/>
        <a:p>
          <a:endParaRPr lang="en-US"/>
        </a:p>
      </dgm:t>
    </dgm:pt>
    <dgm:pt modelId="{1779A7BA-6FB8-4F23-A3B8-038D778C66D0}" type="sibTrans" cxnId="{97B44B29-F278-4CB0-B0EE-6FCEF3F9E1D0}">
      <dgm:prSet/>
      <dgm:spPr/>
      <dgm:t>
        <a:bodyPr/>
        <a:lstStyle/>
        <a:p>
          <a:endParaRPr lang="en-US"/>
        </a:p>
      </dgm:t>
    </dgm:pt>
    <dgm:pt modelId="{3FBE8D5C-A79D-4D26-B929-FE0C8BD75746}">
      <dgm:prSet/>
      <dgm:spPr/>
      <dgm:t>
        <a:bodyPr/>
        <a:lstStyle/>
        <a:p>
          <a:r>
            <a:rPr lang="en-US" b="1" i="0"/>
            <a:t>ML Integration:</a:t>
          </a:r>
          <a:endParaRPr lang="en-US"/>
        </a:p>
      </dgm:t>
    </dgm:pt>
    <dgm:pt modelId="{6313601F-36C8-4883-80F2-76CE576544E4}" type="parTrans" cxnId="{06AF5F99-D4D5-4A96-A64D-3860D072D665}">
      <dgm:prSet/>
      <dgm:spPr/>
      <dgm:t>
        <a:bodyPr/>
        <a:lstStyle/>
        <a:p>
          <a:endParaRPr lang="en-US"/>
        </a:p>
      </dgm:t>
    </dgm:pt>
    <dgm:pt modelId="{B5C10594-C690-43E6-82DE-3870BA2F09DE}" type="sibTrans" cxnId="{06AF5F99-D4D5-4A96-A64D-3860D072D665}">
      <dgm:prSet/>
      <dgm:spPr/>
      <dgm:t>
        <a:bodyPr/>
        <a:lstStyle/>
        <a:p>
          <a:endParaRPr lang="en-US"/>
        </a:p>
      </dgm:t>
    </dgm:pt>
    <dgm:pt modelId="{84B01FF9-500F-4C73-9D8C-C2D265DB8D13}">
      <dgm:prSet/>
      <dgm:spPr/>
      <dgm:t>
        <a:bodyPr/>
        <a:lstStyle/>
        <a:p>
          <a:r>
            <a:rPr lang="en-US" b="0" i="0"/>
            <a:t>Analyzing Large Data Sets</a:t>
          </a:r>
          <a:endParaRPr lang="en-US"/>
        </a:p>
      </dgm:t>
    </dgm:pt>
    <dgm:pt modelId="{AA81E1FD-3776-4EE8-8881-9160D691DF45}" type="parTrans" cxnId="{F025B102-B44A-4147-8C77-A068A5B1A2FB}">
      <dgm:prSet/>
      <dgm:spPr/>
      <dgm:t>
        <a:bodyPr/>
        <a:lstStyle/>
        <a:p>
          <a:endParaRPr lang="en-US"/>
        </a:p>
      </dgm:t>
    </dgm:pt>
    <dgm:pt modelId="{76CD149C-BCCA-4D07-9C1E-2CF82951F550}" type="sibTrans" cxnId="{F025B102-B44A-4147-8C77-A068A5B1A2FB}">
      <dgm:prSet/>
      <dgm:spPr/>
      <dgm:t>
        <a:bodyPr/>
        <a:lstStyle/>
        <a:p>
          <a:endParaRPr lang="en-US"/>
        </a:p>
      </dgm:t>
    </dgm:pt>
    <dgm:pt modelId="{9EAAB037-E2D5-4A56-84CA-B29257746BE8}">
      <dgm:prSet/>
      <dgm:spPr/>
      <dgm:t>
        <a:bodyPr/>
        <a:lstStyle/>
        <a:p>
          <a:r>
            <a:rPr lang="en-US" b="0" i="0"/>
            <a:t>Predicting Diseases</a:t>
          </a:r>
          <a:endParaRPr lang="en-US"/>
        </a:p>
      </dgm:t>
    </dgm:pt>
    <dgm:pt modelId="{4FC78BAA-17CE-4CDD-B3FD-B7D9455912EF}" type="parTrans" cxnId="{52755ACC-E1AF-492A-9DE0-3C7E79F80870}">
      <dgm:prSet/>
      <dgm:spPr/>
      <dgm:t>
        <a:bodyPr/>
        <a:lstStyle/>
        <a:p>
          <a:endParaRPr lang="en-US"/>
        </a:p>
      </dgm:t>
    </dgm:pt>
    <dgm:pt modelId="{860CFC4D-2616-4272-8050-FBA41841EB2F}" type="sibTrans" cxnId="{52755ACC-E1AF-492A-9DE0-3C7E79F80870}">
      <dgm:prSet/>
      <dgm:spPr/>
      <dgm:t>
        <a:bodyPr/>
        <a:lstStyle/>
        <a:p>
          <a:endParaRPr lang="en-US"/>
        </a:p>
      </dgm:t>
    </dgm:pt>
    <dgm:pt modelId="{BE5F8489-7D23-42C1-998D-A6B370BE5DA8}">
      <dgm:prSet/>
      <dgm:spPr/>
      <dgm:t>
        <a:bodyPr/>
        <a:lstStyle/>
        <a:p>
          <a:r>
            <a:rPr lang="en-US" b="0" i="0"/>
            <a:t>Tailoring Treatments</a:t>
          </a:r>
          <a:endParaRPr lang="en-US"/>
        </a:p>
      </dgm:t>
    </dgm:pt>
    <dgm:pt modelId="{9BA1FEFB-4862-4575-BEFA-396B814C3BD8}" type="parTrans" cxnId="{82014A5B-C31E-4EAC-836C-6656A4CB9EF0}">
      <dgm:prSet/>
      <dgm:spPr/>
      <dgm:t>
        <a:bodyPr/>
        <a:lstStyle/>
        <a:p>
          <a:endParaRPr lang="en-US"/>
        </a:p>
      </dgm:t>
    </dgm:pt>
    <dgm:pt modelId="{C5B7B345-BA46-4995-BDFB-FDF28599B9EF}" type="sibTrans" cxnId="{82014A5B-C31E-4EAC-836C-6656A4CB9EF0}">
      <dgm:prSet/>
      <dgm:spPr/>
      <dgm:t>
        <a:bodyPr/>
        <a:lstStyle/>
        <a:p>
          <a:endParaRPr lang="en-US"/>
        </a:p>
      </dgm:t>
    </dgm:pt>
    <dgm:pt modelId="{1D518644-E861-4A52-A9D3-C950D00972F7}">
      <dgm:prSet/>
      <dgm:spPr/>
      <dgm:t>
        <a:bodyPr/>
        <a:lstStyle/>
        <a:p>
          <a:r>
            <a:rPr lang="en-US" b="1" i="0"/>
            <a:t>Future Implications:</a:t>
          </a:r>
          <a:endParaRPr lang="en-US"/>
        </a:p>
      </dgm:t>
    </dgm:pt>
    <dgm:pt modelId="{7F97CE05-8409-4834-B76C-A4013AB5C4F2}" type="parTrans" cxnId="{511A1F52-0212-4B8D-9993-DC28DBB825CE}">
      <dgm:prSet/>
      <dgm:spPr/>
      <dgm:t>
        <a:bodyPr/>
        <a:lstStyle/>
        <a:p>
          <a:endParaRPr lang="en-US"/>
        </a:p>
      </dgm:t>
    </dgm:pt>
    <dgm:pt modelId="{C5A256CB-8072-450B-9D58-7BD597C5945B}" type="sibTrans" cxnId="{511A1F52-0212-4B8D-9993-DC28DBB825CE}">
      <dgm:prSet/>
      <dgm:spPr/>
      <dgm:t>
        <a:bodyPr/>
        <a:lstStyle/>
        <a:p>
          <a:endParaRPr lang="en-US"/>
        </a:p>
      </dgm:t>
    </dgm:pt>
    <dgm:pt modelId="{985F67CB-5A18-4D85-950F-0267A5A07C67}">
      <dgm:prSet/>
      <dgm:spPr/>
      <dgm:t>
        <a:bodyPr/>
        <a:lstStyle/>
        <a:p>
          <a:r>
            <a:rPr lang="en-US" b="0" i="0"/>
            <a:t>Enhancing Patient Experiences</a:t>
          </a:r>
          <a:endParaRPr lang="en-US"/>
        </a:p>
      </dgm:t>
    </dgm:pt>
    <dgm:pt modelId="{E4C3522D-89CA-4805-8573-7FA2F3BFC4A8}" type="parTrans" cxnId="{942EBD19-3F4E-4F26-AC5B-B8F28650444D}">
      <dgm:prSet/>
      <dgm:spPr/>
      <dgm:t>
        <a:bodyPr/>
        <a:lstStyle/>
        <a:p>
          <a:endParaRPr lang="en-US"/>
        </a:p>
      </dgm:t>
    </dgm:pt>
    <dgm:pt modelId="{C09377C1-A3B9-4D6A-935B-59AB955B675F}" type="sibTrans" cxnId="{942EBD19-3F4E-4F26-AC5B-B8F28650444D}">
      <dgm:prSet/>
      <dgm:spPr/>
      <dgm:t>
        <a:bodyPr/>
        <a:lstStyle/>
        <a:p>
          <a:endParaRPr lang="en-US"/>
        </a:p>
      </dgm:t>
    </dgm:pt>
    <dgm:pt modelId="{16DF1C08-A993-4135-9973-C30A98181284}">
      <dgm:prSet/>
      <dgm:spPr/>
      <dgm:t>
        <a:bodyPr/>
        <a:lstStyle/>
        <a:p>
          <a:r>
            <a:rPr lang="en-US" b="0" i="0"/>
            <a:t>Improving Cybersecurity</a:t>
          </a:r>
          <a:endParaRPr lang="en-US"/>
        </a:p>
      </dgm:t>
    </dgm:pt>
    <dgm:pt modelId="{8CB716F3-A576-40CA-926D-1629032636A4}" type="parTrans" cxnId="{3FC5E03D-5B63-4A66-B8CD-CC137EA4AE06}">
      <dgm:prSet/>
      <dgm:spPr/>
      <dgm:t>
        <a:bodyPr/>
        <a:lstStyle/>
        <a:p>
          <a:endParaRPr lang="en-US"/>
        </a:p>
      </dgm:t>
    </dgm:pt>
    <dgm:pt modelId="{0C0120F7-EC96-4617-ADD4-555B65FBD06B}" type="sibTrans" cxnId="{3FC5E03D-5B63-4A66-B8CD-CC137EA4AE06}">
      <dgm:prSet/>
      <dgm:spPr/>
      <dgm:t>
        <a:bodyPr/>
        <a:lstStyle/>
        <a:p>
          <a:endParaRPr lang="en-US"/>
        </a:p>
      </dgm:t>
    </dgm:pt>
    <dgm:pt modelId="{DA44FB70-3DBD-4494-B644-4599C184AE03}">
      <dgm:prSet/>
      <dgm:spPr/>
      <dgm:t>
        <a:bodyPr/>
        <a:lstStyle/>
        <a:p>
          <a:r>
            <a:rPr lang="en-US" b="1" i="0"/>
            <a:t>AI Identifies Patterns:</a:t>
          </a:r>
          <a:endParaRPr lang="en-US"/>
        </a:p>
      </dgm:t>
    </dgm:pt>
    <dgm:pt modelId="{B4A8A3B1-2E9E-4610-8887-F3E1A6D52BE7}" type="parTrans" cxnId="{627CCF32-3F2D-49A0-84D3-3D26CCC0C338}">
      <dgm:prSet/>
      <dgm:spPr/>
      <dgm:t>
        <a:bodyPr/>
        <a:lstStyle/>
        <a:p>
          <a:endParaRPr lang="en-US"/>
        </a:p>
      </dgm:t>
    </dgm:pt>
    <dgm:pt modelId="{540EDB7B-4EEC-4781-8937-59D5C2427AC4}" type="sibTrans" cxnId="{627CCF32-3F2D-49A0-84D3-3D26CCC0C338}">
      <dgm:prSet/>
      <dgm:spPr/>
      <dgm:t>
        <a:bodyPr/>
        <a:lstStyle/>
        <a:p>
          <a:endParaRPr lang="en-US"/>
        </a:p>
      </dgm:t>
    </dgm:pt>
    <dgm:pt modelId="{B5C87CA3-645A-4E04-B01A-53DFF376CD80}">
      <dgm:prSet/>
      <dgm:spPr/>
      <dgm:t>
        <a:bodyPr/>
        <a:lstStyle/>
        <a:p>
          <a:r>
            <a:rPr lang="en-US" b="0" i="0"/>
            <a:t>Recognizing Network Traffic Patterns</a:t>
          </a:r>
          <a:endParaRPr lang="en-US"/>
        </a:p>
      </dgm:t>
    </dgm:pt>
    <dgm:pt modelId="{6F107DB3-6A07-4ECE-A009-30A506B3671D}" type="parTrans" cxnId="{0F7525DF-714C-4EB0-A898-F6F22F638ADE}">
      <dgm:prSet/>
      <dgm:spPr/>
      <dgm:t>
        <a:bodyPr/>
        <a:lstStyle/>
        <a:p>
          <a:endParaRPr lang="en-US"/>
        </a:p>
      </dgm:t>
    </dgm:pt>
    <dgm:pt modelId="{07BEF594-B044-4C9F-9F55-5D68A602646A}" type="sibTrans" cxnId="{0F7525DF-714C-4EB0-A898-F6F22F638ADE}">
      <dgm:prSet/>
      <dgm:spPr/>
      <dgm:t>
        <a:bodyPr/>
        <a:lstStyle/>
        <a:p>
          <a:endParaRPr lang="en-US"/>
        </a:p>
      </dgm:t>
    </dgm:pt>
    <dgm:pt modelId="{1A78BEDF-78BF-4497-8B9C-2BCA8E42E921}">
      <dgm:prSet/>
      <dgm:spPr/>
      <dgm:t>
        <a:bodyPr/>
        <a:lstStyle/>
        <a:p>
          <a:r>
            <a:rPr lang="en-US" b="0" i="0"/>
            <a:t>Understanding User Behavior</a:t>
          </a:r>
          <a:endParaRPr lang="en-US"/>
        </a:p>
      </dgm:t>
    </dgm:pt>
    <dgm:pt modelId="{696BC22C-BC8E-40C4-82F1-7FE4D6BC9758}" type="parTrans" cxnId="{D463CAB0-1575-4DB3-AB19-48B4DCCE15AD}">
      <dgm:prSet/>
      <dgm:spPr/>
      <dgm:t>
        <a:bodyPr/>
        <a:lstStyle/>
        <a:p>
          <a:endParaRPr lang="en-US"/>
        </a:p>
      </dgm:t>
    </dgm:pt>
    <dgm:pt modelId="{F55CD747-06FF-4FEF-A908-DCA4418D8B61}" type="sibTrans" cxnId="{D463CAB0-1575-4DB3-AB19-48B4DCCE15AD}">
      <dgm:prSet/>
      <dgm:spPr/>
      <dgm:t>
        <a:bodyPr/>
        <a:lstStyle/>
        <a:p>
          <a:endParaRPr lang="en-US"/>
        </a:p>
      </dgm:t>
    </dgm:pt>
    <dgm:pt modelId="{CC9A075A-2533-4B76-B616-97742A24D7F9}">
      <dgm:prSet/>
      <dgm:spPr/>
      <dgm:t>
        <a:bodyPr/>
        <a:lstStyle/>
        <a:p>
          <a:r>
            <a:rPr lang="en-US" b="1" i="0"/>
            <a:t>Thwarting Threats:</a:t>
          </a:r>
          <a:endParaRPr lang="en-US"/>
        </a:p>
      </dgm:t>
    </dgm:pt>
    <dgm:pt modelId="{96366F9D-A925-439E-8E0A-D0BC320FDDC4}" type="parTrans" cxnId="{F835D19A-DFE8-46B9-A1DC-A658AE19810D}">
      <dgm:prSet/>
      <dgm:spPr/>
      <dgm:t>
        <a:bodyPr/>
        <a:lstStyle/>
        <a:p>
          <a:endParaRPr lang="en-US"/>
        </a:p>
      </dgm:t>
    </dgm:pt>
    <dgm:pt modelId="{B4A78EA6-C628-4E65-B342-7505932D6C4D}" type="sibTrans" cxnId="{F835D19A-DFE8-46B9-A1DC-A658AE19810D}">
      <dgm:prSet/>
      <dgm:spPr/>
      <dgm:t>
        <a:bodyPr/>
        <a:lstStyle/>
        <a:p>
          <a:endParaRPr lang="en-US"/>
        </a:p>
      </dgm:t>
    </dgm:pt>
    <dgm:pt modelId="{17D1F339-2BC5-4991-927B-14A9200F488B}">
      <dgm:prSet/>
      <dgm:spPr/>
      <dgm:t>
        <a:bodyPr/>
        <a:lstStyle/>
        <a:p>
          <a:r>
            <a:rPr lang="en-US" b="0" i="0"/>
            <a:t>Identifying Techniques Used by Threat Actors</a:t>
          </a:r>
          <a:endParaRPr lang="en-US"/>
        </a:p>
      </dgm:t>
    </dgm:pt>
    <dgm:pt modelId="{E7C99827-D887-4101-A666-3DC26F2EEA67}" type="parTrans" cxnId="{CDE44CD6-1E9E-4AC4-9464-DE3E129866BB}">
      <dgm:prSet/>
      <dgm:spPr/>
      <dgm:t>
        <a:bodyPr/>
        <a:lstStyle/>
        <a:p>
          <a:endParaRPr lang="en-US"/>
        </a:p>
      </dgm:t>
    </dgm:pt>
    <dgm:pt modelId="{D93E0C54-C1FA-4F37-B979-C1C8A09EDD3D}" type="sibTrans" cxnId="{CDE44CD6-1E9E-4AC4-9464-DE3E129866BB}">
      <dgm:prSet/>
      <dgm:spPr/>
      <dgm:t>
        <a:bodyPr/>
        <a:lstStyle/>
        <a:p>
          <a:endParaRPr lang="en-US"/>
        </a:p>
      </dgm:t>
    </dgm:pt>
    <dgm:pt modelId="{6BB7C2D3-B478-F84C-AFC1-5DE242561EAE}" type="pres">
      <dgm:prSet presAssocID="{E85C80E3-C9B2-48DF-95B6-5053A074E0B0}" presName="Name0" presStyleCnt="0">
        <dgm:presLayoutVars>
          <dgm:dir/>
          <dgm:animLvl val="lvl"/>
          <dgm:resizeHandles val="exact"/>
        </dgm:presLayoutVars>
      </dgm:prSet>
      <dgm:spPr/>
    </dgm:pt>
    <dgm:pt modelId="{6D323596-ECF4-294F-B321-3FF334776597}" type="pres">
      <dgm:prSet presAssocID="{930E9034-EEDC-4ED8-8797-39A11D848B82}" presName="composite" presStyleCnt="0"/>
      <dgm:spPr/>
    </dgm:pt>
    <dgm:pt modelId="{D7AD16FA-6061-F44B-B952-0DC578CB68CA}" type="pres">
      <dgm:prSet presAssocID="{930E9034-EEDC-4ED8-8797-39A11D848B8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AC1C982-5E53-4744-807F-3C3F22B287DE}" type="pres">
      <dgm:prSet presAssocID="{930E9034-EEDC-4ED8-8797-39A11D848B82}" presName="desTx" presStyleLbl="alignAccFollowNode1" presStyleIdx="0" presStyleCnt="5">
        <dgm:presLayoutVars>
          <dgm:bulletEnabled val="1"/>
        </dgm:presLayoutVars>
      </dgm:prSet>
      <dgm:spPr/>
    </dgm:pt>
    <dgm:pt modelId="{EA0AD489-2495-E246-8BA1-20B85A9C9908}" type="pres">
      <dgm:prSet presAssocID="{09C56FE0-7B25-4256-A640-B37972D3BECD}" presName="space" presStyleCnt="0"/>
      <dgm:spPr/>
    </dgm:pt>
    <dgm:pt modelId="{DE87DFA1-7A35-1D47-8DB4-73ECE6277172}" type="pres">
      <dgm:prSet presAssocID="{3FBE8D5C-A79D-4D26-B929-FE0C8BD75746}" presName="composite" presStyleCnt="0"/>
      <dgm:spPr/>
    </dgm:pt>
    <dgm:pt modelId="{61E1266A-366F-C242-90B4-06C3C9BAD56C}" type="pres">
      <dgm:prSet presAssocID="{3FBE8D5C-A79D-4D26-B929-FE0C8BD7574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0AA43238-CC41-9C4C-9548-D97E8FAFC93C}" type="pres">
      <dgm:prSet presAssocID="{3FBE8D5C-A79D-4D26-B929-FE0C8BD75746}" presName="desTx" presStyleLbl="alignAccFollowNode1" presStyleIdx="1" presStyleCnt="5">
        <dgm:presLayoutVars>
          <dgm:bulletEnabled val="1"/>
        </dgm:presLayoutVars>
      </dgm:prSet>
      <dgm:spPr/>
    </dgm:pt>
    <dgm:pt modelId="{222EAC49-FA87-B24D-B2BB-7FDBA322ADA3}" type="pres">
      <dgm:prSet presAssocID="{B5C10594-C690-43E6-82DE-3870BA2F09DE}" presName="space" presStyleCnt="0"/>
      <dgm:spPr/>
    </dgm:pt>
    <dgm:pt modelId="{551D612A-342F-3A45-9492-29940E41DB2A}" type="pres">
      <dgm:prSet presAssocID="{1D518644-E861-4A52-A9D3-C950D00972F7}" presName="composite" presStyleCnt="0"/>
      <dgm:spPr/>
    </dgm:pt>
    <dgm:pt modelId="{DFCA5F6C-2DDF-C34C-BEC8-EC8F66A65E58}" type="pres">
      <dgm:prSet presAssocID="{1D518644-E861-4A52-A9D3-C950D00972F7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794D36A-219E-6448-B635-F09148D07940}" type="pres">
      <dgm:prSet presAssocID="{1D518644-E861-4A52-A9D3-C950D00972F7}" presName="desTx" presStyleLbl="alignAccFollowNode1" presStyleIdx="2" presStyleCnt="5">
        <dgm:presLayoutVars>
          <dgm:bulletEnabled val="1"/>
        </dgm:presLayoutVars>
      </dgm:prSet>
      <dgm:spPr/>
    </dgm:pt>
    <dgm:pt modelId="{FD596BEE-D667-AF4C-9998-1EF098BA6860}" type="pres">
      <dgm:prSet presAssocID="{C5A256CB-8072-450B-9D58-7BD597C5945B}" presName="space" presStyleCnt="0"/>
      <dgm:spPr/>
    </dgm:pt>
    <dgm:pt modelId="{34D94E7C-AEAA-5943-9F40-1CD0050B028F}" type="pres">
      <dgm:prSet presAssocID="{DA44FB70-3DBD-4494-B644-4599C184AE03}" presName="composite" presStyleCnt="0"/>
      <dgm:spPr/>
    </dgm:pt>
    <dgm:pt modelId="{AF74DB83-54B4-0E42-9313-8ECB01C25EDE}" type="pres">
      <dgm:prSet presAssocID="{DA44FB70-3DBD-4494-B644-4599C184AE0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0ED849E-96D9-E14D-80B4-AC99533D77A6}" type="pres">
      <dgm:prSet presAssocID="{DA44FB70-3DBD-4494-B644-4599C184AE03}" presName="desTx" presStyleLbl="alignAccFollowNode1" presStyleIdx="3" presStyleCnt="5">
        <dgm:presLayoutVars>
          <dgm:bulletEnabled val="1"/>
        </dgm:presLayoutVars>
      </dgm:prSet>
      <dgm:spPr/>
    </dgm:pt>
    <dgm:pt modelId="{B1F0263F-94F0-4E43-A8D3-6366FAF32272}" type="pres">
      <dgm:prSet presAssocID="{540EDB7B-4EEC-4781-8937-59D5C2427AC4}" presName="space" presStyleCnt="0"/>
      <dgm:spPr/>
    </dgm:pt>
    <dgm:pt modelId="{0D1316D6-1683-424B-A1F3-2258FD49A451}" type="pres">
      <dgm:prSet presAssocID="{CC9A075A-2533-4B76-B616-97742A24D7F9}" presName="composite" presStyleCnt="0"/>
      <dgm:spPr/>
    </dgm:pt>
    <dgm:pt modelId="{65738A5A-FDE9-D742-A007-0409EAE76F54}" type="pres">
      <dgm:prSet presAssocID="{CC9A075A-2533-4B76-B616-97742A24D7F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5437A88-9A13-0C45-B038-6FC2A673D097}" type="pres">
      <dgm:prSet presAssocID="{CC9A075A-2533-4B76-B616-97742A24D7F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025B102-B44A-4147-8C77-A068A5B1A2FB}" srcId="{3FBE8D5C-A79D-4D26-B929-FE0C8BD75746}" destId="{84B01FF9-500F-4C73-9D8C-C2D265DB8D13}" srcOrd="0" destOrd="0" parTransId="{AA81E1FD-3776-4EE8-8881-9160D691DF45}" sibTransId="{76CD149C-BCCA-4D07-9C1E-2CF82951F550}"/>
    <dgm:cxn modelId="{C728C908-3A6F-1046-B007-E7E3F9A9C8F7}" type="presOf" srcId="{5CD0456E-A953-4289-9F0C-8E0DD9ED48CF}" destId="{EAC1C982-5E53-4744-807F-3C3F22B287DE}" srcOrd="0" destOrd="1" presId="urn:microsoft.com/office/officeart/2005/8/layout/hList1"/>
    <dgm:cxn modelId="{942EBD19-3F4E-4F26-AC5B-B8F28650444D}" srcId="{1D518644-E861-4A52-A9D3-C950D00972F7}" destId="{985F67CB-5A18-4D85-950F-0267A5A07C67}" srcOrd="0" destOrd="0" parTransId="{E4C3522D-89CA-4805-8573-7FA2F3BFC4A8}" sibTransId="{C09377C1-A3B9-4D6A-935B-59AB955B675F}"/>
    <dgm:cxn modelId="{97B44B29-F278-4CB0-B0EE-6FCEF3F9E1D0}" srcId="{930E9034-EEDC-4ED8-8797-39A11D848B82}" destId="{884273D4-1243-4080-A9F3-F6863FD932FF}" srcOrd="2" destOrd="0" parTransId="{127BF2AD-9775-44FB-8B90-0CA561215635}" sibTransId="{1779A7BA-6FB8-4F23-A3B8-038D778C66D0}"/>
    <dgm:cxn modelId="{627CCF32-3F2D-49A0-84D3-3D26CCC0C338}" srcId="{E85C80E3-C9B2-48DF-95B6-5053A074E0B0}" destId="{DA44FB70-3DBD-4494-B644-4599C184AE03}" srcOrd="3" destOrd="0" parTransId="{B4A8A3B1-2E9E-4610-8887-F3E1A6D52BE7}" sibTransId="{540EDB7B-4EEC-4781-8937-59D5C2427AC4}"/>
    <dgm:cxn modelId="{EDD0DA32-E851-8045-91DD-403E4CE9A408}" type="presOf" srcId="{CC9A075A-2533-4B76-B616-97742A24D7F9}" destId="{65738A5A-FDE9-D742-A007-0409EAE76F54}" srcOrd="0" destOrd="0" presId="urn:microsoft.com/office/officeart/2005/8/layout/hList1"/>
    <dgm:cxn modelId="{3FC5E03D-5B63-4A66-B8CD-CC137EA4AE06}" srcId="{1D518644-E861-4A52-A9D3-C950D00972F7}" destId="{16DF1C08-A993-4135-9973-C30A98181284}" srcOrd="1" destOrd="0" parTransId="{8CB716F3-A576-40CA-926D-1629032636A4}" sibTransId="{0C0120F7-EC96-4617-ADD4-555B65FBD06B}"/>
    <dgm:cxn modelId="{6FAFD946-1EA3-469C-A6B7-D9B800E7610C}" srcId="{E85C80E3-C9B2-48DF-95B6-5053A074E0B0}" destId="{930E9034-EEDC-4ED8-8797-39A11D848B82}" srcOrd="0" destOrd="0" parTransId="{8F889AD1-9D2E-4014-B5FC-ADE6CEDDD0A5}" sibTransId="{09C56FE0-7B25-4256-A640-B37972D3BECD}"/>
    <dgm:cxn modelId="{511A1F52-0212-4B8D-9993-DC28DBB825CE}" srcId="{E85C80E3-C9B2-48DF-95B6-5053A074E0B0}" destId="{1D518644-E861-4A52-A9D3-C950D00972F7}" srcOrd="2" destOrd="0" parTransId="{7F97CE05-8409-4834-B76C-A4013AB5C4F2}" sibTransId="{C5A256CB-8072-450B-9D58-7BD597C5945B}"/>
    <dgm:cxn modelId="{82014A5B-C31E-4EAC-836C-6656A4CB9EF0}" srcId="{3FBE8D5C-A79D-4D26-B929-FE0C8BD75746}" destId="{BE5F8489-7D23-42C1-998D-A6B370BE5DA8}" srcOrd="2" destOrd="0" parTransId="{9BA1FEFB-4862-4575-BEFA-396B814C3BD8}" sibTransId="{C5B7B345-BA46-4995-BDFB-FDF28599B9EF}"/>
    <dgm:cxn modelId="{81427C5D-F418-7E41-BFC7-B262A8A1B32A}" type="presOf" srcId="{1A78BEDF-78BF-4497-8B9C-2BCA8E42E921}" destId="{30ED849E-96D9-E14D-80B4-AC99533D77A6}" srcOrd="0" destOrd="1" presId="urn:microsoft.com/office/officeart/2005/8/layout/hList1"/>
    <dgm:cxn modelId="{A4DA2A68-8298-814F-AAAA-1E0EBF386A60}" type="presOf" srcId="{8230C752-71F1-453A-94D1-039AE1AA09BE}" destId="{EAC1C982-5E53-4744-807F-3C3F22B287DE}" srcOrd="0" destOrd="0" presId="urn:microsoft.com/office/officeart/2005/8/layout/hList1"/>
    <dgm:cxn modelId="{96E6BA68-CD45-0542-80A4-BC2ABD9A220F}" type="presOf" srcId="{DA44FB70-3DBD-4494-B644-4599C184AE03}" destId="{AF74DB83-54B4-0E42-9313-8ECB01C25EDE}" srcOrd="0" destOrd="0" presId="urn:microsoft.com/office/officeart/2005/8/layout/hList1"/>
    <dgm:cxn modelId="{3E10306C-9EA1-BA41-A366-64F58F22C033}" type="presOf" srcId="{1D518644-E861-4A52-A9D3-C950D00972F7}" destId="{DFCA5F6C-2DDF-C34C-BEC8-EC8F66A65E58}" srcOrd="0" destOrd="0" presId="urn:microsoft.com/office/officeart/2005/8/layout/hList1"/>
    <dgm:cxn modelId="{10CB566F-C44D-6646-8890-92FBCB558A16}" type="presOf" srcId="{BE5F8489-7D23-42C1-998D-A6B370BE5DA8}" destId="{0AA43238-CC41-9C4C-9548-D97E8FAFC93C}" srcOrd="0" destOrd="2" presId="urn:microsoft.com/office/officeart/2005/8/layout/hList1"/>
    <dgm:cxn modelId="{870E6E74-9936-0E4B-A3E6-D00381FFAEB6}" type="presOf" srcId="{884273D4-1243-4080-A9F3-F6863FD932FF}" destId="{EAC1C982-5E53-4744-807F-3C3F22B287DE}" srcOrd="0" destOrd="2" presId="urn:microsoft.com/office/officeart/2005/8/layout/hList1"/>
    <dgm:cxn modelId="{DC1BB090-7643-E145-9479-AEE418C1C868}" type="presOf" srcId="{9EAAB037-E2D5-4A56-84CA-B29257746BE8}" destId="{0AA43238-CC41-9C4C-9548-D97E8FAFC93C}" srcOrd="0" destOrd="1" presId="urn:microsoft.com/office/officeart/2005/8/layout/hList1"/>
    <dgm:cxn modelId="{06AF5F99-D4D5-4A96-A64D-3860D072D665}" srcId="{E85C80E3-C9B2-48DF-95B6-5053A074E0B0}" destId="{3FBE8D5C-A79D-4D26-B929-FE0C8BD75746}" srcOrd="1" destOrd="0" parTransId="{6313601F-36C8-4883-80F2-76CE576544E4}" sibTransId="{B5C10594-C690-43E6-82DE-3870BA2F09DE}"/>
    <dgm:cxn modelId="{F835D19A-DFE8-46B9-A1DC-A658AE19810D}" srcId="{E85C80E3-C9B2-48DF-95B6-5053A074E0B0}" destId="{CC9A075A-2533-4B76-B616-97742A24D7F9}" srcOrd="4" destOrd="0" parTransId="{96366F9D-A925-439E-8E0A-D0BC320FDDC4}" sibTransId="{B4A78EA6-C628-4E65-B342-7505932D6C4D}"/>
    <dgm:cxn modelId="{713EF29E-31B4-A347-9B90-4E5ED83193EC}" type="presOf" srcId="{930E9034-EEDC-4ED8-8797-39A11D848B82}" destId="{D7AD16FA-6061-F44B-B952-0DC578CB68CA}" srcOrd="0" destOrd="0" presId="urn:microsoft.com/office/officeart/2005/8/layout/hList1"/>
    <dgm:cxn modelId="{CA1C66AB-C13B-9141-A0C7-0454F9C1D329}" type="presOf" srcId="{3FBE8D5C-A79D-4D26-B929-FE0C8BD75746}" destId="{61E1266A-366F-C242-90B4-06C3C9BAD56C}" srcOrd="0" destOrd="0" presId="urn:microsoft.com/office/officeart/2005/8/layout/hList1"/>
    <dgm:cxn modelId="{D463CAB0-1575-4DB3-AB19-48B4DCCE15AD}" srcId="{DA44FB70-3DBD-4494-B644-4599C184AE03}" destId="{1A78BEDF-78BF-4497-8B9C-2BCA8E42E921}" srcOrd="1" destOrd="0" parTransId="{696BC22C-BC8E-40C4-82F1-7FE4D6BC9758}" sibTransId="{F55CD747-06FF-4FEF-A908-DCA4418D8B61}"/>
    <dgm:cxn modelId="{E3F58DBC-EC7F-674B-9113-F671261C52DA}" type="presOf" srcId="{B5C87CA3-645A-4E04-B01A-53DFF376CD80}" destId="{30ED849E-96D9-E14D-80B4-AC99533D77A6}" srcOrd="0" destOrd="0" presId="urn:microsoft.com/office/officeart/2005/8/layout/hList1"/>
    <dgm:cxn modelId="{364548BE-A1E1-284E-BB99-AECF20D15E3B}" type="presOf" srcId="{17D1F339-2BC5-4991-927B-14A9200F488B}" destId="{55437A88-9A13-0C45-B038-6FC2A673D097}" srcOrd="0" destOrd="0" presId="urn:microsoft.com/office/officeart/2005/8/layout/hList1"/>
    <dgm:cxn modelId="{3C59FFCB-5EB6-4E8D-BA50-3FCD53277357}" srcId="{930E9034-EEDC-4ED8-8797-39A11D848B82}" destId="{5CD0456E-A953-4289-9F0C-8E0DD9ED48CF}" srcOrd="1" destOrd="0" parTransId="{CB7DA01C-9407-4F39-9B85-BFBE9BB28FDA}" sibTransId="{BB8593FC-C415-4303-ABA7-70B8FD86A0BB}"/>
    <dgm:cxn modelId="{52755ACC-E1AF-492A-9DE0-3C7E79F80870}" srcId="{3FBE8D5C-A79D-4D26-B929-FE0C8BD75746}" destId="{9EAAB037-E2D5-4A56-84CA-B29257746BE8}" srcOrd="1" destOrd="0" parTransId="{4FC78BAA-17CE-4CDD-B3FD-B7D9455912EF}" sibTransId="{860CFC4D-2616-4272-8050-FBA41841EB2F}"/>
    <dgm:cxn modelId="{AFA58DD4-B165-7B4F-BEF2-4124E9E809B8}" type="presOf" srcId="{E85C80E3-C9B2-48DF-95B6-5053A074E0B0}" destId="{6BB7C2D3-B478-F84C-AFC1-5DE242561EAE}" srcOrd="0" destOrd="0" presId="urn:microsoft.com/office/officeart/2005/8/layout/hList1"/>
    <dgm:cxn modelId="{A58BFAD4-057F-684F-8ED3-2E069E7836A7}" type="presOf" srcId="{16DF1C08-A993-4135-9973-C30A98181284}" destId="{2794D36A-219E-6448-B635-F09148D07940}" srcOrd="0" destOrd="1" presId="urn:microsoft.com/office/officeart/2005/8/layout/hList1"/>
    <dgm:cxn modelId="{CDE44CD6-1E9E-4AC4-9464-DE3E129866BB}" srcId="{CC9A075A-2533-4B76-B616-97742A24D7F9}" destId="{17D1F339-2BC5-4991-927B-14A9200F488B}" srcOrd="0" destOrd="0" parTransId="{E7C99827-D887-4101-A666-3DC26F2EEA67}" sibTransId="{D93E0C54-C1FA-4F37-B979-C1C8A09EDD3D}"/>
    <dgm:cxn modelId="{0F7525DF-714C-4EB0-A898-F6F22F638ADE}" srcId="{DA44FB70-3DBD-4494-B644-4599C184AE03}" destId="{B5C87CA3-645A-4E04-B01A-53DFF376CD80}" srcOrd="0" destOrd="0" parTransId="{6F107DB3-6A07-4ECE-A009-30A506B3671D}" sibTransId="{07BEF594-B044-4C9F-9F55-5D68A602646A}"/>
    <dgm:cxn modelId="{8F413EF0-9FE6-4B07-A7B6-5EFD95FC3E5F}" srcId="{930E9034-EEDC-4ED8-8797-39A11D848B82}" destId="{8230C752-71F1-453A-94D1-039AE1AA09BE}" srcOrd="0" destOrd="0" parTransId="{96CC4C89-3BF5-4834-B250-DFE3BE1E6AE8}" sibTransId="{9538F1C8-062C-487F-8649-18CFC3CC1C5A}"/>
    <dgm:cxn modelId="{1137ECFB-BEB7-F241-9CBD-5BC324DE018C}" type="presOf" srcId="{985F67CB-5A18-4D85-950F-0267A5A07C67}" destId="{2794D36A-219E-6448-B635-F09148D07940}" srcOrd="0" destOrd="0" presId="urn:microsoft.com/office/officeart/2005/8/layout/hList1"/>
    <dgm:cxn modelId="{E0DF11FF-A1BF-2C4D-8A86-915DFA1BC186}" type="presOf" srcId="{84B01FF9-500F-4C73-9D8C-C2D265DB8D13}" destId="{0AA43238-CC41-9C4C-9548-D97E8FAFC93C}" srcOrd="0" destOrd="0" presId="urn:microsoft.com/office/officeart/2005/8/layout/hList1"/>
    <dgm:cxn modelId="{9555BD0C-2AEF-F947-AE95-6868791169F8}" type="presParOf" srcId="{6BB7C2D3-B478-F84C-AFC1-5DE242561EAE}" destId="{6D323596-ECF4-294F-B321-3FF334776597}" srcOrd="0" destOrd="0" presId="urn:microsoft.com/office/officeart/2005/8/layout/hList1"/>
    <dgm:cxn modelId="{7EA56F6E-7A35-CD46-9BC2-7A55C10CC6C2}" type="presParOf" srcId="{6D323596-ECF4-294F-B321-3FF334776597}" destId="{D7AD16FA-6061-F44B-B952-0DC578CB68CA}" srcOrd="0" destOrd="0" presId="urn:microsoft.com/office/officeart/2005/8/layout/hList1"/>
    <dgm:cxn modelId="{8BE76AD8-93B1-3741-A6BC-1A698E35EB1B}" type="presParOf" srcId="{6D323596-ECF4-294F-B321-3FF334776597}" destId="{EAC1C982-5E53-4744-807F-3C3F22B287DE}" srcOrd="1" destOrd="0" presId="urn:microsoft.com/office/officeart/2005/8/layout/hList1"/>
    <dgm:cxn modelId="{7B5F6694-922D-254E-BCF2-3AB4AB1445FD}" type="presParOf" srcId="{6BB7C2D3-B478-F84C-AFC1-5DE242561EAE}" destId="{EA0AD489-2495-E246-8BA1-20B85A9C9908}" srcOrd="1" destOrd="0" presId="urn:microsoft.com/office/officeart/2005/8/layout/hList1"/>
    <dgm:cxn modelId="{B571E365-9235-AD4D-9F5B-CD489E5FC839}" type="presParOf" srcId="{6BB7C2D3-B478-F84C-AFC1-5DE242561EAE}" destId="{DE87DFA1-7A35-1D47-8DB4-73ECE6277172}" srcOrd="2" destOrd="0" presId="urn:microsoft.com/office/officeart/2005/8/layout/hList1"/>
    <dgm:cxn modelId="{55FFD77A-F517-9F43-8FB1-7B5B0E418102}" type="presParOf" srcId="{DE87DFA1-7A35-1D47-8DB4-73ECE6277172}" destId="{61E1266A-366F-C242-90B4-06C3C9BAD56C}" srcOrd="0" destOrd="0" presId="urn:microsoft.com/office/officeart/2005/8/layout/hList1"/>
    <dgm:cxn modelId="{B1492A83-27E8-9E43-B1B5-641DD102A411}" type="presParOf" srcId="{DE87DFA1-7A35-1D47-8DB4-73ECE6277172}" destId="{0AA43238-CC41-9C4C-9548-D97E8FAFC93C}" srcOrd="1" destOrd="0" presId="urn:microsoft.com/office/officeart/2005/8/layout/hList1"/>
    <dgm:cxn modelId="{B161AEC9-5AF8-BC45-891F-2F48E73584DC}" type="presParOf" srcId="{6BB7C2D3-B478-F84C-AFC1-5DE242561EAE}" destId="{222EAC49-FA87-B24D-B2BB-7FDBA322ADA3}" srcOrd="3" destOrd="0" presId="urn:microsoft.com/office/officeart/2005/8/layout/hList1"/>
    <dgm:cxn modelId="{A6D551D4-A3D3-4A46-A5EE-7B1B820598E2}" type="presParOf" srcId="{6BB7C2D3-B478-F84C-AFC1-5DE242561EAE}" destId="{551D612A-342F-3A45-9492-29940E41DB2A}" srcOrd="4" destOrd="0" presId="urn:microsoft.com/office/officeart/2005/8/layout/hList1"/>
    <dgm:cxn modelId="{4A1F7C3B-6484-B048-AC30-3AE72CFA7ACE}" type="presParOf" srcId="{551D612A-342F-3A45-9492-29940E41DB2A}" destId="{DFCA5F6C-2DDF-C34C-BEC8-EC8F66A65E58}" srcOrd="0" destOrd="0" presId="urn:microsoft.com/office/officeart/2005/8/layout/hList1"/>
    <dgm:cxn modelId="{F4DF0FAA-1D9E-5B43-B826-DA8750D0F90E}" type="presParOf" srcId="{551D612A-342F-3A45-9492-29940E41DB2A}" destId="{2794D36A-219E-6448-B635-F09148D07940}" srcOrd="1" destOrd="0" presId="urn:microsoft.com/office/officeart/2005/8/layout/hList1"/>
    <dgm:cxn modelId="{D8C0D557-3AE6-3B4A-B3AA-3CAD6D57E0A6}" type="presParOf" srcId="{6BB7C2D3-B478-F84C-AFC1-5DE242561EAE}" destId="{FD596BEE-D667-AF4C-9998-1EF098BA6860}" srcOrd="5" destOrd="0" presId="urn:microsoft.com/office/officeart/2005/8/layout/hList1"/>
    <dgm:cxn modelId="{166D13F8-5C9B-604A-8BC1-D98837FBBE89}" type="presParOf" srcId="{6BB7C2D3-B478-F84C-AFC1-5DE242561EAE}" destId="{34D94E7C-AEAA-5943-9F40-1CD0050B028F}" srcOrd="6" destOrd="0" presId="urn:microsoft.com/office/officeart/2005/8/layout/hList1"/>
    <dgm:cxn modelId="{680D5467-C55F-D447-9690-D6DD3379D1DB}" type="presParOf" srcId="{34D94E7C-AEAA-5943-9F40-1CD0050B028F}" destId="{AF74DB83-54B4-0E42-9313-8ECB01C25EDE}" srcOrd="0" destOrd="0" presId="urn:microsoft.com/office/officeart/2005/8/layout/hList1"/>
    <dgm:cxn modelId="{86FA0EEF-C57F-944D-B089-9E40E26F16BE}" type="presParOf" srcId="{34D94E7C-AEAA-5943-9F40-1CD0050B028F}" destId="{30ED849E-96D9-E14D-80B4-AC99533D77A6}" srcOrd="1" destOrd="0" presId="urn:microsoft.com/office/officeart/2005/8/layout/hList1"/>
    <dgm:cxn modelId="{44607FF0-3D01-9041-9146-75EF78A8007C}" type="presParOf" srcId="{6BB7C2D3-B478-F84C-AFC1-5DE242561EAE}" destId="{B1F0263F-94F0-4E43-A8D3-6366FAF32272}" srcOrd="7" destOrd="0" presId="urn:microsoft.com/office/officeart/2005/8/layout/hList1"/>
    <dgm:cxn modelId="{635C6281-6AE7-A24B-876D-1DDE04E9C8EF}" type="presParOf" srcId="{6BB7C2D3-B478-F84C-AFC1-5DE242561EAE}" destId="{0D1316D6-1683-424B-A1F3-2258FD49A451}" srcOrd="8" destOrd="0" presId="urn:microsoft.com/office/officeart/2005/8/layout/hList1"/>
    <dgm:cxn modelId="{C6840D08-7559-F642-A672-2FB9920F6F96}" type="presParOf" srcId="{0D1316D6-1683-424B-A1F3-2258FD49A451}" destId="{65738A5A-FDE9-D742-A007-0409EAE76F54}" srcOrd="0" destOrd="0" presId="urn:microsoft.com/office/officeart/2005/8/layout/hList1"/>
    <dgm:cxn modelId="{51818B59-3BEE-C549-A341-3991205317B4}" type="presParOf" srcId="{0D1316D6-1683-424B-A1F3-2258FD49A451}" destId="{55437A88-9A13-0C45-B038-6FC2A673D0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9C0923-AFEC-4CBA-81EA-4CC013A609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0403FB-C156-476D-A1F5-0783D16172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MITRE ATT&amp;CK Framework:</a:t>
          </a:r>
          <a:endParaRPr lang="en-US"/>
        </a:p>
      </dgm:t>
    </dgm:pt>
    <dgm:pt modelId="{551F1232-5670-449A-AB08-33FC37603FC2}" type="parTrans" cxnId="{BB79E159-69D7-46A1-A171-601B42B6A57C}">
      <dgm:prSet/>
      <dgm:spPr/>
      <dgm:t>
        <a:bodyPr/>
        <a:lstStyle/>
        <a:p>
          <a:endParaRPr lang="en-US"/>
        </a:p>
      </dgm:t>
    </dgm:pt>
    <dgm:pt modelId="{9F1277C0-FC7A-4096-892B-96D1C3F23D5B}" type="sibTrans" cxnId="{BB79E159-69D7-46A1-A171-601B42B6A57C}">
      <dgm:prSet/>
      <dgm:spPr/>
      <dgm:t>
        <a:bodyPr/>
        <a:lstStyle/>
        <a:p>
          <a:endParaRPr lang="en-US"/>
        </a:p>
      </dgm:t>
    </dgm:pt>
    <dgm:pt modelId="{8DD3E123-DAA3-46E7-A1FF-27D397EEB6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Understanding Threat Actors' TTPs</a:t>
          </a:r>
          <a:endParaRPr lang="en-US"/>
        </a:p>
      </dgm:t>
    </dgm:pt>
    <dgm:pt modelId="{451B0A23-B0E5-4B8F-B4A9-4E3928A1149E}" type="parTrans" cxnId="{5E74EE21-172F-4F6F-B198-0EF502CC2AAE}">
      <dgm:prSet/>
      <dgm:spPr/>
      <dgm:t>
        <a:bodyPr/>
        <a:lstStyle/>
        <a:p>
          <a:endParaRPr lang="en-US"/>
        </a:p>
      </dgm:t>
    </dgm:pt>
    <dgm:pt modelId="{4A149439-6354-4C1D-80BE-BA80F06B5167}" type="sibTrans" cxnId="{5E74EE21-172F-4F6F-B198-0EF502CC2AAE}">
      <dgm:prSet/>
      <dgm:spPr/>
      <dgm:t>
        <a:bodyPr/>
        <a:lstStyle/>
        <a:p>
          <a:endParaRPr lang="en-US"/>
        </a:p>
      </dgm:t>
    </dgm:pt>
    <dgm:pt modelId="{7E961D10-8642-4DCF-8EF5-190733C490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Collaborative Approach in Cybersecurity</a:t>
          </a:r>
          <a:endParaRPr lang="en-US"/>
        </a:p>
      </dgm:t>
    </dgm:pt>
    <dgm:pt modelId="{76F3AE48-7E3C-4902-B45E-B1BD271BC9CE}" type="parTrans" cxnId="{62D258C4-2D96-4595-85D1-39B36C9670B4}">
      <dgm:prSet/>
      <dgm:spPr/>
      <dgm:t>
        <a:bodyPr/>
        <a:lstStyle/>
        <a:p>
          <a:endParaRPr lang="en-US"/>
        </a:p>
      </dgm:t>
    </dgm:pt>
    <dgm:pt modelId="{190114AE-B0A9-4F47-8275-42CDDED8DFB3}" type="sibTrans" cxnId="{62D258C4-2D96-4595-85D1-39B36C9670B4}">
      <dgm:prSet/>
      <dgm:spPr/>
      <dgm:t>
        <a:bodyPr/>
        <a:lstStyle/>
        <a:p>
          <a:endParaRPr lang="en-US"/>
        </a:p>
      </dgm:t>
    </dgm:pt>
    <dgm:pt modelId="{825B2952-DEA4-477E-AB84-2FFBCFB18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Abuse.ch:</a:t>
          </a:r>
          <a:endParaRPr lang="en-US"/>
        </a:p>
      </dgm:t>
    </dgm:pt>
    <dgm:pt modelId="{E391D543-FD68-4B91-B786-107E632717A8}" type="parTrans" cxnId="{E7F59055-2F51-49D9-A184-6C41A2CCDC67}">
      <dgm:prSet/>
      <dgm:spPr/>
      <dgm:t>
        <a:bodyPr/>
        <a:lstStyle/>
        <a:p>
          <a:endParaRPr lang="en-US"/>
        </a:p>
      </dgm:t>
    </dgm:pt>
    <dgm:pt modelId="{6442EE65-FFB2-4BC4-902D-2833BC32DBA1}" type="sibTrans" cxnId="{E7F59055-2F51-49D9-A184-6C41A2CCDC67}">
      <dgm:prSet/>
      <dgm:spPr/>
      <dgm:t>
        <a:bodyPr/>
        <a:lstStyle/>
        <a:p>
          <a:endParaRPr lang="en-US"/>
        </a:p>
      </dgm:t>
    </dgm:pt>
    <dgm:pt modelId="{1F97B7A1-5F09-4E19-8700-F305E142D8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Real-time Threat Feeds</a:t>
          </a:r>
          <a:endParaRPr lang="en-US"/>
        </a:p>
      </dgm:t>
    </dgm:pt>
    <dgm:pt modelId="{CF495C27-0926-49B0-BF54-622ADAF97A94}" type="parTrans" cxnId="{56C32D5A-2E0E-4887-A95E-1649501A0EBB}">
      <dgm:prSet/>
      <dgm:spPr/>
      <dgm:t>
        <a:bodyPr/>
        <a:lstStyle/>
        <a:p>
          <a:endParaRPr lang="en-US"/>
        </a:p>
      </dgm:t>
    </dgm:pt>
    <dgm:pt modelId="{89928C52-5032-4122-856A-D1CE8929792B}" type="sibTrans" cxnId="{56C32D5A-2E0E-4887-A95E-1649501A0EBB}">
      <dgm:prSet/>
      <dgm:spPr/>
      <dgm:t>
        <a:bodyPr/>
        <a:lstStyle/>
        <a:p>
          <a:endParaRPr lang="en-US"/>
        </a:p>
      </dgm:t>
    </dgm:pt>
    <dgm:pt modelId="{3046DFED-1779-46F8-A5AC-1B594CA3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Actionable Insights from Malware Bazaar and Threat Fox</a:t>
          </a:r>
          <a:endParaRPr lang="en-US"/>
        </a:p>
      </dgm:t>
    </dgm:pt>
    <dgm:pt modelId="{2E785990-3ED4-4C62-8852-B3B478CB8095}" type="parTrans" cxnId="{E9F98D05-6A29-47B5-B8BB-94A28FCB0AB8}">
      <dgm:prSet/>
      <dgm:spPr/>
      <dgm:t>
        <a:bodyPr/>
        <a:lstStyle/>
        <a:p>
          <a:endParaRPr lang="en-US"/>
        </a:p>
      </dgm:t>
    </dgm:pt>
    <dgm:pt modelId="{DF245477-1E78-43C2-9B0D-0B76E3AA8C08}" type="sibTrans" cxnId="{E9F98D05-6A29-47B5-B8BB-94A28FCB0AB8}">
      <dgm:prSet/>
      <dgm:spPr/>
      <dgm:t>
        <a:bodyPr/>
        <a:lstStyle/>
        <a:p>
          <a:endParaRPr lang="en-US"/>
        </a:p>
      </dgm:t>
    </dgm:pt>
    <dgm:pt modelId="{7C4E00D8-1EC1-409D-BDC7-4B6E75354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Information Sharing:</a:t>
          </a:r>
          <a:endParaRPr lang="en-US"/>
        </a:p>
      </dgm:t>
    </dgm:pt>
    <dgm:pt modelId="{AD6EDAE5-659E-4532-B9C9-71B18A03C72E}" type="parTrans" cxnId="{A0535C99-F5D1-403A-A312-BE199D4E50D0}">
      <dgm:prSet/>
      <dgm:spPr/>
      <dgm:t>
        <a:bodyPr/>
        <a:lstStyle/>
        <a:p>
          <a:endParaRPr lang="en-US"/>
        </a:p>
      </dgm:t>
    </dgm:pt>
    <dgm:pt modelId="{6615CCEC-BB6B-4B1E-8A7C-B19B5566936F}" type="sibTrans" cxnId="{A0535C99-F5D1-403A-A312-BE199D4E50D0}">
      <dgm:prSet/>
      <dgm:spPr/>
      <dgm:t>
        <a:bodyPr/>
        <a:lstStyle/>
        <a:p>
          <a:endParaRPr lang="en-US"/>
        </a:p>
      </dgm:t>
    </dgm:pt>
    <dgm:pt modelId="{AF0DF79F-6EFE-41DE-984E-1C3E7DC93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Crucial for Health Sector Protection</a:t>
          </a:r>
          <a:endParaRPr lang="en-US"/>
        </a:p>
      </dgm:t>
    </dgm:pt>
    <dgm:pt modelId="{CA8931A4-68D8-49D3-98EE-69BD9FC082AF}" type="parTrans" cxnId="{C644F1B4-388D-47CE-91DA-0E9874EB5EC6}">
      <dgm:prSet/>
      <dgm:spPr/>
      <dgm:t>
        <a:bodyPr/>
        <a:lstStyle/>
        <a:p>
          <a:endParaRPr lang="en-US"/>
        </a:p>
      </dgm:t>
    </dgm:pt>
    <dgm:pt modelId="{DD19620F-A2BE-461A-B224-1D03C24AA785}" type="sibTrans" cxnId="{C644F1B4-388D-47CE-91DA-0E9874EB5EC6}">
      <dgm:prSet/>
      <dgm:spPr/>
      <dgm:t>
        <a:bodyPr/>
        <a:lstStyle/>
        <a:p>
          <a:endParaRPr lang="en-US"/>
        </a:p>
      </dgm:t>
    </dgm:pt>
    <dgm:pt modelId="{FC4D94DC-1C91-4BB4-8CE3-4FD786794D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Collaborative and Transparent Approach</a:t>
          </a:r>
          <a:endParaRPr lang="en-US"/>
        </a:p>
      </dgm:t>
    </dgm:pt>
    <dgm:pt modelId="{9FFE1586-DB9E-429D-B70E-DBDCC3D2A49E}" type="parTrans" cxnId="{FB96B947-F5D7-427C-AA94-562AE1BDC16B}">
      <dgm:prSet/>
      <dgm:spPr/>
      <dgm:t>
        <a:bodyPr/>
        <a:lstStyle/>
        <a:p>
          <a:endParaRPr lang="en-US"/>
        </a:p>
      </dgm:t>
    </dgm:pt>
    <dgm:pt modelId="{355AB8D9-CC4D-4037-89F5-9AD481D0E926}" type="sibTrans" cxnId="{FB96B947-F5D7-427C-AA94-562AE1BDC16B}">
      <dgm:prSet/>
      <dgm:spPr/>
      <dgm:t>
        <a:bodyPr/>
        <a:lstStyle/>
        <a:p>
          <a:endParaRPr lang="en-US"/>
        </a:p>
      </dgm:t>
    </dgm:pt>
    <dgm:pt modelId="{826A2D68-E794-447F-ADAC-F31DBA3935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Parameters: Relevance, Accuracy, Legality </a:t>
          </a:r>
          <a:endParaRPr lang="en-US"/>
        </a:p>
      </dgm:t>
    </dgm:pt>
    <dgm:pt modelId="{C437FEB1-0785-4CC2-8F43-6121F736F515}" type="parTrans" cxnId="{E7D4A381-2157-4735-A190-5A66F2623BF4}">
      <dgm:prSet/>
      <dgm:spPr/>
      <dgm:t>
        <a:bodyPr/>
        <a:lstStyle/>
        <a:p>
          <a:endParaRPr lang="en-US"/>
        </a:p>
      </dgm:t>
    </dgm:pt>
    <dgm:pt modelId="{694D1FC2-996F-4922-940B-1D8E086B2BDB}" type="sibTrans" cxnId="{E7D4A381-2157-4735-A190-5A66F2623BF4}">
      <dgm:prSet/>
      <dgm:spPr/>
      <dgm:t>
        <a:bodyPr/>
        <a:lstStyle/>
        <a:p>
          <a:endParaRPr lang="en-US"/>
        </a:p>
      </dgm:t>
    </dgm:pt>
    <dgm:pt modelId="{49324224-4770-4B80-A6F9-4FAC4327BB0A}" type="pres">
      <dgm:prSet presAssocID="{D09C0923-AFEC-4CBA-81EA-4CC013A60904}" presName="root" presStyleCnt="0">
        <dgm:presLayoutVars>
          <dgm:dir/>
          <dgm:resizeHandles val="exact"/>
        </dgm:presLayoutVars>
      </dgm:prSet>
      <dgm:spPr/>
    </dgm:pt>
    <dgm:pt modelId="{276B72D7-67AE-4A5B-9400-27BCBB96BD35}" type="pres">
      <dgm:prSet presAssocID="{E80403FB-C156-476D-A1F5-0783D16172CC}" presName="compNode" presStyleCnt="0"/>
      <dgm:spPr/>
    </dgm:pt>
    <dgm:pt modelId="{AB7CC5B2-0351-4572-8440-1C0AEB147EF7}" type="pres">
      <dgm:prSet presAssocID="{E80403FB-C156-476D-A1F5-0783D16172CC}" presName="bgRect" presStyleLbl="bgShp" presStyleIdx="0" presStyleCnt="3"/>
      <dgm:spPr/>
    </dgm:pt>
    <dgm:pt modelId="{9BA6EB35-01B9-41E5-A7F1-B0E42331903F}" type="pres">
      <dgm:prSet presAssocID="{E80403FB-C156-476D-A1F5-0783D16172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B20C5A4-E09C-45A7-AF32-4ED1708941A7}" type="pres">
      <dgm:prSet presAssocID="{E80403FB-C156-476D-A1F5-0783D16172CC}" presName="spaceRect" presStyleCnt="0"/>
      <dgm:spPr/>
    </dgm:pt>
    <dgm:pt modelId="{3D8F9C24-11DB-4C38-8AD2-81D3E560EB4E}" type="pres">
      <dgm:prSet presAssocID="{E80403FB-C156-476D-A1F5-0783D16172CC}" presName="parTx" presStyleLbl="revTx" presStyleIdx="0" presStyleCnt="6">
        <dgm:presLayoutVars>
          <dgm:chMax val="0"/>
          <dgm:chPref val="0"/>
        </dgm:presLayoutVars>
      </dgm:prSet>
      <dgm:spPr/>
    </dgm:pt>
    <dgm:pt modelId="{AEED22CB-FB61-42EC-8012-32251C211598}" type="pres">
      <dgm:prSet presAssocID="{E80403FB-C156-476D-A1F5-0783D16172CC}" presName="desTx" presStyleLbl="revTx" presStyleIdx="1" presStyleCnt="6">
        <dgm:presLayoutVars/>
      </dgm:prSet>
      <dgm:spPr/>
    </dgm:pt>
    <dgm:pt modelId="{612041E2-91D6-438B-AD70-31A12D90F8AE}" type="pres">
      <dgm:prSet presAssocID="{9F1277C0-FC7A-4096-892B-96D1C3F23D5B}" presName="sibTrans" presStyleCnt="0"/>
      <dgm:spPr/>
    </dgm:pt>
    <dgm:pt modelId="{6303642F-6DC4-45C6-8965-D4D5E46CC941}" type="pres">
      <dgm:prSet presAssocID="{825B2952-DEA4-477E-AB84-2FFBCFB18DA5}" presName="compNode" presStyleCnt="0"/>
      <dgm:spPr/>
    </dgm:pt>
    <dgm:pt modelId="{2E17B929-1D8C-4705-800A-67F8CBF6EDE9}" type="pres">
      <dgm:prSet presAssocID="{825B2952-DEA4-477E-AB84-2FFBCFB18DA5}" presName="bgRect" presStyleLbl="bgShp" presStyleIdx="1" presStyleCnt="3"/>
      <dgm:spPr/>
    </dgm:pt>
    <dgm:pt modelId="{C144AFFA-6419-40D4-A856-2B7F29363B77}" type="pres">
      <dgm:prSet presAssocID="{825B2952-DEA4-477E-AB84-2FFBCFB18D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C5D6C0BB-1289-4E52-8114-3587EDBF63DC}" type="pres">
      <dgm:prSet presAssocID="{825B2952-DEA4-477E-AB84-2FFBCFB18DA5}" presName="spaceRect" presStyleCnt="0"/>
      <dgm:spPr/>
    </dgm:pt>
    <dgm:pt modelId="{B31BEB68-1460-42B2-9590-FD8E41376386}" type="pres">
      <dgm:prSet presAssocID="{825B2952-DEA4-477E-AB84-2FFBCFB18DA5}" presName="parTx" presStyleLbl="revTx" presStyleIdx="2" presStyleCnt="6">
        <dgm:presLayoutVars>
          <dgm:chMax val="0"/>
          <dgm:chPref val="0"/>
        </dgm:presLayoutVars>
      </dgm:prSet>
      <dgm:spPr/>
    </dgm:pt>
    <dgm:pt modelId="{69A12FDE-FF75-41CA-9F0E-059358C8CFA8}" type="pres">
      <dgm:prSet presAssocID="{825B2952-DEA4-477E-AB84-2FFBCFB18DA5}" presName="desTx" presStyleLbl="revTx" presStyleIdx="3" presStyleCnt="6">
        <dgm:presLayoutVars/>
      </dgm:prSet>
      <dgm:spPr/>
    </dgm:pt>
    <dgm:pt modelId="{5E1E984C-6129-4BBA-8E92-948A9BFE45F4}" type="pres">
      <dgm:prSet presAssocID="{6442EE65-FFB2-4BC4-902D-2833BC32DBA1}" presName="sibTrans" presStyleCnt="0"/>
      <dgm:spPr/>
    </dgm:pt>
    <dgm:pt modelId="{043F93CD-69F6-4E6C-8C79-5E157312E8B6}" type="pres">
      <dgm:prSet presAssocID="{7C4E00D8-1EC1-409D-BDC7-4B6E753544EF}" presName="compNode" presStyleCnt="0"/>
      <dgm:spPr/>
    </dgm:pt>
    <dgm:pt modelId="{2E422A8F-FADF-441A-8973-FA830DD7DA20}" type="pres">
      <dgm:prSet presAssocID="{7C4E00D8-1EC1-409D-BDC7-4B6E753544EF}" presName="bgRect" presStyleLbl="bgShp" presStyleIdx="2" presStyleCnt="3"/>
      <dgm:spPr/>
    </dgm:pt>
    <dgm:pt modelId="{046B59FE-C549-4E51-8E4B-7A7CDB761194}" type="pres">
      <dgm:prSet presAssocID="{7C4E00D8-1EC1-409D-BDC7-4B6E753544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6DB8302-76D5-4C66-90EC-62DE5EAB868D}" type="pres">
      <dgm:prSet presAssocID="{7C4E00D8-1EC1-409D-BDC7-4B6E753544EF}" presName="spaceRect" presStyleCnt="0"/>
      <dgm:spPr/>
    </dgm:pt>
    <dgm:pt modelId="{FE00095E-45FB-44CB-8D92-EEE7EF9B5BDA}" type="pres">
      <dgm:prSet presAssocID="{7C4E00D8-1EC1-409D-BDC7-4B6E753544EF}" presName="parTx" presStyleLbl="revTx" presStyleIdx="4" presStyleCnt="6">
        <dgm:presLayoutVars>
          <dgm:chMax val="0"/>
          <dgm:chPref val="0"/>
        </dgm:presLayoutVars>
      </dgm:prSet>
      <dgm:spPr/>
    </dgm:pt>
    <dgm:pt modelId="{FCBF2017-672A-4646-8E31-1384BEA1DD58}" type="pres">
      <dgm:prSet presAssocID="{7C4E00D8-1EC1-409D-BDC7-4B6E753544EF}" presName="desTx" presStyleLbl="revTx" presStyleIdx="5" presStyleCnt="6">
        <dgm:presLayoutVars/>
      </dgm:prSet>
      <dgm:spPr/>
    </dgm:pt>
  </dgm:ptLst>
  <dgm:cxnLst>
    <dgm:cxn modelId="{E9F98D05-6A29-47B5-B8BB-94A28FCB0AB8}" srcId="{825B2952-DEA4-477E-AB84-2FFBCFB18DA5}" destId="{3046DFED-1779-46F8-A5AC-1B594CA3F0C0}" srcOrd="1" destOrd="0" parTransId="{2E785990-3ED4-4C62-8852-B3B478CB8095}" sibTransId="{DF245477-1E78-43C2-9B0D-0B76E3AA8C08}"/>
    <dgm:cxn modelId="{66AE960A-3700-495E-9B6E-C5140870DC7A}" type="presOf" srcId="{AF0DF79F-6EFE-41DE-984E-1C3E7DC935FB}" destId="{FCBF2017-672A-4646-8E31-1384BEA1DD58}" srcOrd="0" destOrd="0" presId="urn:microsoft.com/office/officeart/2018/2/layout/IconVerticalSolidList"/>
    <dgm:cxn modelId="{A3B21C17-840E-4ED4-B201-754C4BEA7E64}" type="presOf" srcId="{FC4D94DC-1C91-4BB4-8CE3-4FD786794D11}" destId="{FCBF2017-672A-4646-8E31-1384BEA1DD58}" srcOrd="0" destOrd="1" presId="urn:microsoft.com/office/officeart/2018/2/layout/IconVerticalSolidList"/>
    <dgm:cxn modelId="{E83B2617-1BE0-474F-84F9-49A658D2B939}" type="presOf" srcId="{7C4E00D8-1EC1-409D-BDC7-4B6E753544EF}" destId="{FE00095E-45FB-44CB-8D92-EEE7EF9B5BDA}" srcOrd="0" destOrd="0" presId="urn:microsoft.com/office/officeart/2018/2/layout/IconVerticalSolidList"/>
    <dgm:cxn modelId="{5E74EE21-172F-4F6F-B198-0EF502CC2AAE}" srcId="{E80403FB-C156-476D-A1F5-0783D16172CC}" destId="{8DD3E123-DAA3-46E7-A1FF-27D397EEB67B}" srcOrd="0" destOrd="0" parTransId="{451B0A23-B0E5-4B8F-B4A9-4E3928A1149E}" sibTransId="{4A149439-6354-4C1D-80BE-BA80F06B5167}"/>
    <dgm:cxn modelId="{CCF52029-2DF5-4AAC-AB2A-7EB2563D7CF6}" type="presOf" srcId="{3046DFED-1779-46F8-A5AC-1B594CA3F0C0}" destId="{69A12FDE-FF75-41CA-9F0E-059358C8CFA8}" srcOrd="0" destOrd="1" presId="urn:microsoft.com/office/officeart/2018/2/layout/IconVerticalSolidList"/>
    <dgm:cxn modelId="{22C24C46-6774-4329-B335-326319A063E9}" type="presOf" srcId="{8DD3E123-DAA3-46E7-A1FF-27D397EEB67B}" destId="{AEED22CB-FB61-42EC-8012-32251C211598}" srcOrd="0" destOrd="0" presId="urn:microsoft.com/office/officeart/2018/2/layout/IconVerticalSolidList"/>
    <dgm:cxn modelId="{FB96B947-F5D7-427C-AA94-562AE1BDC16B}" srcId="{7C4E00D8-1EC1-409D-BDC7-4B6E753544EF}" destId="{FC4D94DC-1C91-4BB4-8CE3-4FD786794D11}" srcOrd="1" destOrd="0" parTransId="{9FFE1586-DB9E-429D-B70E-DBDCC3D2A49E}" sibTransId="{355AB8D9-CC4D-4037-89F5-9AD481D0E926}"/>
    <dgm:cxn modelId="{E7F59055-2F51-49D9-A184-6C41A2CCDC67}" srcId="{D09C0923-AFEC-4CBA-81EA-4CC013A60904}" destId="{825B2952-DEA4-477E-AB84-2FFBCFB18DA5}" srcOrd="1" destOrd="0" parTransId="{E391D543-FD68-4B91-B786-107E632717A8}" sibTransId="{6442EE65-FFB2-4BC4-902D-2833BC32DBA1}"/>
    <dgm:cxn modelId="{BB79E159-69D7-46A1-A171-601B42B6A57C}" srcId="{D09C0923-AFEC-4CBA-81EA-4CC013A60904}" destId="{E80403FB-C156-476D-A1F5-0783D16172CC}" srcOrd="0" destOrd="0" parTransId="{551F1232-5670-449A-AB08-33FC37603FC2}" sibTransId="{9F1277C0-FC7A-4096-892B-96D1C3F23D5B}"/>
    <dgm:cxn modelId="{56C32D5A-2E0E-4887-A95E-1649501A0EBB}" srcId="{825B2952-DEA4-477E-AB84-2FFBCFB18DA5}" destId="{1F97B7A1-5F09-4E19-8700-F305E142D87C}" srcOrd="0" destOrd="0" parTransId="{CF495C27-0926-49B0-BF54-622ADAF97A94}" sibTransId="{89928C52-5032-4122-856A-D1CE8929792B}"/>
    <dgm:cxn modelId="{E7D4A381-2157-4735-A190-5A66F2623BF4}" srcId="{7C4E00D8-1EC1-409D-BDC7-4B6E753544EF}" destId="{826A2D68-E794-447F-ADAC-F31DBA393571}" srcOrd="2" destOrd="0" parTransId="{C437FEB1-0785-4CC2-8F43-6121F736F515}" sibTransId="{694D1FC2-996F-4922-940B-1D8E086B2BDB}"/>
    <dgm:cxn modelId="{A0535C99-F5D1-403A-A312-BE199D4E50D0}" srcId="{D09C0923-AFEC-4CBA-81EA-4CC013A60904}" destId="{7C4E00D8-1EC1-409D-BDC7-4B6E753544EF}" srcOrd="2" destOrd="0" parTransId="{AD6EDAE5-659E-4532-B9C9-71B18A03C72E}" sibTransId="{6615CCEC-BB6B-4B1E-8A7C-B19B5566936F}"/>
    <dgm:cxn modelId="{C644F1B4-388D-47CE-91DA-0E9874EB5EC6}" srcId="{7C4E00D8-1EC1-409D-BDC7-4B6E753544EF}" destId="{AF0DF79F-6EFE-41DE-984E-1C3E7DC935FB}" srcOrd="0" destOrd="0" parTransId="{CA8931A4-68D8-49D3-98EE-69BD9FC082AF}" sibTransId="{DD19620F-A2BE-461A-B224-1D03C24AA785}"/>
    <dgm:cxn modelId="{07FAE0B7-EC84-4841-96D6-0F253E518894}" type="presOf" srcId="{7E961D10-8642-4DCF-8EF5-190733C49054}" destId="{AEED22CB-FB61-42EC-8012-32251C211598}" srcOrd="0" destOrd="1" presId="urn:microsoft.com/office/officeart/2018/2/layout/IconVerticalSolidList"/>
    <dgm:cxn modelId="{5E9FCFBB-DA19-4F1E-82FB-2D99F636436A}" type="presOf" srcId="{1F97B7A1-5F09-4E19-8700-F305E142D87C}" destId="{69A12FDE-FF75-41CA-9F0E-059358C8CFA8}" srcOrd="0" destOrd="0" presId="urn:microsoft.com/office/officeart/2018/2/layout/IconVerticalSolidList"/>
    <dgm:cxn modelId="{0A8532C1-7A0C-4F87-B42C-249D4AF34558}" type="presOf" srcId="{825B2952-DEA4-477E-AB84-2FFBCFB18DA5}" destId="{B31BEB68-1460-42B2-9590-FD8E41376386}" srcOrd="0" destOrd="0" presId="urn:microsoft.com/office/officeart/2018/2/layout/IconVerticalSolidList"/>
    <dgm:cxn modelId="{60B791C2-1769-48E0-871B-45C9510E3594}" type="presOf" srcId="{826A2D68-E794-447F-ADAC-F31DBA393571}" destId="{FCBF2017-672A-4646-8E31-1384BEA1DD58}" srcOrd="0" destOrd="2" presId="urn:microsoft.com/office/officeart/2018/2/layout/IconVerticalSolidList"/>
    <dgm:cxn modelId="{62D258C4-2D96-4595-85D1-39B36C9670B4}" srcId="{E80403FB-C156-476D-A1F5-0783D16172CC}" destId="{7E961D10-8642-4DCF-8EF5-190733C49054}" srcOrd="1" destOrd="0" parTransId="{76F3AE48-7E3C-4902-B45E-B1BD271BC9CE}" sibTransId="{190114AE-B0A9-4F47-8275-42CDDED8DFB3}"/>
    <dgm:cxn modelId="{3B5AE8E5-D202-4EE3-A557-FA1040D0BF66}" type="presOf" srcId="{D09C0923-AFEC-4CBA-81EA-4CC013A60904}" destId="{49324224-4770-4B80-A6F9-4FAC4327BB0A}" srcOrd="0" destOrd="0" presId="urn:microsoft.com/office/officeart/2018/2/layout/IconVerticalSolidList"/>
    <dgm:cxn modelId="{D16AB7F6-676A-49CC-96AE-A921CDA9DC34}" type="presOf" srcId="{E80403FB-C156-476D-A1F5-0783D16172CC}" destId="{3D8F9C24-11DB-4C38-8AD2-81D3E560EB4E}" srcOrd="0" destOrd="0" presId="urn:microsoft.com/office/officeart/2018/2/layout/IconVerticalSolidList"/>
    <dgm:cxn modelId="{BE5F4699-F23B-4F81-81C8-9D0AE5B3955F}" type="presParOf" srcId="{49324224-4770-4B80-A6F9-4FAC4327BB0A}" destId="{276B72D7-67AE-4A5B-9400-27BCBB96BD35}" srcOrd="0" destOrd="0" presId="urn:microsoft.com/office/officeart/2018/2/layout/IconVerticalSolidList"/>
    <dgm:cxn modelId="{58D6CFE4-97A6-4F30-A036-8DFA97F5D481}" type="presParOf" srcId="{276B72D7-67AE-4A5B-9400-27BCBB96BD35}" destId="{AB7CC5B2-0351-4572-8440-1C0AEB147EF7}" srcOrd="0" destOrd="0" presId="urn:microsoft.com/office/officeart/2018/2/layout/IconVerticalSolidList"/>
    <dgm:cxn modelId="{E12D726B-40B4-46E9-8089-9E178595EA95}" type="presParOf" srcId="{276B72D7-67AE-4A5B-9400-27BCBB96BD35}" destId="{9BA6EB35-01B9-41E5-A7F1-B0E42331903F}" srcOrd="1" destOrd="0" presId="urn:microsoft.com/office/officeart/2018/2/layout/IconVerticalSolidList"/>
    <dgm:cxn modelId="{C725290F-33E4-4551-93FE-4D0033A18976}" type="presParOf" srcId="{276B72D7-67AE-4A5B-9400-27BCBB96BD35}" destId="{CB20C5A4-E09C-45A7-AF32-4ED1708941A7}" srcOrd="2" destOrd="0" presId="urn:microsoft.com/office/officeart/2018/2/layout/IconVerticalSolidList"/>
    <dgm:cxn modelId="{69CC0B65-D2C3-439A-96C3-D03E777AE11D}" type="presParOf" srcId="{276B72D7-67AE-4A5B-9400-27BCBB96BD35}" destId="{3D8F9C24-11DB-4C38-8AD2-81D3E560EB4E}" srcOrd="3" destOrd="0" presId="urn:microsoft.com/office/officeart/2018/2/layout/IconVerticalSolidList"/>
    <dgm:cxn modelId="{EF5D55FF-827A-42A1-A358-486539609D6F}" type="presParOf" srcId="{276B72D7-67AE-4A5B-9400-27BCBB96BD35}" destId="{AEED22CB-FB61-42EC-8012-32251C211598}" srcOrd="4" destOrd="0" presId="urn:microsoft.com/office/officeart/2018/2/layout/IconVerticalSolidList"/>
    <dgm:cxn modelId="{520ECB82-FC95-494D-811E-C5E5257F1DA6}" type="presParOf" srcId="{49324224-4770-4B80-A6F9-4FAC4327BB0A}" destId="{612041E2-91D6-438B-AD70-31A12D90F8AE}" srcOrd="1" destOrd="0" presId="urn:microsoft.com/office/officeart/2018/2/layout/IconVerticalSolidList"/>
    <dgm:cxn modelId="{3113E6F2-5C82-4DB5-A9EF-228E560B8870}" type="presParOf" srcId="{49324224-4770-4B80-A6F9-4FAC4327BB0A}" destId="{6303642F-6DC4-45C6-8965-D4D5E46CC941}" srcOrd="2" destOrd="0" presId="urn:microsoft.com/office/officeart/2018/2/layout/IconVerticalSolidList"/>
    <dgm:cxn modelId="{2F536C54-020B-445A-A24B-8A43D1521F86}" type="presParOf" srcId="{6303642F-6DC4-45C6-8965-D4D5E46CC941}" destId="{2E17B929-1D8C-4705-800A-67F8CBF6EDE9}" srcOrd="0" destOrd="0" presId="urn:microsoft.com/office/officeart/2018/2/layout/IconVerticalSolidList"/>
    <dgm:cxn modelId="{166FEDD1-A0A9-489C-A970-639756BAD7C1}" type="presParOf" srcId="{6303642F-6DC4-45C6-8965-D4D5E46CC941}" destId="{C144AFFA-6419-40D4-A856-2B7F29363B77}" srcOrd="1" destOrd="0" presId="urn:microsoft.com/office/officeart/2018/2/layout/IconVerticalSolidList"/>
    <dgm:cxn modelId="{D807AF46-7AAA-4319-A3DD-DBD9348BDC4E}" type="presParOf" srcId="{6303642F-6DC4-45C6-8965-D4D5E46CC941}" destId="{C5D6C0BB-1289-4E52-8114-3587EDBF63DC}" srcOrd="2" destOrd="0" presId="urn:microsoft.com/office/officeart/2018/2/layout/IconVerticalSolidList"/>
    <dgm:cxn modelId="{9420FE3D-B05B-4090-BDFA-6B90807EA112}" type="presParOf" srcId="{6303642F-6DC4-45C6-8965-D4D5E46CC941}" destId="{B31BEB68-1460-42B2-9590-FD8E41376386}" srcOrd="3" destOrd="0" presId="urn:microsoft.com/office/officeart/2018/2/layout/IconVerticalSolidList"/>
    <dgm:cxn modelId="{1D457474-2108-49E2-84CC-BD6BDC0D5D5C}" type="presParOf" srcId="{6303642F-6DC4-45C6-8965-D4D5E46CC941}" destId="{69A12FDE-FF75-41CA-9F0E-059358C8CFA8}" srcOrd="4" destOrd="0" presId="urn:microsoft.com/office/officeart/2018/2/layout/IconVerticalSolidList"/>
    <dgm:cxn modelId="{31624317-35E9-48FD-B1D8-142FBBA6E7B6}" type="presParOf" srcId="{49324224-4770-4B80-A6F9-4FAC4327BB0A}" destId="{5E1E984C-6129-4BBA-8E92-948A9BFE45F4}" srcOrd="3" destOrd="0" presId="urn:microsoft.com/office/officeart/2018/2/layout/IconVerticalSolidList"/>
    <dgm:cxn modelId="{333B5750-B471-4278-9CF4-D48C93BC5261}" type="presParOf" srcId="{49324224-4770-4B80-A6F9-4FAC4327BB0A}" destId="{043F93CD-69F6-4E6C-8C79-5E157312E8B6}" srcOrd="4" destOrd="0" presId="urn:microsoft.com/office/officeart/2018/2/layout/IconVerticalSolidList"/>
    <dgm:cxn modelId="{1C1CDF4E-97D5-4307-8BF5-132D41C957BB}" type="presParOf" srcId="{043F93CD-69F6-4E6C-8C79-5E157312E8B6}" destId="{2E422A8F-FADF-441A-8973-FA830DD7DA20}" srcOrd="0" destOrd="0" presId="urn:microsoft.com/office/officeart/2018/2/layout/IconVerticalSolidList"/>
    <dgm:cxn modelId="{08DDD8C2-49E2-4E87-919D-E5EDF4FF2D6D}" type="presParOf" srcId="{043F93CD-69F6-4E6C-8C79-5E157312E8B6}" destId="{046B59FE-C549-4E51-8E4B-7A7CDB761194}" srcOrd="1" destOrd="0" presId="urn:microsoft.com/office/officeart/2018/2/layout/IconVerticalSolidList"/>
    <dgm:cxn modelId="{B4D1DFBD-9C30-4F44-8D28-228A85DAEC13}" type="presParOf" srcId="{043F93CD-69F6-4E6C-8C79-5E157312E8B6}" destId="{D6DB8302-76D5-4C66-90EC-62DE5EAB868D}" srcOrd="2" destOrd="0" presId="urn:microsoft.com/office/officeart/2018/2/layout/IconVerticalSolidList"/>
    <dgm:cxn modelId="{3F346F27-E386-44A2-B620-803DE59A58D3}" type="presParOf" srcId="{043F93CD-69F6-4E6C-8C79-5E157312E8B6}" destId="{FE00095E-45FB-44CB-8D92-EEE7EF9B5BDA}" srcOrd="3" destOrd="0" presId="urn:microsoft.com/office/officeart/2018/2/layout/IconVerticalSolidList"/>
    <dgm:cxn modelId="{D3D6AFEB-92DD-458D-9546-E71C22510569}" type="presParOf" srcId="{043F93CD-69F6-4E6C-8C79-5E157312E8B6}" destId="{FCBF2017-672A-4646-8E31-1384BEA1DD5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DB04F9-D7EB-408C-99CC-260132BA239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B80C6B-9977-4680-A3A6-40D93589B931}">
      <dgm:prSet/>
      <dgm:spPr/>
      <dgm:t>
        <a:bodyPr/>
        <a:lstStyle/>
        <a:p>
          <a:pPr>
            <a:defRPr b="1"/>
          </a:pPr>
          <a:r>
            <a:rPr lang="en-US" b="1" i="0"/>
            <a:t>Sector Playbook Definition:</a:t>
          </a:r>
          <a:endParaRPr lang="en-US"/>
        </a:p>
      </dgm:t>
    </dgm:pt>
    <dgm:pt modelId="{6D737BC3-A68A-49C9-BFDA-B7E7039B00FC}" type="parTrans" cxnId="{60141668-5FF6-49D0-84CF-D328B3F442C5}">
      <dgm:prSet/>
      <dgm:spPr/>
      <dgm:t>
        <a:bodyPr/>
        <a:lstStyle/>
        <a:p>
          <a:endParaRPr lang="en-US"/>
        </a:p>
      </dgm:t>
    </dgm:pt>
    <dgm:pt modelId="{276F22D2-0761-4E9E-8CCA-D75A72289E93}" type="sibTrans" cxnId="{60141668-5FF6-49D0-84CF-D328B3F442C5}">
      <dgm:prSet/>
      <dgm:spPr/>
      <dgm:t>
        <a:bodyPr/>
        <a:lstStyle/>
        <a:p>
          <a:endParaRPr lang="en-US"/>
        </a:p>
      </dgm:t>
    </dgm:pt>
    <dgm:pt modelId="{38E4EAAA-A9AA-4B44-A0C2-0E04EB1A6540}">
      <dgm:prSet/>
      <dgm:spPr/>
      <dgm:t>
        <a:bodyPr/>
        <a:lstStyle/>
        <a:p>
          <a:r>
            <a:rPr lang="en-US" b="0" i="0"/>
            <a:t>Goals: Understand, Mitigate, Respond</a:t>
          </a:r>
          <a:endParaRPr lang="en-US"/>
        </a:p>
      </dgm:t>
    </dgm:pt>
    <dgm:pt modelId="{3FCCD93E-D416-4205-8F18-381E821F4D16}" type="parTrans" cxnId="{72534B82-701A-4442-8722-C919814DE2F2}">
      <dgm:prSet/>
      <dgm:spPr/>
      <dgm:t>
        <a:bodyPr/>
        <a:lstStyle/>
        <a:p>
          <a:endParaRPr lang="en-US"/>
        </a:p>
      </dgm:t>
    </dgm:pt>
    <dgm:pt modelId="{73F68932-014C-42AE-B0D4-54159010F4C3}" type="sibTrans" cxnId="{72534B82-701A-4442-8722-C919814DE2F2}">
      <dgm:prSet/>
      <dgm:spPr/>
      <dgm:t>
        <a:bodyPr/>
        <a:lstStyle/>
        <a:p>
          <a:endParaRPr lang="en-US"/>
        </a:p>
      </dgm:t>
    </dgm:pt>
    <dgm:pt modelId="{C07AC7C6-F984-4505-9ADC-80A470FAECA6}">
      <dgm:prSet/>
      <dgm:spPr/>
      <dgm:t>
        <a:bodyPr/>
        <a:lstStyle/>
        <a:p>
          <a:r>
            <a:rPr lang="en-US" b="0" i="0"/>
            <a:t>Comprehensive Framework for Health Industry Threats</a:t>
          </a:r>
          <a:endParaRPr lang="en-US"/>
        </a:p>
      </dgm:t>
    </dgm:pt>
    <dgm:pt modelId="{EAD50A8A-6A05-4F18-BB42-4D065A083154}" type="parTrans" cxnId="{C0DCA7E2-83FB-4F8F-9CEB-2F0552317302}">
      <dgm:prSet/>
      <dgm:spPr/>
      <dgm:t>
        <a:bodyPr/>
        <a:lstStyle/>
        <a:p>
          <a:endParaRPr lang="en-US"/>
        </a:p>
      </dgm:t>
    </dgm:pt>
    <dgm:pt modelId="{12135C7D-6DDD-42EE-BF64-4F3941D7182B}" type="sibTrans" cxnId="{C0DCA7E2-83FB-4F8F-9CEB-2F0552317302}">
      <dgm:prSet/>
      <dgm:spPr/>
      <dgm:t>
        <a:bodyPr/>
        <a:lstStyle/>
        <a:p>
          <a:endParaRPr lang="en-US"/>
        </a:p>
      </dgm:t>
    </dgm:pt>
    <dgm:pt modelId="{3B186245-6DE3-4CB0-991F-04206F3918B9}">
      <dgm:prSet/>
      <dgm:spPr/>
      <dgm:t>
        <a:bodyPr/>
        <a:lstStyle/>
        <a:p>
          <a:pPr>
            <a:defRPr b="1"/>
          </a:pPr>
          <a:r>
            <a:rPr lang="en-US" b="1" i="0"/>
            <a:t>Objectives:</a:t>
          </a:r>
          <a:endParaRPr lang="en-US"/>
        </a:p>
      </dgm:t>
    </dgm:pt>
    <dgm:pt modelId="{898B63AD-A1F6-40D3-869D-1369CB39B17D}" type="parTrans" cxnId="{C492F392-A155-4969-8A68-735F78997646}">
      <dgm:prSet/>
      <dgm:spPr/>
      <dgm:t>
        <a:bodyPr/>
        <a:lstStyle/>
        <a:p>
          <a:endParaRPr lang="en-US"/>
        </a:p>
      </dgm:t>
    </dgm:pt>
    <dgm:pt modelId="{13964362-9FD7-4398-A018-65D1D5CBBC77}" type="sibTrans" cxnId="{C492F392-A155-4969-8A68-735F78997646}">
      <dgm:prSet/>
      <dgm:spPr/>
      <dgm:t>
        <a:bodyPr/>
        <a:lstStyle/>
        <a:p>
          <a:endParaRPr lang="en-US"/>
        </a:p>
      </dgm:t>
    </dgm:pt>
    <dgm:pt modelId="{1B31AB44-CFCB-40ED-832E-93F8ECC77870}">
      <dgm:prSet/>
      <dgm:spPr/>
      <dgm:t>
        <a:bodyPr/>
        <a:lstStyle/>
        <a:p>
          <a:r>
            <a:rPr lang="en-US" b="0" i="0"/>
            <a:t>Identify Unique Industry Vulnerabilities</a:t>
          </a:r>
          <a:endParaRPr lang="en-US"/>
        </a:p>
      </dgm:t>
    </dgm:pt>
    <dgm:pt modelId="{E1D8B00E-97B0-4258-B32E-4FA5E2B4011B}" type="parTrans" cxnId="{AF3F2700-025B-458F-84CD-C1CC9DBDD73C}">
      <dgm:prSet/>
      <dgm:spPr/>
      <dgm:t>
        <a:bodyPr/>
        <a:lstStyle/>
        <a:p>
          <a:endParaRPr lang="en-US"/>
        </a:p>
      </dgm:t>
    </dgm:pt>
    <dgm:pt modelId="{9D1AF8F0-1E0B-44D5-B4CF-12B975518804}" type="sibTrans" cxnId="{AF3F2700-025B-458F-84CD-C1CC9DBDD73C}">
      <dgm:prSet/>
      <dgm:spPr/>
      <dgm:t>
        <a:bodyPr/>
        <a:lstStyle/>
        <a:p>
          <a:endParaRPr lang="en-US"/>
        </a:p>
      </dgm:t>
    </dgm:pt>
    <dgm:pt modelId="{3B25A4D4-674F-4B46-8969-C32D1299AF9C}">
      <dgm:prSet/>
      <dgm:spPr/>
      <dgm:t>
        <a:bodyPr/>
        <a:lstStyle/>
        <a:p>
          <a:r>
            <a:rPr lang="en-US" b="0" i="0"/>
            <a:t>Formulate Proactive Defense Strategies</a:t>
          </a:r>
          <a:endParaRPr lang="en-US"/>
        </a:p>
      </dgm:t>
    </dgm:pt>
    <dgm:pt modelId="{9868ED1B-AFF6-4E0A-9F93-3190E4922A91}" type="parTrans" cxnId="{2F6FFA29-4832-4A9C-9DCC-C4C0CE1991A4}">
      <dgm:prSet/>
      <dgm:spPr/>
      <dgm:t>
        <a:bodyPr/>
        <a:lstStyle/>
        <a:p>
          <a:endParaRPr lang="en-US"/>
        </a:p>
      </dgm:t>
    </dgm:pt>
    <dgm:pt modelId="{B65691A8-D784-44DA-BF51-AE86C895CDD8}" type="sibTrans" cxnId="{2F6FFA29-4832-4A9C-9DCC-C4C0CE1991A4}">
      <dgm:prSet/>
      <dgm:spPr/>
      <dgm:t>
        <a:bodyPr/>
        <a:lstStyle/>
        <a:p>
          <a:endParaRPr lang="en-US"/>
        </a:p>
      </dgm:t>
    </dgm:pt>
    <dgm:pt modelId="{351BC388-DC39-4EED-9FBC-D0DAF2E792CB}">
      <dgm:prSet/>
      <dgm:spPr/>
      <dgm:t>
        <a:bodyPr/>
        <a:lstStyle/>
        <a:p>
          <a:r>
            <a:rPr lang="en-US" b="0" i="0"/>
            <a:t>Enhance Incident Response Capabilities</a:t>
          </a:r>
          <a:endParaRPr lang="en-US"/>
        </a:p>
      </dgm:t>
    </dgm:pt>
    <dgm:pt modelId="{AF044D14-D290-4932-AC2E-947A2E4A4983}" type="parTrans" cxnId="{44085D29-FA83-4DE3-A3CD-0F292CA19398}">
      <dgm:prSet/>
      <dgm:spPr/>
      <dgm:t>
        <a:bodyPr/>
        <a:lstStyle/>
        <a:p>
          <a:endParaRPr lang="en-US"/>
        </a:p>
      </dgm:t>
    </dgm:pt>
    <dgm:pt modelId="{0AB68936-5276-43DC-B29F-D5E23D1CC000}" type="sibTrans" cxnId="{44085D29-FA83-4DE3-A3CD-0F292CA19398}">
      <dgm:prSet/>
      <dgm:spPr/>
      <dgm:t>
        <a:bodyPr/>
        <a:lstStyle/>
        <a:p>
          <a:endParaRPr lang="en-US"/>
        </a:p>
      </dgm:t>
    </dgm:pt>
    <dgm:pt modelId="{ECA30821-AC64-4CD3-A44C-0B091D6E8E38}">
      <dgm:prSet/>
      <dgm:spPr/>
      <dgm:t>
        <a:bodyPr/>
        <a:lstStyle/>
        <a:p>
          <a:pPr>
            <a:defRPr b="1"/>
          </a:pPr>
          <a:r>
            <a:rPr lang="en-US" b="1" i="0"/>
            <a:t>Challenges:</a:t>
          </a:r>
          <a:endParaRPr lang="en-US"/>
        </a:p>
      </dgm:t>
    </dgm:pt>
    <dgm:pt modelId="{4822CE1B-1F74-4F92-BEC7-ED6B75AAB4C7}" type="parTrans" cxnId="{09F36AA5-9FB2-4927-9E0B-3F998651AB16}">
      <dgm:prSet/>
      <dgm:spPr/>
      <dgm:t>
        <a:bodyPr/>
        <a:lstStyle/>
        <a:p>
          <a:endParaRPr lang="en-US"/>
        </a:p>
      </dgm:t>
    </dgm:pt>
    <dgm:pt modelId="{569DC773-8811-4A03-823C-D8494D4DB784}" type="sibTrans" cxnId="{09F36AA5-9FB2-4927-9E0B-3F998651AB16}">
      <dgm:prSet/>
      <dgm:spPr/>
      <dgm:t>
        <a:bodyPr/>
        <a:lstStyle/>
        <a:p>
          <a:endParaRPr lang="en-US"/>
        </a:p>
      </dgm:t>
    </dgm:pt>
    <dgm:pt modelId="{8B8C9147-92CB-4217-B93D-8D3154175990}">
      <dgm:prSet/>
      <dgm:spPr/>
      <dgm:t>
        <a:bodyPr/>
        <a:lstStyle/>
        <a:p>
          <a:r>
            <a:rPr lang="en-US" b="0" i="0"/>
            <a:t>Dynamic Nature of Cyber Threats</a:t>
          </a:r>
          <a:endParaRPr lang="en-US"/>
        </a:p>
      </dgm:t>
    </dgm:pt>
    <dgm:pt modelId="{BB8466EC-95CE-4F5A-A21B-4BEE172B5097}" type="parTrans" cxnId="{FC62D073-FA73-4B5E-84BE-17B080853B72}">
      <dgm:prSet/>
      <dgm:spPr/>
      <dgm:t>
        <a:bodyPr/>
        <a:lstStyle/>
        <a:p>
          <a:endParaRPr lang="en-US"/>
        </a:p>
      </dgm:t>
    </dgm:pt>
    <dgm:pt modelId="{B0FBBA56-1D46-4A9C-8BBF-2DD7970C9DF0}" type="sibTrans" cxnId="{FC62D073-FA73-4B5E-84BE-17B080853B72}">
      <dgm:prSet/>
      <dgm:spPr/>
      <dgm:t>
        <a:bodyPr/>
        <a:lstStyle/>
        <a:p>
          <a:endParaRPr lang="en-US"/>
        </a:p>
      </dgm:t>
    </dgm:pt>
    <dgm:pt modelId="{D1A83671-489A-4BCF-8695-8026656D6990}">
      <dgm:prSet/>
      <dgm:spPr/>
      <dgm:t>
        <a:bodyPr/>
        <a:lstStyle/>
        <a:p>
          <a:r>
            <a:rPr lang="en-US" b="0" i="0"/>
            <a:t>Need for Continual Adaptation</a:t>
          </a:r>
          <a:endParaRPr lang="en-US"/>
        </a:p>
      </dgm:t>
    </dgm:pt>
    <dgm:pt modelId="{7FEA0033-6E20-437B-9B3C-4BC6F8BA3C99}" type="parTrans" cxnId="{AC384A06-E70D-4811-AEAD-3F4208427941}">
      <dgm:prSet/>
      <dgm:spPr/>
      <dgm:t>
        <a:bodyPr/>
        <a:lstStyle/>
        <a:p>
          <a:endParaRPr lang="en-US"/>
        </a:p>
      </dgm:t>
    </dgm:pt>
    <dgm:pt modelId="{C0E38B59-B6CA-43C4-9097-6713B3A407A2}" type="sibTrans" cxnId="{AC384A06-E70D-4811-AEAD-3F4208427941}">
      <dgm:prSet/>
      <dgm:spPr/>
      <dgm:t>
        <a:bodyPr/>
        <a:lstStyle/>
        <a:p>
          <a:endParaRPr lang="en-US"/>
        </a:p>
      </dgm:t>
    </dgm:pt>
    <dgm:pt modelId="{02532CCF-B66F-43D5-8AB4-DEB772BC35F4}" type="pres">
      <dgm:prSet presAssocID="{7CDB04F9-D7EB-408C-99CC-260132BA239C}" presName="root" presStyleCnt="0">
        <dgm:presLayoutVars>
          <dgm:dir/>
          <dgm:resizeHandles val="exact"/>
        </dgm:presLayoutVars>
      </dgm:prSet>
      <dgm:spPr/>
    </dgm:pt>
    <dgm:pt modelId="{C32A3B51-DC55-4D6A-9035-0822BF8C72A2}" type="pres">
      <dgm:prSet presAssocID="{40B80C6B-9977-4680-A3A6-40D93589B931}" presName="compNode" presStyleCnt="0"/>
      <dgm:spPr/>
    </dgm:pt>
    <dgm:pt modelId="{FE2833FF-8AAF-4823-9932-47BA843D277F}" type="pres">
      <dgm:prSet presAssocID="{40B80C6B-9977-4680-A3A6-40D93589B9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BDFCC2D9-C5DD-4311-88F9-7905479FE4CF}" type="pres">
      <dgm:prSet presAssocID="{40B80C6B-9977-4680-A3A6-40D93589B931}" presName="iconSpace" presStyleCnt="0"/>
      <dgm:spPr/>
    </dgm:pt>
    <dgm:pt modelId="{58772BF8-AB97-4A8C-AAB2-9C357EE2B01A}" type="pres">
      <dgm:prSet presAssocID="{40B80C6B-9977-4680-A3A6-40D93589B931}" presName="parTx" presStyleLbl="revTx" presStyleIdx="0" presStyleCnt="6">
        <dgm:presLayoutVars>
          <dgm:chMax val="0"/>
          <dgm:chPref val="0"/>
        </dgm:presLayoutVars>
      </dgm:prSet>
      <dgm:spPr/>
    </dgm:pt>
    <dgm:pt modelId="{ADC77997-4525-474F-BF02-17D22ADEE6D8}" type="pres">
      <dgm:prSet presAssocID="{40B80C6B-9977-4680-A3A6-40D93589B931}" presName="txSpace" presStyleCnt="0"/>
      <dgm:spPr/>
    </dgm:pt>
    <dgm:pt modelId="{00D02CA5-BC6C-46CF-90E0-0EA56AFF19B8}" type="pres">
      <dgm:prSet presAssocID="{40B80C6B-9977-4680-A3A6-40D93589B931}" presName="desTx" presStyleLbl="revTx" presStyleIdx="1" presStyleCnt="6">
        <dgm:presLayoutVars/>
      </dgm:prSet>
      <dgm:spPr/>
    </dgm:pt>
    <dgm:pt modelId="{CCFA788F-FF7E-4D0F-905F-E95C75B53117}" type="pres">
      <dgm:prSet presAssocID="{276F22D2-0761-4E9E-8CCA-D75A72289E93}" presName="sibTrans" presStyleCnt="0"/>
      <dgm:spPr/>
    </dgm:pt>
    <dgm:pt modelId="{4ACF9813-DB4C-4717-8DF4-DC91EDC04035}" type="pres">
      <dgm:prSet presAssocID="{3B186245-6DE3-4CB0-991F-04206F3918B9}" presName="compNode" presStyleCnt="0"/>
      <dgm:spPr/>
    </dgm:pt>
    <dgm:pt modelId="{7A29AB0E-AA6A-49C0-B85E-04BDE22A823F}" type="pres">
      <dgm:prSet presAssocID="{3B186245-6DE3-4CB0-991F-04206F3918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1B5C657-18C3-4B7E-A2FC-49B07B752D9E}" type="pres">
      <dgm:prSet presAssocID="{3B186245-6DE3-4CB0-991F-04206F3918B9}" presName="iconSpace" presStyleCnt="0"/>
      <dgm:spPr/>
    </dgm:pt>
    <dgm:pt modelId="{82E19513-CC92-44C9-9EB3-1027C74034E8}" type="pres">
      <dgm:prSet presAssocID="{3B186245-6DE3-4CB0-991F-04206F3918B9}" presName="parTx" presStyleLbl="revTx" presStyleIdx="2" presStyleCnt="6">
        <dgm:presLayoutVars>
          <dgm:chMax val="0"/>
          <dgm:chPref val="0"/>
        </dgm:presLayoutVars>
      </dgm:prSet>
      <dgm:spPr/>
    </dgm:pt>
    <dgm:pt modelId="{45171278-5E07-43FF-8F77-BE181F31B847}" type="pres">
      <dgm:prSet presAssocID="{3B186245-6DE3-4CB0-991F-04206F3918B9}" presName="txSpace" presStyleCnt="0"/>
      <dgm:spPr/>
    </dgm:pt>
    <dgm:pt modelId="{C2609BFD-0096-4BD8-A41D-F02886FD951F}" type="pres">
      <dgm:prSet presAssocID="{3B186245-6DE3-4CB0-991F-04206F3918B9}" presName="desTx" presStyleLbl="revTx" presStyleIdx="3" presStyleCnt="6">
        <dgm:presLayoutVars/>
      </dgm:prSet>
      <dgm:spPr/>
    </dgm:pt>
    <dgm:pt modelId="{3EF81D95-71FB-4FC4-B82B-38B3E3ABD65E}" type="pres">
      <dgm:prSet presAssocID="{13964362-9FD7-4398-A018-65D1D5CBBC77}" presName="sibTrans" presStyleCnt="0"/>
      <dgm:spPr/>
    </dgm:pt>
    <dgm:pt modelId="{46352C39-4C67-4E00-ACB1-57F87DEA2AB0}" type="pres">
      <dgm:prSet presAssocID="{ECA30821-AC64-4CD3-A44C-0B091D6E8E38}" presName="compNode" presStyleCnt="0"/>
      <dgm:spPr/>
    </dgm:pt>
    <dgm:pt modelId="{1F6321FC-EED2-4808-B69D-605EC332AADC}" type="pres">
      <dgm:prSet presAssocID="{ECA30821-AC64-4CD3-A44C-0B091D6E8E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6E30E71-4277-4955-8C40-96BA71A01AA6}" type="pres">
      <dgm:prSet presAssocID="{ECA30821-AC64-4CD3-A44C-0B091D6E8E38}" presName="iconSpace" presStyleCnt="0"/>
      <dgm:spPr/>
    </dgm:pt>
    <dgm:pt modelId="{F3D5B1B3-3A7B-4F0E-A3F7-F8E7EE9257E8}" type="pres">
      <dgm:prSet presAssocID="{ECA30821-AC64-4CD3-A44C-0B091D6E8E38}" presName="parTx" presStyleLbl="revTx" presStyleIdx="4" presStyleCnt="6">
        <dgm:presLayoutVars>
          <dgm:chMax val="0"/>
          <dgm:chPref val="0"/>
        </dgm:presLayoutVars>
      </dgm:prSet>
      <dgm:spPr/>
    </dgm:pt>
    <dgm:pt modelId="{7B485E7D-2FCD-4B67-AB9F-C415F45B9B67}" type="pres">
      <dgm:prSet presAssocID="{ECA30821-AC64-4CD3-A44C-0B091D6E8E38}" presName="txSpace" presStyleCnt="0"/>
      <dgm:spPr/>
    </dgm:pt>
    <dgm:pt modelId="{6DCAC262-0D73-48E5-885E-52B33C02FC99}" type="pres">
      <dgm:prSet presAssocID="{ECA30821-AC64-4CD3-A44C-0B091D6E8E38}" presName="desTx" presStyleLbl="revTx" presStyleIdx="5" presStyleCnt="6">
        <dgm:presLayoutVars/>
      </dgm:prSet>
      <dgm:spPr/>
    </dgm:pt>
  </dgm:ptLst>
  <dgm:cxnLst>
    <dgm:cxn modelId="{AF3F2700-025B-458F-84CD-C1CC9DBDD73C}" srcId="{3B186245-6DE3-4CB0-991F-04206F3918B9}" destId="{1B31AB44-CFCB-40ED-832E-93F8ECC77870}" srcOrd="0" destOrd="0" parTransId="{E1D8B00E-97B0-4258-B32E-4FA5E2B4011B}" sibTransId="{9D1AF8F0-1E0B-44D5-B4CF-12B975518804}"/>
    <dgm:cxn modelId="{AC384A06-E70D-4811-AEAD-3F4208427941}" srcId="{ECA30821-AC64-4CD3-A44C-0B091D6E8E38}" destId="{D1A83671-489A-4BCF-8695-8026656D6990}" srcOrd="1" destOrd="0" parTransId="{7FEA0033-6E20-437B-9B3C-4BC6F8BA3C99}" sibTransId="{C0E38B59-B6CA-43C4-9097-6713B3A407A2}"/>
    <dgm:cxn modelId="{E08BE306-F3EA-434B-BB05-C6032809484A}" type="presOf" srcId="{40B80C6B-9977-4680-A3A6-40D93589B931}" destId="{58772BF8-AB97-4A8C-AAB2-9C357EE2B01A}" srcOrd="0" destOrd="0" presId="urn:microsoft.com/office/officeart/2018/2/layout/IconLabelDescriptionList"/>
    <dgm:cxn modelId="{A7311909-05D4-4DE8-B3AD-F9DF42BC67B3}" type="presOf" srcId="{ECA30821-AC64-4CD3-A44C-0B091D6E8E38}" destId="{F3D5B1B3-3A7B-4F0E-A3F7-F8E7EE9257E8}" srcOrd="0" destOrd="0" presId="urn:microsoft.com/office/officeart/2018/2/layout/IconLabelDescriptionList"/>
    <dgm:cxn modelId="{44085D29-FA83-4DE3-A3CD-0F292CA19398}" srcId="{3B186245-6DE3-4CB0-991F-04206F3918B9}" destId="{351BC388-DC39-4EED-9FBC-D0DAF2E792CB}" srcOrd="2" destOrd="0" parTransId="{AF044D14-D290-4932-AC2E-947A2E4A4983}" sibTransId="{0AB68936-5276-43DC-B29F-D5E23D1CC000}"/>
    <dgm:cxn modelId="{2F6FFA29-4832-4A9C-9DCC-C4C0CE1991A4}" srcId="{3B186245-6DE3-4CB0-991F-04206F3918B9}" destId="{3B25A4D4-674F-4B46-8969-C32D1299AF9C}" srcOrd="1" destOrd="0" parTransId="{9868ED1B-AFF6-4E0A-9F93-3190E4922A91}" sibTransId="{B65691A8-D784-44DA-BF51-AE86C895CDD8}"/>
    <dgm:cxn modelId="{7327A92A-55C2-4CCC-853C-46D8BF7B6712}" type="presOf" srcId="{1B31AB44-CFCB-40ED-832E-93F8ECC77870}" destId="{C2609BFD-0096-4BD8-A41D-F02886FD951F}" srcOrd="0" destOrd="0" presId="urn:microsoft.com/office/officeart/2018/2/layout/IconLabelDescriptionList"/>
    <dgm:cxn modelId="{B3C07340-4C3D-4FB9-811B-C7721B86846C}" type="presOf" srcId="{D1A83671-489A-4BCF-8695-8026656D6990}" destId="{6DCAC262-0D73-48E5-885E-52B33C02FC99}" srcOrd="0" destOrd="1" presId="urn:microsoft.com/office/officeart/2018/2/layout/IconLabelDescriptionList"/>
    <dgm:cxn modelId="{0D1A9541-E53E-45CF-A1BE-958007ED14EA}" type="presOf" srcId="{7CDB04F9-D7EB-408C-99CC-260132BA239C}" destId="{02532CCF-B66F-43D5-8AB4-DEB772BC35F4}" srcOrd="0" destOrd="0" presId="urn:microsoft.com/office/officeart/2018/2/layout/IconLabelDescriptionList"/>
    <dgm:cxn modelId="{2EB36545-7CEA-4424-85F1-22EEDA7D562E}" type="presOf" srcId="{3B25A4D4-674F-4B46-8969-C32D1299AF9C}" destId="{C2609BFD-0096-4BD8-A41D-F02886FD951F}" srcOrd="0" destOrd="1" presId="urn:microsoft.com/office/officeart/2018/2/layout/IconLabelDescriptionList"/>
    <dgm:cxn modelId="{60141668-5FF6-49D0-84CF-D328B3F442C5}" srcId="{7CDB04F9-D7EB-408C-99CC-260132BA239C}" destId="{40B80C6B-9977-4680-A3A6-40D93589B931}" srcOrd="0" destOrd="0" parTransId="{6D737BC3-A68A-49C9-BFDA-B7E7039B00FC}" sibTransId="{276F22D2-0761-4E9E-8CCA-D75A72289E93}"/>
    <dgm:cxn modelId="{9810606D-0C30-420F-B6C0-B0BE7C114F00}" type="presOf" srcId="{38E4EAAA-A9AA-4B44-A0C2-0E04EB1A6540}" destId="{00D02CA5-BC6C-46CF-90E0-0EA56AFF19B8}" srcOrd="0" destOrd="0" presId="urn:microsoft.com/office/officeart/2018/2/layout/IconLabelDescriptionList"/>
    <dgm:cxn modelId="{FC62D073-FA73-4B5E-84BE-17B080853B72}" srcId="{ECA30821-AC64-4CD3-A44C-0B091D6E8E38}" destId="{8B8C9147-92CB-4217-B93D-8D3154175990}" srcOrd="0" destOrd="0" parTransId="{BB8466EC-95CE-4F5A-A21B-4BEE172B5097}" sibTransId="{B0FBBA56-1D46-4A9C-8BBF-2DD7970C9DF0}"/>
    <dgm:cxn modelId="{43C09C7F-C3B9-41CD-A173-F5B5B8BC6840}" type="presOf" srcId="{C07AC7C6-F984-4505-9ADC-80A470FAECA6}" destId="{00D02CA5-BC6C-46CF-90E0-0EA56AFF19B8}" srcOrd="0" destOrd="1" presId="urn:microsoft.com/office/officeart/2018/2/layout/IconLabelDescriptionList"/>
    <dgm:cxn modelId="{72534B82-701A-4442-8722-C919814DE2F2}" srcId="{40B80C6B-9977-4680-A3A6-40D93589B931}" destId="{38E4EAAA-A9AA-4B44-A0C2-0E04EB1A6540}" srcOrd="0" destOrd="0" parTransId="{3FCCD93E-D416-4205-8F18-381E821F4D16}" sibTransId="{73F68932-014C-42AE-B0D4-54159010F4C3}"/>
    <dgm:cxn modelId="{C492F392-A155-4969-8A68-735F78997646}" srcId="{7CDB04F9-D7EB-408C-99CC-260132BA239C}" destId="{3B186245-6DE3-4CB0-991F-04206F3918B9}" srcOrd="1" destOrd="0" parTransId="{898B63AD-A1F6-40D3-869D-1369CB39B17D}" sibTransId="{13964362-9FD7-4398-A018-65D1D5CBBC77}"/>
    <dgm:cxn modelId="{F062FD9F-CD9A-45CC-8762-50717E978499}" type="presOf" srcId="{3B186245-6DE3-4CB0-991F-04206F3918B9}" destId="{82E19513-CC92-44C9-9EB3-1027C74034E8}" srcOrd="0" destOrd="0" presId="urn:microsoft.com/office/officeart/2018/2/layout/IconLabelDescriptionList"/>
    <dgm:cxn modelId="{09F36AA5-9FB2-4927-9E0B-3F998651AB16}" srcId="{7CDB04F9-D7EB-408C-99CC-260132BA239C}" destId="{ECA30821-AC64-4CD3-A44C-0B091D6E8E38}" srcOrd="2" destOrd="0" parTransId="{4822CE1B-1F74-4F92-BEC7-ED6B75AAB4C7}" sibTransId="{569DC773-8811-4A03-823C-D8494D4DB784}"/>
    <dgm:cxn modelId="{B843AAAF-2D82-45D3-8B79-1D49EE03D2B9}" type="presOf" srcId="{351BC388-DC39-4EED-9FBC-D0DAF2E792CB}" destId="{C2609BFD-0096-4BD8-A41D-F02886FD951F}" srcOrd="0" destOrd="2" presId="urn:microsoft.com/office/officeart/2018/2/layout/IconLabelDescriptionList"/>
    <dgm:cxn modelId="{5E3A83C1-9E1D-47C7-BD4E-CEA1DB061326}" type="presOf" srcId="{8B8C9147-92CB-4217-B93D-8D3154175990}" destId="{6DCAC262-0D73-48E5-885E-52B33C02FC99}" srcOrd="0" destOrd="0" presId="urn:microsoft.com/office/officeart/2018/2/layout/IconLabelDescriptionList"/>
    <dgm:cxn modelId="{C0DCA7E2-83FB-4F8F-9CEB-2F0552317302}" srcId="{40B80C6B-9977-4680-A3A6-40D93589B931}" destId="{C07AC7C6-F984-4505-9ADC-80A470FAECA6}" srcOrd="1" destOrd="0" parTransId="{EAD50A8A-6A05-4F18-BB42-4D065A083154}" sibTransId="{12135C7D-6DDD-42EE-BF64-4F3941D7182B}"/>
    <dgm:cxn modelId="{65322075-B8D3-48DE-A1F7-5C5B6E36CD78}" type="presParOf" srcId="{02532CCF-B66F-43D5-8AB4-DEB772BC35F4}" destId="{C32A3B51-DC55-4D6A-9035-0822BF8C72A2}" srcOrd="0" destOrd="0" presId="urn:microsoft.com/office/officeart/2018/2/layout/IconLabelDescriptionList"/>
    <dgm:cxn modelId="{AE34F02F-3B8B-4D2A-8B34-AD586EBDA6E8}" type="presParOf" srcId="{C32A3B51-DC55-4D6A-9035-0822BF8C72A2}" destId="{FE2833FF-8AAF-4823-9932-47BA843D277F}" srcOrd="0" destOrd="0" presId="urn:microsoft.com/office/officeart/2018/2/layout/IconLabelDescriptionList"/>
    <dgm:cxn modelId="{045B9BEA-DA8C-4ED2-BFE0-14E3DB80141D}" type="presParOf" srcId="{C32A3B51-DC55-4D6A-9035-0822BF8C72A2}" destId="{BDFCC2D9-C5DD-4311-88F9-7905479FE4CF}" srcOrd="1" destOrd="0" presId="urn:microsoft.com/office/officeart/2018/2/layout/IconLabelDescriptionList"/>
    <dgm:cxn modelId="{00814BB9-48FE-409B-B54F-5C1573265D16}" type="presParOf" srcId="{C32A3B51-DC55-4D6A-9035-0822BF8C72A2}" destId="{58772BF8-AB97-4A8C-AAB2-9C357EE2B01A}" srcOrd="2" destOrd="0" presId="urn:microsoft.com/office/officeart/2018/2/layout/IconLabelDescriptionList"/>
    <dgm:cxn modelId="{FDD20258-F93F-4A18-8FAC-92E9B68D70F6}" type="presParOf" srcId="{C32A3B51-DC55-4D6A-9035-0822BF8C72A2}" destId="{ADC77997-4525-474F-BF02-17D22ADEE6D8}" srcOrd="3" destOrd="0" presId="urn:microsoft.com/office/officeart/2018/2/layout/IconLabelDescriptionList"/>
    <dgm:cxn modelId="{E69A1BCF-AEF2-4B02-9AAD-D58775951A18}" type="presParOf" srcId="{C32A3B51-DC55-4D6A-9035-0822BF8C72A2}" destId="{00D02CA5-BC6C-46CF-90E0-0EA56AFF19B8}" srcOrd="4" destOrd="0" presId="urn:microsoft.com/office/officeart/2018/2/layout/IconLabelDescriptionList"/>
    <dgm:cxn modelId="{7BAB87A9-B083-4EE6-805F-CECF0D40FAFE}" type="presParOf" srcId="{02532CCF-B66F-43D5-8AB4-DEB772BC35F4}" destId="{CCFA788F-FF7E-4D0F-905F-E95C75B53117}" srcOrd="1" destOrd="0" presId="urn:microsoft.com/office/officeart/2018/2/layout/IconLabelDescriptionList"/>
    <dgm:cxn modelId="{DABF4156-FFD7-42F0-BE76-4E45EB34994A}" type="presParOf" srcId="{02532CCF-B66F-43D5-8AB4-DEB772BC35F4}" destId="{4ACF9813-DB4C-4717-8DF4-DC91EDC04035}" srcOrd="2" destOrd="0" presId="urn:microsoft.com/office/officeart/2018/2/layout/IconLabelDescriptionList"/>
    <dgm:cxn modelId="{68F943BE-448B-4C32-A16B-352F47B87DB2}" type="presParOf" srcId="{4ACF9813-DB4C-4717-8DF4-DC91EDC04035}" destId="{7A29AB0E-AA6A-49C0-B85E-04BDE22A823F}" srcOrd="0" destOrd="0" presId="urn:microsoft.com/office/officeart/2018/2/layout/IconLabelDescriptionList"/>
    <dgm:cxn modelId="{C2B0DC96-2735-45CB-9597-07E8F515FFB4}" type="presParOf" srcId="{4ACF9813-DB4C-4717-8DF4-DC91EDC04035}" destId="{51B5C657-18C3-4B7E-A2FC-49B07B752D9E}" srcOrd="1" destOrd="0" presId="urn:microsoft.com/office/officeart/2018/2/layout/IconLabelDescriptionList"/>
    <dgm:cxn modelId="{A9482F85-0924-49EA-BD5D-F97EF7588CA0}" type="presParOf" srcId="{4ACF9813-DB4C-4717-8DF4-DC91EDC04035}" destId="{82E19513-CC92-44C9-9EB3-1027C74034E8}" srcOrd="2" destOrd="0" presId="urn:microsoft.com/office/officeart/2018/2/layout/IconLabelDescriptionList"/>
    <dgm:cxn modelId="{373E13C8-47DB-4D4C-B418-7CCA61818535}" type="presParOf" srcId="{4ACF9813-DB4C-4717-8DF4-DC91EDC04035}" destId="{45171278-5E07-43FF-8F77-BE181F31B847}" srcOrd="3" destOrd="0" presId="urn:microsoft.com/office/officeart/2018/2/layout/IconLabelDescriptionList"/>
    <dgm:cxn modelId="{024C60C4-DF17-451E-9DFC-6CB89B7D8A98}" type="presParOf" srcId="{4ACF9813-DB4C-4717-8DF4-DC91EDC04035}" destId="{C2609BFD-0096-4BD8-A41D-F02886FD951F}" srcOrd="4" destOrd="0" presId="urn:microsoft.com/office/officeart/2018/2/layout/IconLabelDescriptionList"/>
    <dgm:cxn modelId="{88B0A673-5A53-4409-9E31-B503C9575E02}" type="presParOf" srcId="{02532CCF-B66F-43D5-8AB4-DEB772BC35F4}" destId="{3EF81D95-71FB-4FC4-B82B-38B3E3ABD65E}" srcOrd="3" destOrd="0" presId="urn:microsoft.com/office/officeart/2018/2/layout/IconLabelDescriptionList"/>
    <dgm:cxn modelId="{12F25799-0406-41A4-8DA4-D8CF8638BF3E}" type="presParOf" srcId="{02532CCF-B66F-43D5-8AB4-DEB772BC35F4}" destId="{46352C39-4C67-4E00-ACB1-57F87DEA2AB0}" srcOrd="4" destOrd="0" presId="urn:microsoft.com/office/officeart/2018/2/layout/IconLabelDescriptionList"/>
    <dgm:cxn modelId="{476E651A-4E92-43F2-94DF-1416AB599333}" type="presParOf" srcId="{46352C39-4C67-4E00-ACB1-57F87DEA2AB0}" destId="{1F6321FC-EED2-4808-B69D-605EC332AADC}" srcOrd="0" destOrd="0" presId="urn:microsoft.com/office/officeart/2018/2/layout/IconLabelDescriptionList"/>
    <dgm:cxn modelId="{F7F9E3C7-1E4E-4CF0-83F0-BB6392271AA5}" type="presParOf" srcId="{46352C39-4C67-4E00-ACB1-57F87DEA2AB0}" destId="{66E30E71-4277-4955-8C40-96BA71A01AA6}" srcOrd="1" destOrd="0" presId="urn:microsoft.com/office/officeart/2018/2/layout/IconLabelDescriptionList"/>
    <dgm:cxn modelId="{F52949B8-E0C7-49E9-BA30-E5A7E81FEBA6}" type="presParOf" srcId="{46352C39-4C67-4E00-ACB1-57F87DEA2AB0}" destId="{F3D5B1B3-3A7B-4F0E-A3F7-F8E7EE9257E8}" srcOrd="2" destOrd="0" presId="urn:microsoft.com/office/officeart/2018/2/layout/IconLabelDescriptionList"/>
    <dgm:cxn modelId="{605D7B86-1966-433F-81AF-2B4E21C592B8}" type="presParOf" srcId="{46352C39-4C67-4E00-ACB1-57F87DEA2AB0}" destId="{7B485E7D-2FCD-4B67-AB9F-C415F45B9B67}" srcOrd="3" destOrd="0" presId="urn:microsoft.com/office/officeart/2018/2/layout/IconLabelDescriptionList"/>
    <dgm:cxn modelId="{BCCDA050-610F-4DA6-B307-0A1DF8CF4FA7}" type="presParOf" srcId="{46352C39-4C67-4E00-ACB1-57F87DEA2AB0}" destId="{6DCAC262-0D73-48E5-885E-52B33C02FC9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058A27-4BBB-4B62-ABCA-EFC318F6CD86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68B50E1-0B6E-461E-BF95-5E785045F529}">
      <dgm:prSet/>
      <dgm:spPr/>
      <dgm:t>
        <a:bodyPr/>
        <a:lstStyle/>
        <a:p>
          <a:r>
            <a:rPr lang="en-US" b="1" i="0"/>
            <a:t>Identifiable Data Islands:</a:t>
          </a:r>
          <a:endParaRPr lang="en-US"/>
        </a:p>
      </dgm:t>
    </dgm:pt>
    <dgm:pt modelId="{B6A6EE1A-3A44-48D1-9EA6-466DE1F1F90A}" type="parTrans" cxnId="{67BE5081-028A-4031-86D7-6A53B4B7D8A8}">
      <dgm:prSet/>
      <dgm:spPr/>
      <dgm:t>
        <a:bodyPr/>
        <a:lstStyle/>
        <a:p>
          <a:endParaRPr lang="en-US"/>
        </a:p>
      </dgm:t>
    </dgm:pt>
    <dgm:pt modelId="{27A30159-09A4-4E79-B93A-73CB83BB204E}" type="sibTrans" cxnId="{67BE5081-028A-4031-86D7-6A53B4B7D8A8}">
      <dgm:prSet/>
      <dgm:spPr/>
      <dgm:t>
        <a:bodyPr/>
        <a:lstStyle/>
        <a:p>
          <a:endParaRPr lang="en-US"/>
        </a:p>
      </dgm:t>
    </dgm:pt>
    <dgm:pt modelId="{4CEDFCEE-2030-465F-89A8-889AA5D70C6C}">
      <dgm:prSet/>
      <dgm:spPr/>
      <dgm:t>
        <a:bodyPr/>
        <a:lstStyle/>
        <a:p>
          <a:r>
            <a:rPr lang="en-US" b="0" i="0"/>
            <a:t>Patient Health Records (PHRs)</a:t>
          </a:r>
          <a:endParaRPr lang="en-US"/>
        </a:p>
      </dgm:t>
    </dgm:pt>
    <dgm:pt modelId="{7619E0DA-F79C-4859-ABC9-2CACDA758ED1}" type="parTrans" cxnId="{70DA03EF-C205-4AE5-8793-30794D4B8CC9}">
      <dgm:prSet/>
      <dgm:spPr/>
      <dgm:t>
        <a:bodyPr/>
        <a:lstStyle/>
        <a:p>
          <a:endParaRPr lang="en-US"/>
        </a:p>
      </dgm:t>
    </dgm:pt>
    <dgm:pt modelId="{7DBD4B6C-C405-492A-BC26-8C3BDFC7B599}" type="sibTrans" cxnId="{70DA03EF-C205-4AE5-8793-30794D4B8CC9}">
      <dgm:prSet/>
      <dgm:spPr/>
      <dgm:t>
        <a:bodyPr/>
        <a:lstStyle/>
        <a:p>
          <a:endParaRPr lang="en-US"/>
        </a:p>
      </dgm:t>
    </dgm:pt>
    <dgm:pt modelId="{AA61A7D2-87C8-4F98-8022-61C5D04BC57E}">
      <dgm:prSet/>
      <dgm:spPr/>
      <dgm:t>
        <a:bodyPr/>
        <a:lstStyle/>
        <a:p>
          <a:r>
            <a:rPr lang="en-US" b="0" i="0"/>
            <a:t>IoT Medical Equipment</a:t>
          </a:r>
          <a:endParaRPr lang="en-US"/>
        </a:p>
      </dgm:t>
    </dgm:pt>
    <dgm:pt modelId="{D8DF7F7A-C0EE-4FCC-9EBC-FF59741B98B9}" type="parTrans" cxnId="{3475BECF-2DE6-46A0-8E67-D59207E0C228}">
      <dgm:prSet/>
      <dgm:spPr/>
      <dgm:t>
        <a:bodyPr/>
        <a:lstStyle/>
        <a:p>
          <a:endParaRPr lang="en-US"/>
        </a:p>
      </dgm:t>
    </dgm:pt>
    <dgm:pt modelId="{A8AB17F6-2062-4BCD-AFB7-00A4D48A6C2A}" type="sibTrans" cxnId="{3475BECF-2DE6-46A0-8E67-D59207E0C228}">
      <dgm:prSet/>
      <dgm:spPr/>
      <dgm:t>
        <a:bodyPr/>
        <a:lstStyle/>
        <a:p>
          <a:endParaRPr lang="en-US"/>
        </a:p>
      </dgm:t>
    </dgm:pt>
    <dgm:pt modelId="{0EDC6148-1580-49E2-947F-B48E295D6F5C}">
      <dgm:prSet/>
      <dgm:spPr/>
      <dgm:t>
        <a:bodyPr/>
        <a:lstStyle/>
        <a:p>
          <a:r>
            <a:rPr lang="en-US" b="0" i="0"/>
            <a:t>Research and Clinical Trial Data</a:t>
          </a:r>
          <a:endParaRPr lang="en-US"/>
        </a:p>
      </dgm:t>
    </dgm:pt>
    <dgm:pt modelId="{2E06CF91-679B-4497-BFE2-DA1D041820C9}" type="parTrans" cxnId="{339CD334-A02E-490C-8646-ECB96527A267}">
      <dgm:prSet/>
      <dgm:spPr/>
      <dgm:t>
        <a:bodyPr/>
        <a:lstStyle/>
        <a:p>
          <a:endParaRPr lang="en-US"/>
        </a:p>
      </dgm:t>
    </dgm:pt>
    <dgm:pt modelId="{8FAFE3BE-4E34-41BE-83C8-82F617E55CD7}" type="sibTrans" cxnId="{339CD334-A02E-490C-8646-ECB96527A267}">
      <dgm:prSet/>
      <dgm:spPr/>
      <dgm:t>
        <a:bodyPr/>
        <a:lstStyle/>
        <a:p>
          <a:endParaRPr lang="en-US"/>
        </a:p>
      </dgm:t>
    </dgm:pt>
    <dgm:pt modelId="{DF3A7DF6-ADCF-4ADA-92BC-30F956CC90E5}">
      <dgm:prSet/>
      <dgm:spPr/>
      <dgm:t>
        <a:bodyPr/>
        <a:lstStyle/>
        <a:p>
          <a:r>
            <a:rPr lang="en-US" b="1" i="0"/>
            <a:t>Endpoint Mobile and IoT Device Management:</a:t>
          </a:r>
          <a:endParaRPr lang="en-US"/>
        </a:p>
      </dgm:t>
    </dgm:pt>
    <dgm:pt modelId="{5F8F2A2F-7F04-437F-9B0B-65E307B8FF1A}" type="parTrans" cxnId="{32B16F5E-9D2D-42B8-9441-2EDE1948D9E7}">
      <dgm:prSet/>
      <dgm:spPr/>
      <dgm:t>
        <a:bodyPr/>
        <a:lstStyle/>
        <a:p>
          <a:endParaRPr lang="en-US"/>
        </a:p>
      </dgm:t>
    </dgm:pt>
    <dgm:pt modelId="{3DB396BC-0D0A-4B75-AD75-673E23FA7296}" type="sibTrans" cxnId="{32B16F5E-9D2D-42B8-9441-2EDE1948D9E7}">
      <dgm:prSet/>
      <dgm:spPr/>
      <dgm:t>
        <a:bodyPr/>
        <a:lstStyle/>
        <a:p>
          <a:endParaRPr lang="en-US"/>
        </a:p>
      </dgm:t>
    </dgm:pt>
    <dgm:pt modelId="{46CD9528-CCF0-4918-9D25-B9676A84EFD2}">
      <dgm:prSet/>
      <dgm:spPr/>
      <dgm:t>
        <a:bodyPr/>
        <a:lstStyle/>
        <a:p>
          <a:r>
            <a:rPr lang="en-US" b="0" i="0"/>
            <a:t>Policy Enforcement for Security</a:t>
          </a:r>
          <a:endParaRPr lang="en-US"/>
        </a:p>
      </dgm:t>
    </dgm:pt>
    <dgm:pt modelId="{D914AF10-73A2-451B-96A8-8562DFFE81E8}" type="parTrans" cxnId="{9FBCEF7E-78D9-454F-BA34-9A1839D7B2DD}">
      <dgm:prSet/>
      <dgm:spPr/>
      <dgm:t>
        <a:bodyPr/>
        <a:lstStyle/>
        <a:p>
          <a:endParaRPr lang="en-US"/>
        </a:p>
      </dgm:t>
    </dgm:pt>
    <dgm:pt modelId="{4CFBA461-958A-4541-A418-56CBCB999CB5}" type="sibTrans" cxnId="{9FBCEF7E-78D9-454F-BA34-9A1839D7B2DD}">
      <dgm:prSet/>
      <dgm:spPr/>
      <dgm:t>
        <a:bodyPr/>
        <a:lstStyle/>
        <a:p>
          <a:endParaRPr lang="en-US"/>
        </a:p>
      </dgm:t>
    </dgm:pt>
    <dgm:pt modelId="{3CB4F230-9605-45FA-BE44-33476FF8937F}">
      <dgm:prSet/>
      <dgm:spPr/>
      <dgm:t>
        <a:bodyPr/>
        <a:lstStyle/>
        <a:p>
          <a:r>
            <a:rPr lang="en-US" b="0" i="0"/>
            <a:t>Prioritizing Device Security in Healthcare</a:t>
          </a:r>
          <a:endParaRPr lang="en-US"/>
        </a:p>
      </dgm:t>
    </dgm:pt>
    <dgm:pt modelId="{90BDC7F3-AD7F-435F-ABEB-A412658F82C9}" type="parTrans" cxnId="{482D9F25-6ADB-432D-A58C-7D68C0979DAF}">
      <dgm:prSet/>
      <dgm:spPr/>
      <dgm:t>
        <a:bodyPr/>
        <a:lstStyle/>
        <a:p>
          <a:endParaRPr lang="en-US"/>
        </a:p>
      </dgm:t>
    </dgm:pt>
    <dgm:pt modelId="{3382DAB5-A4BB-4F1D-9508-41DE048902BC}" type="sibTrans" cxnId="{482D9F25-6ADB-432D-A58C-7D68C0979DAF}">
      <dgm:prSet/>
      <dgm:spPr/>
      <dgm:t>
        <a:bodyPr/>
        <a:lstStyle/>
        <a:p>
          <a:endParaRPr lang="en-US"/>
        </a:p>
      </dgm:t>
    </dgm:pt>
    <dgm:pt modelId="{5C15847E-0AFA-497F-B234-D0223511AD3A}">
      <dgm:prSet/>
      <dgm:spPr/>
      <dgm:t>
        <a:bodyPr/>
        <a:lstStyle/>
        <a:p>
          <a:r>
            <a:rPr lang="en-US" b="0" i="0"/>
            <a:t>Staff Training for Secure Device Usage </a:t>
          </a:r>
          <a:endParaRPr lang="en-US"/>
        </a:p>
      </dgm:t>
    </dgm:pt>
    <dgm:pt modelId="{0CF8CCBD-499C-4DDB-B399-BB7CA7FF6841}" type="parTrans" cxnId="{E125D4F4-3FF5-41A5-905D-0B6C1DFD90E7}">
      <dgm:prSet/>
      <dgm:spPr/>
      <dgm:t>
        <a:bodyPr/>
        <a:lstStyle/>
        <a:p>
          <a:endParaRPr lang="en-US"/>
        </a:p>
      </dgm:t>
    </dgm:pt>
    <dgm:pt modelId="{35DC433D-3BAE-47B3-9D16-745965F1B2A2}" type="sibTrans" cxnId="{E125D4F4-3FF5-41A5-905D-0B6C1DFD90E7}">
      <dgm:prSet/>
      <dgm:spPr/>
      <dgm:t>
        <a:bodyPr/>
        <a:lstStyle/>
        <a:p>
          <a:endParaRPr lang="en-US"/>
        </a:p>
      </dgm:t>
    </dgm:pt>
    <dgm:pt modelId="{604DA4E2-FA36-4BC8-899F-6DE3C575EE2E}">
      <dgm:prSet/>
      <dgm:spPr/>
      <dgm:t>
        <a:bodyPr/>
        <a:lstStyle/>
        <a:p>
          <a:r>
            <a:rPr lang="en-US" b="1" i="0"/>
            <a:t>Data Integration Policy:</a:t>
          </a:r>
          <a:endParaRPr lang="en-US"/>
        </a:p>
      </dgm:t>
    </dgm:pt>
    <dgm:pt modelId="{91D262DD-3FA5-41BD-B1B2-35886309926C}" type="parTrans" cxnId="{0AC0D0CB-BD9E-42BF-BAB9-A8CA563444B4}">
      <dgm:prSet/>
      <dgm:spPr/>
      <dgm:t>
        <a:bodyPr/>
        <a:lstStyle/>
        <a:p>
          <a:endParaRPr lang="en-US"/>
        </a:p>
      </dgm:t>
    </dgm:pt>
    <dgm:pt modelId="{6EA2EF48-8D62-416C-B770-6CC6C1FD2DE2}" type="sibTrans" cxnId="{0AC0D0CB-BD9E-42BF-BAB9-A8CA563444B4}">
      <dgm:prSet/>
      <dgm:spPr/>
      <dgm:t>
        <a:bodyPr/>
        <a:lstStyle/>
        <a:p>
          <a:endParaRPr lang="en-US"/>
        </a:p>
      </dgm:t>
    </dgm:pt>
    <dgm:pt modelId="{B1CA6557-CAB4-4377-ADCD-543AD73EC1C7}">
      <dgm:prSet/>
      <dgm:spPr/>
      <dgm:t>
        <a:bodyPr/>
        <a:lstStyle/>
        <a:p>
          <a:r>
            <a:rPr lang="en-US" b="0" i="0"/>
            <a:t>Crucial Implementation for Data Management</a:t>
          </a:r>
          <a:endParaRPr lang="en-US"/>
        </a:p>
      </dgm:t>
    </dgm:pt>
    <dgm:pt modelId="{1256B301-BEB4-4507-857F-5CADA7F02DD4}" type="parTrans" cxnId="{78AB2C03-E849-4E59-A095-54431765EB95}">
      <dgm:prSet/>
      <dgm:spPr/>
      <dgm:t>
        <a:bodyPr/>
        <a:lstStyle/>
        <a:p>
          <a:endParaRPr lang="en-US"/>
        </a:p>
      </dgm:t>
    </dgm:pt>
    <dgm:pt modelId="{009DCDBC-B980-4C73-B230-14B9AADB4C74}" type="sibTrans" cxnId="{78AB2C03-E849-4E59-A095-54431765EB95}">
      <dgm:prSet/>
      <dgm:spPr/>
      <dgm:t>
        <a:bodyPr/>
        <a:lstStyle/>
        <a:p>
          <a:endParaRPr lang="en-US"/>
        </a:p>
      </dgm:t>
    </dgm:pt>
    <dgm:pt modelId="{862098F0-9CA0-4576-B015-24C87A319A08}">
      <dgm:prSet/>
      <dgm:spPr/>
      <dgm:t>
        <a:bodyPr/>
        <a:lstStyle/>
        <a:p>
          <a:r>
            <a:rPr lang="en-US" b="0" i="0"/>
            <a:t>Handling Sensitive Patient and Clinical Trial Data</a:t>
          </a:r>
          <a:endParaRPr lang="en-US"/>
        </a:p>
      </dgm:t>
    </dgm:pt>
    <dgm:pt modelId="{D3A220A8-8A0F-4CDD-A477-9D585F42D84A}" type="parTrans" cxnId="{BD0343B3-29B4-4C96-B39A-1526401CE56B}">
      <dgm:prSet/>
      <dgm:spPr/>
      <dgm:t>
        <a:bodyPr/>
        <a:lstStyle/>
        <a:p>
          <a:endParaRPr lang="en-US"/>
        </a:p>
      </dgm:t>
    </dgm:pt>
    <dgm:pt modelId="{47A84109-D381-4EAB-A604-E606C4E69EDC}" type="sibTrans" cxnId="{BD0343B3-29B4-4C96-B39A-1526401CE56B}">
      <dgm:prSet/>
      <dgm:spPr/>
      <dgm:t>
        <a:bodyPr/>
        <a:lstStyle/>
        <a:p>
          <a:endParaRPr lang="en-US"/>
        </a:p>
      </dgm:t>
    </dgm:pt>
    <dgm:pt modelId="{FF7085D5-9F67-4889-9593-266289620E42}">
      <dgm:prSet/>
      <dgm:spPr/>
      <dgm:t>
        <a:bodyPr/>
        <a:lstStyle/>
        <a:p>
          <a:r>
            <a:rPr lang="en-US" b="0" i="0"/>
            <a:t>Ensuring Compliance with Various Healthcare Domains</a:t>
          </a:r>
          <a:endParaRPr lang="en-US"/>
        </a:p>
      </dgm:t>
    </dgm:pt>
    <dgm:pt modelId="{355E7168-5B91-4816-87FE-1BA2D3F005EC}" type="parTrans" cxnId="{08D6BFA6-C480-49BD-820A-66BBA8B22E77}">
      <dgm:prSet/>
      <dgm:spPr/>
      <dgm:t>
        <a:bodyPr/>
        <a:lstStyle/>
        <a:p>
          <a:endParaRPr lang="en-US"/>
        </a:p>
      </dgm:t>
    </dgm:pt>
    <dgm:pt modelId="{960CD596-E1B8-411D-B583-3116C55DC305}" type="sibTrans" cxnId="{08D6BFA6-C480-49BD-820A-66BBA8B22E77}">
      <dgm:prSet/>
      <dgm:spPr/>
      <dgm:t>
        <a:bodyPr/>
        <a:lstStyle/>
        <a:p>
          <a:endParaRPr lang="en-US"/>
        </a:p>
      </dgm:t>
    </dgm:pt>
    <dgm:pt modelId="{841C6670-ADE0-124C-9A0F-A8CFCC178F8C}" type="pres">
      <dgm:prSet presAssocID="{2B058A27-4BBB-4B62-ABCA-EFC318F6CD86}" presName="Name0" presStyleCnt="0">
        <dgm:presLayoutVars>
          <dgm:dir/>
          <dgm:animLvl val="lvl"/>
          <dgm:resizeHandles val="exact"/>
        </dgm:presLayoutVars>
      </dgm:prSet>
      <dgm:spPr/>
    </dgm:pt>
    <dgm:pt modelId="{FEC9B36C-14A4-9B42-9F5E-C0233EAC9658}" type="pres">
      <dgm:prSet presAssocID="{604DA4E2-FA36-4BC8-899F-6DE3C575EE2E}" presName="boxAndChildren" presStyleCnt="0"/>
      <dgm:spPr/>
    </dgm:pt>
    <dgm:pt modelId="{B3CE9D5C-883B-BE42-8EDF-E7F9A7ADAAD5}" type="pres">
      <dgm:prSet presAssocID="{604DA4E2-FA36-4BC8-899F-6DE3C575EE2E}" presName="parentTextBox" presStyleLbl="alignNode1" presStyleIdx="0" presStyleCnt="3"/>
      <dgm:spPr/>
    </dgm:pt>
    <dgm:pt modelId="{E79D58F7-1390-0245-A58F-9E7416E480FD}" type="pres">
      <dgm:prSet presAssocID="{604DA4E2-FA36-4BC8-899F-6DE3C575EE2E}" presName="descendantBox" presStyleLbl="bgAccFollowNode1" presStyleIdx="0" presStyleCnt="3"/>
      <dgm:spPr/>
    </dgm:pt>
    <dgm:pt modelId="{62B7C3BB-FFB3-C74F-9439-98D1DF475822}" type="pres">
      <dgm:prSet presAssocID="{3DB396BC-0D0A-4B75-AD75-673E23FA7296}" presName="sp" presStyleCnt="0"/>
      <dgm:spPr/>
    </dgm:pt>
    <dgm:pt modelId="{E5A0E12F-1D89-3349-9BBC-1BACD344DD3E}" type="pres">
      <dgm:prSet presAssocID="{DF3A7DF6-ADCF-4ADA-92BC-30F956CC90E5}" presName="arrowAndChildren" presStyleCnt="0"/>
      <dgm:spPr/>
    </dgm:pt>
    <dgm:pt modelId="{8362562B-09DE-9D49-8663-948AA61F3013}" type="pres">
      <dgm:prSet presAssocID="{DF3A7DF6-ADCF-4ADA-92BC-30F956CC90E5}" presName="parentTextArrow" presStyleLbl="node1" presStyleIdx="0" presStyleCnt="0"/>
      <dgm:spPr/>
    </dgm:pt>
    <dgm:pt modelId="{F6F8FB9F-0258-4D45-81FE-947CC473A7D3}" type="pres">
      <dgm:prSet presAssocID="{DF3A7DF6-ADCF-4ADA-92BC-30F956CC90E5}" presName="arrow" presStyleLbl="alignNode1" presStyleIdx="1" presStyleCnt="3"/>
      <dgm:spPr/>
    </dgm:pt>
    <dgm:pt modelId="{455B1734-1467-E94A-8025-E14376EFCD31}" type="pres">
      <dgm:prSet presAssocID="{DF3A7DF6-ADCF-4ADA-92BC-30F956CC90E5}" presName="descendantArrow" presStyleLbl="bgAccFollowNode1" presStyleIdx="1" presStyleCnt="3"/>
      <dgm:spPr/>
    </dgm:pt>
    <dgm:pt modelId="{CA080AC4-FC27-464E-B71A-2F07B0AFE974}" type="pres">
      <dgm:prSet presAssocID="{27A30159-09A4-4E79-B93A-73CB83BB204E}" presName="sp" presStyleCnt="0"/>
      <dgm:spPr/>
    </dgm:pt>
    <dgm:pt modelId="{D2A3FAD7-88CC-294C-AC38-8DC3A1052F1E}" type="pres">
      <dgm:prSet presAssocID="{168B50E1-0B6E-461E-BF95-5E785045F529}" presName="arrowAndChildren" presStyleCnt="0"/>
      <dgm:spPr/>
    </dgm:pt>
    <dgm:pt modelId="{29434AE1-4768-E54C-BAA2-E9086071F353}" type="pres">
      <dgm:prSet presAssocID="{168B50E1-0B6E-461E-BF95-5E785045F529}" presName="parentTextArrow" presStyleLbl="node1" presStyleIdx="0" presStyleCnt="0"/>
      <dgm:spPr/>
    </dgm:pt>
    <dgm:pt modelId="{4FA0F910-A227-A243-B7C9-2468F33853D4}" type="pres">
      <dgm:prSet presAssocID="{168B50E1-0B6E-461E-BF95-5E785045F529}" presName="arrow" presStyleLbl="alignNode1" presStyleIdx="2" presStyleCnt="3"/>
      <dgm:spPr/>
    </dgm:pt>
    <dgm:pt modelId="{5DDF792C-61DD-DA47-A902-A183E2A7D2A8}" type="pres">
      <dgm:prSet presAssocID="{168B50E1-0B6E-461E-BF95-5E785045F529}" presName="descendantArrow" presStyleLbl="bgAccFollowNode1" presStyleIdx="2" presStyleCnt="3"/>
      <dgm:spPr/>
    </dgm:pt>
  </dgm:ptLst>
  <dgm:cxnLst>
    <dgm:cxn modelId="{78AB2C03-E849-4E59-A095-54431765EB95}" srcId="{604DA4E2-FA36-4BC8-899F-6DE3C575EE2E}" destId="{B1CA6557-CAB4-4377-ADCD-543AD73EC1C7}" srcOrd="0" destOrd="0" parTransId="{1256B301-BEB4-4507-857F-5CADA7F02DD4}" sibTransId="{009DCDBC-B980-4C73-B230-14B9AADB4C74}"/>
    <dgm:cxn modelId="{491ABD0B-189E-D44E-81A7-3A7E969D5B70}" type="presOf" srcId="{B1CA6557-CAB4-4377-ADCD-543AD73EC1C7}" destId="{E79D58F7-1390-0245-A58F-9E7416E480FD}" srcOrd="0" destOrd="0" presId="urn:microsoft.com/office/officeart/2016/7/layout/VerticalDownArrowProcess"/>
    <dgm:cxn modelId="{482D9F25-6ADB-432D-A58C-7D68C0979DAF}" srcId="{DF3A7DF6-ADCF-4ADA-92BC-30F956CC90E5}" destId="{3CB4F230-9605-45FA-BE44-33476FF8937F}" srcOrd="1" destOrd="0" parTransId="{90BDC7F3-AD7F-435F-ABEB-A412658F82C9}" sibTransId="{3382DAB5-A4BB-4F1D-9508-41DE048902BC}"/>
    <dgm:cxn modelId="{0E815C2B-C58A-7941-A547-A48871D0A934}" type="presOf" srcId="{168B50E1-0B6E-461E-BF95-5E785045F529}" destId="{29434AE1-4768-E54C-BAA2-E9086071F353}" srcOrd="0" destOrd="0" presId="urn:microsoft.com/office/officeart/2016/7/layout/VerticalDownArrowProcess"/>
    <dgm:cxn modelId="{EADB2A2C-5F3B-5F45-A76A-EB71742BA5A3}" type="presOf" srcId="{5C15847E-0AFA-497F-B234-D0223511AD3A}" destId="{455B1734-1467-E94A-8025-E14376EFCD31}" srcOrd="0" destOrd="2" presId="urn:microsoft.com/office/officeart/2016/7/layout/VerticalDownArrowProcess"/>
    <dgm:cxn modelId="{117A3B33-D0BF-2242-9BE3-ADFE8940D3B3}" type="presOf" srcId="{4CEDFCEE-2030-465F-89A8-889AA5D70C6C}" destId="{5DDF792C-61DD-DA47-A902-A183E2A7D2A8}" srcOrd="0" destOrd="0" presId="urn:microsoft.com/office/officeart/2016/7/layout/VerticalDownArrowProcess"/>
    <dgm:cxn modelId="{339CD334-A02E-490C-8646-ECB96527A267}" srcId="{168B50E1-0B6E-461E-BF95-5E785045F529}" destId="{0EDC6148-1580-49E2-947F-B48E295D6F5C}" srcOrd="2" destOrd="0" parTransId="{2E06CF91-679B-4497-BFE2-DA1D041820C9}" sibTransId="{8FAFE3BE-4E34-41BE-83C8-82F617E55CD7}"/>
    <dgm:cxn modelId="{1C344F39-F7A1-B747-ABA6-54A8D3F7F455}" type="presOf" srcId="{DF3A7DF6-ADCF-4ADA-92BC-30F956CC90E5}" destId="{8362562B-09DE-9D49-8663-948AA61F3013}" srcOrd="0" destOrd="0" presId="urn:microsoft.com/office/officeart/2016/7/layout/VerticalDownArrowProcess"/>
    <dgm:cxn modelId="{7745D03F-B0E1-484E-9D64-32A7C74BC7D2}" type="presOf" srcId="{604DA4E2-FA36-4BC8-899F-6DE3C575EE2E}" destId="{B3CE9D5C-883B-BE42-8EDF-E7F9A7ADAAD5}" srcOrd="0" destOrd="0" presId="urn:microsoft.com/office/officeart/2016/7/layout/VerticalDownArrowProcess"/>
    <dgm:cxn modelId="{2A86D841-40D5-1042-A73F-705B414CB73E}" type="presOf" srcId="{46CD9528-CCF0-4918-9D25-B9676A84EFD2}" destId="{455B1734-1467-E94A-8025-E14376EFCD31}" srcOrd="0" destOrd="0" presId="urn:microsoft.com/office/officeart/2016/7/layout/VerticalDownArrowProcess"/>
    <dgm:cxn modelId="{32B16F5E-9D2D-42B8-9441-2EDE1948D9E7}" srcId="{2B058A27-4BBB-4B62-ABCA-EFC318F6CD86}" destId="{DF3A7DF6-ADCF-4ADA-92BC-30F956CC90E5}" srcOrd="1" destOrd="0" parTransId="{5F8F2A2F-7F04-437F-9B0B-65E307B8FF1A}" sibTransId="{3DB396BC-0D0A-4B75-AD75-673E23FA7296}"/>
    <dgm:cxn modelId="{128D925F-D9D2-F840-843C-78D5E7A7C2F5}" type="presOf" srcId="{3CB4F230-9605-45FA-BE44-33476FF8937F}" destId="{455B1734-1467-E94A-8025-E14376EFCD31}" srcOrd="0" destOrd="1" presId="urn:microsoft.com/office/officeart/2016/7/layout/VerticalDownArrowProcess"/>
    <dgm:cxn modelId="{ED2BFA7D-1D73-F84B-887C-4C95B8F2411D}" type="presOf" srcId="{FF7085D5-9F67-4889-9593-266289620E42}" destId="{E79D58F7-1390-0245-A58F-9E7416E480FD}" srcOrd="0" destOrd="2" presId="urn:microsoft.com/office/officeart/2016/7/layout/VerticalDownArrowProcess"/>
    <dgm:cxn modelId="{9FBCEF7E-78D9-454F-BA34-9A1839D7B2DD}" srcId="{DF3A7DF6-ADCF-4ADA-92BC-30F956CC90E5}" destId="{46CD9528-CCF0-4918-9D25-B9676A84EFD2}" srcOrd="0" destOrd="0" parTransId="{D914AF10-73A2-451B-96A8-8562DFFE81E8}" sibTransId="{4CFBA461-958A-4541-A418-56CBCB999CB5}"/>
    <dgm:cxn modelId="{67BE5081-028A-4031-86D7-6A53B4B7D8A8}" srcId="{2B058A27-4BBB-4B62-ABCA-EFC318F6CD86}" destId="{168B50E1-0B6E-461E-BF95-5E785045F529}" srcOrd="0" destOrd="0" parTransId="{B6A6EE1A-3A44-48D1-9EA6-466DE1F1F90A}" sibTransId="{27A30159-09A4-4E79-B93A-73CB83BB204E}"/>
    <dgm:cxn modelId="{A084AB87-A8E3-974B-9B55-023037A08915}" type="presOf" srcId="{AA61A7D2-87C8-4F98-8022-61C5D04BC57E}" destId="{5DDF792C-61DD-DA47-A902-A183E2A7D2A8}" srcOrd="0" destOrd="1" presId="urn:microsoft.com/office/officeart/2016/7/layout/VerticalDownArrowProcess"/>
    <dgm:cxn modelId="{D352EDA2-D3EC-B044-8819-0EA6E95058AA}" type="presOf" srcId="{0EDC6148-1580-49E2-947F-B48E295D6F5C}" destId="{5DDF792C-61DD-DA47-A902-A183E2A7D2A8}" srcOrd="0" destOrd="2" presId="urn:microsoft.com/office/officeart/2016/7/layout/VerticalDownArrowProcess"/>
    <dgm:cxn modelId="{4DCD8DA5-B971-3E43-B8E7-105A77F99588}" type="presOf" srcId="{168B50E1-0B6E-461E-BF95-5E785045F529}" destId="{4FA0F910-A227-A243-B7C9-2468F33853D4}" srcOrd="1" destOrd="0" presId="urn:microsoft.com/office/officeart/2016/7/layout/VerticalDownArrowProcess"/>
    <dgm:cxn modelId="{08D6BFA6-C480-49BD-820A-66BBA8B22E77}" srcId="{604DA4E2-FA36-4BC8-899F-6DE3C575EE2E}" destId="{FF7085D5-9F67-4889-9593-266289620E42}" srcOrd="2" destOrd="0" parTransId="{355E7168-5B91-4816-87FE-1BA2D3F005EC}" sibTransId="{960CD596-E1B8-411D-B583-3116C55DC305}"/>
    <dgm:cxn modelId="{56FBBDAD-4189-0C47-936A-3ECE0F45A87D}" type="presOf" srcId="{2B058A27-4BBB-4B62-ABCA-EFC318F6CD86}" destId="{841C6670-ADE0-124C-9A0F-A8CFCC178F8C}" srcOrd="0" destOrd="0" presId="urn:microsoft.com/office/officeart/2016/7/layout/VerticalDownArrowProcess"/>
    <dgm:cxn modelId="{BD0343B3-29B4-4C96-B39A-1526401CE56B}" srcId="{604DA4E2-FA36-4BC8-899F-6DE3C575EE2E}" destId="{862098F0-9CA0-4576-B015-24C87A319A08}" srcOrd="1" destOrd="0" parTransId="{D3A220A8-8A0F-4CDD-A477-9D585F42D84A}" sibTransId="{47A84109-D381-4EAB-A604-E606C4E69EDC}"/>
    <dgm:cxn modelId="{D71FDCB8-924E-ED48-90EC-20EE5D1A1B7F}" type="presOf" srcId="{DF3A7DF6-ADCF-4ADA-92BC-30F956CC90E5}" destId="{F6F8FB9F-0258-4D45-81FE-947CC473A7D3}" srcOrd="1" destOrd="0" presId="urn:microsoft.com/office/officeart/2016/7/layout/VerticalDownArrowProcess"/>
    <dgm:cxn modelId="{0AC0D0CB-BD9E-42BF-BAB9-A8CA563444B4}" srcId="{2B058A27-4BBB-4B62-ABCA-EFC318F6CD86}" destId="{604DA4E2-FA36-4BC8-899F-6DE3C575EE2E}" srcOrd="2" destOrd="0" parTransId="{91D262DD-3FA5-41BD-B1B2-35886309926C}" sibTransId="{6EA2EF48-8D62-416C-B770-6CC6C1FD2DE2}"/>
    <dgm:cxn modelId="{3475BECF-2DE6-46A0-8E67-D59207E0C228}" srcId="{168B50E1-0B6E-461E-BF95-5E785045F529}" destId="{AA61A7D2-87C8-4F98-8022-61C5D04BC57E}" srcOrd="1" destOrd="0" parTransId="{D8DF7F7A-C0EE-4FCC-9EBC-FF59741B98B9}" sibTransId="{A8AB17F6-2062-4BCD-AFB7-00A4D48A6C2A}"/>
    <dgm:cxn modelId="{566FE5E6-4FB2-2340-AA37-76FB3791F6F5}" type="presOf" srcId="{862098F0-9CA0-4576-B015-24C87A319A08}" destId="{E79D58F7-1390-0245-A58F-9E7416E480FD}" srcOrd="0" destOrd="1" presId="urn:microsoft.com/office/officeart/2016/7/layout/VerticalDownArrowProcess"/>
    <dgm:cxn modelId="{70DA03EF-C205-4AE5-8793-30794D4B8CC9}" srcId="{168B50E1-0B6E-461E-BF95-5E785045F529}" destId="{4CEDFCEE-2030-465F-89A8-889AA5D70C6C}" srcOrd="0" destOrd="0" parTransId="{7619E0DA-F79C-4859-ABC9-2CACDA758ED1}" sibTransId="{7DBD4B6C-C405-492A-BC26-8C3BDFC7B599}"/>
    <dgm:cxn modelId="{E125D4F4-3FF5-41A5-905D-0B6C1DFD90E7}" srcId="{DF3A7DF6-ADCF-4ADA-92BC-30F956CC90E5}" destId="{5C15847E-0AFA-497F-B234-D0223511AD3A}" srcOrd="2" destOrd="0" parTransId="{0CF8CCBD-499C-4DDB-B399-BB7CA7FF6841}" sibTransId="{35DC433D-3BAE-47B3-9D16-745965F1B2A2}"/>
    <dgm:cxn modelId="{23D897D2-DA1C-114F-9FA4-53FF3A7D308D}" type="presParOf" srcId="{841C6670-ADE0-124C-9A0F-A8CFCC178F8C}" destId="{FEC9B36C-14A4-9B42-9F5E-C0233EAC9658}" srcOrd="0" destOrd="0" presId="urn:microsoft.com/office/officeart/2016/7/layout/VerticalDownArrowProcess"/>
    <dgm:cxn modelId="{ABFD62D7-AF24-C348-ADCA-DF5035B03BFD}" type="presParOf" srcId="{FEC9B36C-14A4-9B42-9F5E-C0233EAC9658}" destId="{B3CE9D5C-883B-BE42-8EDF-E7F9A7ADAAD5}" srcOrd="0" destOrd="0" presId="urn:microsoft.com/office/officeart/2016/7/layout/VerticalDownArrowProcess"/>
    <dgm:cxn modelId="{E6105BC7-AD49-4043-8735-0AC42C80D5C6}" type="presParOf" srcId="{FEC9B36C-14A4-9B42-9F5E-C0233EAC9658}" destId="{E79D58F7-1390-0245-A58F-9E7416E480FD}" srcOrd="1" destOrd="0" presId="urn:microsoft.com/office/officeart/2016/7/layout/VerticalDownArrowProcess"/>
    <dgm:cxn modelId="{16A41855-B315-A444-BC06-191AB4C2BEAA}" type="presParOf" srcId="{841C6670-ADE0-124C-9A0F-A8CFCC178F8C}" destId="{62B7C3BB-FFB3-C74F-9439-98D1DF475822}" srcOrd="1" destOrd="0" presId="urn:microsoft.com/office/officeart/2016/7/layout/VerticalDownArrowProcess"/>
    <dgm:cxn modelId="{66DA410D-A916-B349-ABC0-9004D2ED2109}" type="presParOf" srcId="{841C6670-ADE0-124C-9A0F-A8CFCC178F8C}" destId="{E5A0E12F-1D89-3349-9BBC-1BACD344DD3E}" srcOrd="2" destOrd="0" presId="urn:microsoft.com/office/officeart/2016/7/layout/VerticalDownArrowProcess"/>
    <dgm:cxn modelId="{F954F661-B778-374F-9A20-71CFDB9BD3B8}" type="presParOf" srcId="{E5A0E12F-1D89-3349-9BBC-1BACD344DD3E}" destId="{8362562B-09DE-9D49-8663-948AA61F3013}" srcOrd="0" destOrd="0" presId="urn:microsoft.com/office/officeart/2016/7/layout/VerticalDownArrowProcess"/>
    <dgm:cxn modelId="{397F173A-A51E-AE43-9BE3-0C800C460DE3}" type="presParOf" srcId="{E5A0E12F-1D89-3349-9BBC-1BACD344DD3E}" destId="{F6F8FB9F-0258-4D45-81FE-947CC473A7D3}" srcOrd="1" destOrd="0" presId="urn:microsoft.com/office/officeart/2016/7/layout/VerticalDownArrowProcess"/>
    <dgm:cxn modelId="{E15CC3F9-0767-9A40-B624-134BACA3501B}" type="presParOf" srcId="{E5A0E12F-1D89-3349-9BBC-1BACD344DD3E}" destId="{455B1734-1467-E94A-8025-E14376EFCD31}" srcOrd="2" destOrd="0" presId="urn:microsoft.com/office/officeart/2016/7/layout/VerticalDownArrowProcess"/>
    <dgm:cxn modelId="{3EF15BEA-B35D-C247-9ED3-618843DE0696}" type="presParOf" srcId="{841C6670-ADE0-124C-9A0F-A8CFCC178F8C}" destId="{CA080AC4-FC27-464E-B71A-2F07B0AFE974}" srcOrd="3" destOrd="0" presId="urn:microsoft.com/office/officeart/2016/7/layout/VerticalDownArrowProcess"/>
    <dgm:cxn modelId="{A187C66B-C55E-314F-B8E4-A1F48CF8884F}" type="presParOf" srcId="{841C6670-ADE0-124C-9A0F-A8CFCC178F8C}" destId="{D2A3FAD7-88CC-294C-AC38-8DC3A1052F1E}" srcOrd="4" destOrd="0" presId="urn:microsoft.com/office/officeart/2016/7/layout/VerticalDownArrowProcess"/>
    <dgm:cxn modelId="{C9AC0E80-A978-7D40-83E0-598ADE51576C}" type="presParOf" srcId="{D2A3FAD7-88CC-294C-AC38-8DC3A1052F1E}" destId="{29434AE1-4768-E54C-BAA2-E9086071F353}" srcOrd="0" destOrd="0" presId="urn:microsoft.com/office/officeart/2016/7/layout/VerticalDownArrowProcess"/>
    <dgm:cxn modelId="{A09727D3-AAE3-1840-963D-8B70B2B9EA50}" type="presParOf" srcId="{D2A3FAD7-88CC-294C-AC38-8DC3A1052F1E}" destId="{4FA0F910-A227-A243-B7C9-2468F33853D4}" srcOrd="1" destOrd="0" presId="urn:microsoft.com/office/officeart/2016/7/layout/VerticalDownArrowProcess"/>
    <dgm:cxn modelId="{46984D63-3CA7-EB43-889A-5788A3BBDF79}" type="presParOf" srcId="{D2A3FAD7-88CC-294C-AC38-8DC3A1052F1E}" destId="{5DDF792C-61DD-DA47-A902-A183E2A7D2A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86ED14-0D55-4B75-98F9-59AF90B888A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160B29-38C5-4782-A056-343CDD7544D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AI and ML in Healthcare Slide:</a:t>
          </a:r>
          <a:endParaRPr lang="en-US"/>
        </a:p>
      </dgm:t>
    </dgm:pt>
    <dgm:pt modelId="{BDDC41E5-5078-4CC8-B083-EB3E85C10849}" type="parTrans" cxnId="{9512306A-6CF5-4609-9CE0-823BBCE4205F}">
      <dgm:prSet/>
      <dgm:spPr/>
      <dgm:t>
        <a:bodyPr/>
        <a:lstStyle/>
        <a:p>
          <a:endParaRPr lang="en-US"/>
        </a:p>
      </dgm:t>
    </dgm:pt>
    <dgm:pt modelId="{028D69F3-A3C5-48AD-B0C3-0FE3725CEFC2}" type="sibTrans" cxnId="{9512306A-6CF5-4609-9CE0-823BBCE4205F}">
      <dgm:prSet/>
      <dgm:spPr/>
      <dgm:t>
        <a:bodyPr/>
        <a:lstStyle/>
        <a:p>
          <a:endParaRPr lang="en-US"/>
        </a:p>
      </dgm:t>
    </dgm:pt>
    <dgm:pt modelId="{8DA83BB1-0617-46BD-A1BC-C4EBA60D7E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Alowais, A., Alghamdi, M., Alsuhebany, N., et al. (2023). </a:t>
          </a:r>
          <a:endParaRPr lang="en-US"/>
        </a:p>
      </dgm:t>
    </dgm:pt>
    <dgm:pt modelId="{53A00C3B-AE86-48B5-8AF1-BF8ABE0BF997}" type="parTrans" cxnId="{55605D86-12B9-4EC4-8CB8-23DF75773D04}">
      <dgm:prSet/>
      <dgm:spPr/>
      <dgm:t>
        <a:bodyPr/>
        <a:lstStyle/>
        <a:p>
          <a:endParaRPr lang="en-US"/>
        </a:p>
      </dgm:t>
    </dgm:pt>
    <dgm:pt modelId="{76B4FB41-CF97-4EB3-A389-21C69CF1FEA3}" type="sibTrans" cxnId="{55605D86-12B9-4EC4-8CB8-23DF75773D04}">
      <dgm:prSet/>
      <dgm:spPr/>
      <dgm:t>
        <a:bodyPr/>
        <a:lstStyle/>
        <a:p>
          <a:endParaRPr lang="en-US"/>
        </a:p>
      </dgm:t>
    </dgm:pt>
    <dgm:pt modelId="{CB87DD5D-C56B-4810-9DA3-A707D4507C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Bouchama, H., Kamal, T. (2021). </a:t>
          </a:r>
          <a:endParaRPr lang="en-US"/>
        </a:p>
      </dgm:t>
    </dgm:pt>
    <dgm:pt modelId="{AB7E44A3-ED31-49CD-BB95-44C8B355DEF8}" type="parTrans" cxnId="{D2484C79-2DE8-423E-AC2B-68C3860A061A}">
      <dgm:prSet/>
      <dgm:spPr/>
      <dgm:t>
        <a:bodyPr/>
        <a:lstStyle/>
        <a:p>
          <a:endParaRPr lang="en-US"/>
        </a:p>
      </dgm:t>
    </dgm:pt>
    <dgm:pt modelId="{32C47DD2-35C1-4D22-9E14-0555583103F4}" type="sibTrans" cxnId="{D2484C79-2DE8-423E-AC2B-68C3860A061A}">
      <dgm:prSet/>
      <dgm:spPr/>
      <dgm:t>
        <a:bodyPr/>
        <a:lstStyle/>
        <a:p>
          <a:endParaRPr lang="en-US"/>
        </a:p>
      </dgm:t>
    </dgm:pt>
    <dgm:pt modelId="{71A208C4-CD79-4FD9-83F0-2FA1D6F1B5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Threat Intelligence and Intelligence Sharing Slide:</a:t>
          </a:r>
          <a:endParaRPr lang="en-US"/>
        </a:p>
      </dgm:t>
    </dgm:pt>
    <dgm:pt modelId="{9B474B02-6A08-4C54-BE66-99F3E2FDD96A}" type="parTrans" cxnId="{823A5590-1F01-46EA-94AF-315A6FC1E291}">
      <dgm:prSet/>
      <dgm:spPr/>
      <dgm:t>
        <a:bodyPr/>
        <a:lstStyle/>
        <a:p>
          <a:endParaRPr lang="en-US"/>
        </a:p>
      </dgm:t>
    </dgm:pt>
    <dgm:pt modelId="{14DDBA1F-F46A-48CE-9F6F-E51FFCF0DE50}" type="sibTrans" cxnId="{823A5590-1F01-46EA-94AF-315A6FC1E291}">
      <dgm:prSet/>
      <dgm:spPr/>
      <dgm:t>
        <a:bodyPr/>
        <a:lstStyle/>
        <a:p>
          <a:endParaRPr lang="en-US"/>
        </a:p>
      </dgm:t>
    </dgm:pt>
    <dgm:pt modelId="{74124ED8-1792-42EB-905E-B5772C0728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Xiong, J., Legrand, M., Åberg, J., et al. (2022). </a:t>
          </a:r>
          <a:endParaRPr lang="en-US"/>
        </a:p>
      </dgm:t>
    </dgm:pt>
    <dgm:pt modelId="{1AC76AB8-D571-4796-B8C1-EB10D2BC64D2}" type="parTrans" cxnId="{580B2187-AF01-4989-80F3-B697182E9FA7}">
      <dgm:prSet/>
      <dgm:spPr/>
      <dgm:t>
        <a:bodyPr/>
        <a:lstStyle/>
        <a:p>
          <a:endParaRPr lang="en-US"/>
        </a:p>
      </dgm:t>
    </dgm:pt>
    <dgm:pt modelId="{AFF7591E-4D97-4F8C-B968-DB4F004F2CCA}" type="sibTrans" cxnId="{580B2187-AF01-4989-80F3-B697182E9FA7}">
      <dgm:prSet/>
      <dgm:spPr/>
      <dgm:t>
        <a:bodyPr/>
        <a:lstStyle/>
        <a:p>
          <a:endParaRPr lang="en-US"/>
        </a:p>
      </dgm:t>
    </dgm:pt>
    <dgm:pt modelId="{EE543158-8E78-4BDE-90BE-D2E0BDBEF1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Abuse.ch (n.d). </a:t>
          </a:r>
          <a:endParaRPr lang="en-US"/>
        </a:p>
      </dgm:t>
    </dgm:pt>
    <dgm:pt modelId="{A322E719-F488-424A-B67F-A9AEB50944AC}" type="parTrans" cxnId="{8477FECB-295D-445E-9758-0FA4E1D79776}">
      <dgm:prSet/>
      <dgm:spPr/>
      <dgm:t>
        <a:bodyPr/>
        <a:lstStyle/>
        <a:p>
          <a:endParaRPr lang="en-US"/>
        </a:p>
      </dgm:t>
    </dgm:pt>
    <dgm:pt modelId="{C4CB7415-3032-4BF5-B9F3-85F4C5D75949}" type="sibTrans" cxnId="{8477FECB-295D-445E-9758-0FA4E1D79776}">
      <dgm:prSet/>
      <dgm:spPr/>
      <dgm:t>
        <a:bodyPr/>
        <a:lstStyle/>
        <a:p>
          <a:endParaRPr lang="en-US"/>
        </a:p>
      </dgm:t>
    </dgm:pt>
    <dgm:pt modelId="{CB09B77D-C28E-4DBE-BCE8-12AF2947E2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Federal Government (n.d). </a:t>
          </a:r>
          <a:endParaRPr lang="en-US"/>
        </a:p>
      </dgm:t>
    </dgm:pt>
    <dgm:pt modelId="{9FB3ED9F-E24D-426A-81C5-5066BB4A65D1}" type="parTrans" cxnId="{D1242060-76F4-4A08-B5F1-F33E1FB0582F}">
      <dgm:prSet/>
      <dgm:spPr/>
      <dgm:t>
        <a:bodyPr/>
        <a:lstStyle/>
        <a:p>
          <a:endParaRPr lang="en-US"/>
        </a:p>
      </dgm:t>
    </dgm:pt>
    <dgm:pt modelId="{3A62078D-8819-4864-BBCF-CFDC2A793467}" type="sibTrans" cxnId="{D1242060-76F4-4A08-B5F1-F33E1FB0582F}">
      <dgm:prSet/>
      <dgm:spPr/>
      <dgm:t>
        <a:bodyPr/>
        <a:lstStyle/>
        <a:p>
          <a:endParaRPr lang="en-US"/>
        </a:p>
      </dgm:t>
    </dgm:pt>
    <dgm:pt modelId="{F4ABC80B-3EC7-4D7E-9082-4EC17402265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Adversary Playbooks Slide:</a:t>
          </a:r>
          <a:endParaRPr lang="en-US"/>
        </a:p>
      </dgm:t>
    </dgm:pt>
    <dgm:pt modelId="{828F973B-7FD1-4D71-A582-736426DEAC32}" type="parTrans" cxnId="{9D13CFA1-CB45-4DF4-9BD5-4BE413172104}">
      <dgm:prSet/>
      <dgm:spPr/>
      <dgm:t>
        <a:bodyPr/>
        <a:lstStyle/>
        <a:p>
          <a:endParaRPr lang="en-US"/>
        </a:p>
      </dgm:t>
    </dgm:pt>
    <dgm:pt modelId="{E01E64E6-A0F2-4A64-9FD1-02A5169CE52D}" type="sibTrans" cxnId="{9D13CFA1-CB45-4DF4-9BD5-4BE413172104}">
      <dgm:prSet/>
      <dgm:spPr/>
      <dgm:t>
        <a:bodyPr/>
        <a:lstStyle/>
        <a:p>
          <a:endParaRPr lang="en-US"/>
        </a:p>
      </dgm:t>
    </dgm:pt>
    <dgm:pt modelId="{760975C8-566E-47E6-91D2-9B5C411007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Roberts, A., Brown, C. (2017).</a:t>
          </a:r>
          <a:endParaRPr lang="en-US"/>
        </a:p>
      </dgm:t>
    </dgm:pt>
    <dgm:pt modelId="{F0A194AF-0C65-4A2C-93DB-C6C4684193F7}" type="parTrans" cxnId="{D37FC8A6-245D-4CA3-8053-410675FC42C6}">
      <dgm:prSet/>
      <dgm:spPr/>
      <dgm:t>
        <a:bodyPr/>
        <a:lstStyle/>
        <a:p>
          <a:endParaRPr lang="en-US"/>
        </a:p>
      </dgm:t>
    </dgm:pt>
    <dgm:pt modelId="{D7FE7B7A-7A16-438F-932A-C7F06A6210DF}" type="sibTrans" cxnId="{D37FC8A6-245D-4CA3-8053-410675FC42C6}">
      <dgm:prSet/>
      <dgm:spPr/>
      <dgm:t>
        <a:bodyPr/>
        <a:lstStyle/>
        <a:p>
          <a:endParaRPr lang="en-US"/>
        </a:p>
      </dgm:t>
    </dgm:pt>
    <dgm:pt modelId="{62EDE73F-9B18-45FA-8DDB-FC93139E58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Data Island Management Slide:</a:t>
          </a:r>
          <a:endParaRPr lang="en-US"/>
        </a:p>
      </dgm:t>
    </dgm:pt>
    <dgm:pt modelId="{4FED10A6-012D-4A4E-915F-F69CB2F36FBD}" type="parTrans" cxnId="{26BB5504-67E7-4A52-984F-181E9E1492C7}">
      <dgm:prSet/>
      <dgm:spPr/>
      <dgm:t>
        <a:bodyPr/>
        <a:lstStyle/>
        <a:p>
          <a:endParaRPr lang="en-US"/>
        </a:p>
      </dgm:t>
    </dgm:pt>
    <dgm:pt modelId="{94A9F982-C421-482B-8D51-3B8761196556}" type="sibTrans" cxnId="{26BB5504-67E7-4A52-984F-181E9E1492C7}">
      <dgm:prSet/>
      <dgm:spPr/>
      <dgm:t>
        <a:bodyPr/>
        <a:lstStyle/>
        <a:p>
          <a:endParaRPr lang="en-US"/>
        </a:p>
      </dgm:t>
    </dgm:pt>
    <dgm:pt modelId="{3F173A75-BDD9-4723-8C1A-935DD7543E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Praveen, S. (2023). </a:t>
          </a:r>
          <a:endParaRPr lang="en-US"/>
        </a:p>
      </dgm:t>
    </dgm:pt>
    <dgm:pt modelId="{63671C38-D1D6-46B6-B15F-1FD77BE9C905}" type="parTrans" cxnId="{00A5AB2A-07AB-4490-AF76-CEFC2D55D2AB}">
      <dgm:prSet/>
      <dgm:spPr/>
      <dgm:t>
        <a:bodyPr/>
        <a:lstStyle/>
        <a:p>
          <a:endParaRPr lang="en-US"/>
        </a:p>
      </dgm:t>
    </dgm:pt>
    <dgm:pt modelId="{13DAC6AF-DD4C-443D-9031-A635607E52CF}" type="sibTrans" cxnId="{00A5AB2A-07AB-4490-AF76-CEFC2D55D2AB}">
      <dgm:prSet/>
      <dgm:spPr/>
      <dgm:t>
        <a:bodyPr/>
        <a:lstStyle/>
        <a:p>
          <a:endParaRPr lang="en-US"/>
        </a:p>
      </dgm:t>
    </dgm:pt>
    <dgm:pt modelId="{3AD9DE62-5EA6-435D-B2EF-28DC55D81A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Zarour, A., Alenezi, A., Ansari, A., et al. (2021)</a:t>
          </a:r>
          <a:endParaRPr lang="en-US"/>
        </a:p>
      </dgm:t>
    </dgm:pt>
    <dgm:pt modelId="{BBE7D6FD-B9BF-401C-BDF2-C20B564674AA}" type="parTrans" cxnId="{5C5BB0F1-5846-4832-A700-2802508D817D}">
      <dgm:prSet/>
      <dgm:spPr/>
      <dgm:t>
        <a:bodyPr/>
        <a:lstStyle/>
        <a:p>
          <a:endParaRPr lang="en-US"/>
        </a:p>
      </dgm:t>
    </dgm:pt>
    <dgm:pt modelId="{19567563-177A-4119-A481-FFD3B8CD2A3A}" type="sibTrans" cxnId="{5C5BB0F1-5846-4832-A700-2802508D817D}">
      <dgm:prSet/>
      <dgm:spPr/>
      <dgm:t>
        <a:bodyPr/>
        <a:lstStyle/>
        <a:p>
          <a:endParaRPr lang="en-US"/>
        </a:p>
      </dgm:t>
    </dgm:pt>
    <dgm:pt modelId="{F6A06581-2174-41D5-B0E0-465E2E5587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Strata Cloud Manager </a:t>
          </a:r>
          <a:endParaRPr lang="en-US"/>
        </a:p>
      </dgm:t>
    </dgm:pt>
    <dgm:pt modelId="{B9F31CD7-665C-4D90-A741-DAD62CC0FB91}" type="parTrans" cxnId="{CDAFB116-F609-41BB-8269-6B60C2B6E5CB}">
      <dgm:prSet/>
      <dgm:spPr/>
      <dgm:t>
        <a:bodyPr/>
        <a:lstStyle/>
        <a:p>
          <a:endParaRPr lang="en-US"/>
        </a:p>
      </dgm:t>
    </dgm:pt>
    <dgm:pt modelId="{5C25A692-9798-46C8-A3D5-8B949592496D}" type="sibTrans" cxnId="{CDAFB116-F609-41BB-8269-6B60C2B6E5CB}">
      <dgm:prSet/>
      <dgm:spPr/>
      <dgm:t>
        <a:bodyPr/>
        <a:lstStyle/>
        <a:p>
          <a:endParaRPr lang="en-US"/>
        </a:p>
      </dgm:t>
    </dgm:pt>
    <dgm:pt modelId="{16EC314B-19A4-48F9-BD17-AB688EECB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Palo Alto Networks </a:t>
          </a:r>
          <a:endParaRPr lang="en-US"/>
        </a:p>
      </dgm:t>
    </dgm:pt>
    <dgm:pt modelId="{E23518FB-F416-419E-A775-B4B19D2F9E59}" type="parTrans" cxnId="{B6A816DB-49B0-4CFD-AC86-1589D1D28709}">
      <dgm:prSet/>
      <dgm:spPr/>
      <dgm:t>
        <a:bodyPr/>
        <a:lstStyle/>
        <a:p>
          <a:endParaRPr lang="en-US"/>
        </a:p>
      </dgm:t>
    </dgm:pt>
    <dgm:pt modelId="{C9EC1B18-5430-488A-973F-D5E91D751F40}" type="sibTrans" cxnId="{B6A816DB-49B0-4CFD-AC86-1589D1D28709}">
      <dgm:prSet/>
      <dgm:spPr/>
      <dgm:t>
        <a:bodyPr/>
        <a:lstStyle/>
        <a:p>
          <a:endParaRPr lang="en-US"/>
        </a:p>
      </dgm:t>
    </dgm:pt>
    <dgm:pt modelId="{3A94CB47-22CC-420A-8D60-FABB990BB6A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Enterprise Cloud-Based Security and DevSecOps Slide:</a:t>
          </a:r>
          <a:endParaRPr lang="en-US"/>
        </a:p>
      </dgm:t>
    </dgm:pt>
    <dgm:pt modelId="{AC6DD888-109E-422C-A4C2-6148502E204E}" type="parTrans" cxnId="{56D4388A-42F7-4F7A-94D6-24FFCE161EEA}">
      <dgm:prSet/>
      <dgm:spPr/>
      <dgm:t>
        <a:bodyPr/>
        <a:lstStyle/>
        <a:p>
          <a:endParaRPr lang="en-US"/>
        </a:p>
      </dgm:t>
    </dgm:pt>
    <dgm:pt modelId="{B2A7200D-98FF-42F0-8BD4-981632D01CB4}" type="sibTrans" cxnId="{56D4388A-42F7-4F7A-94D6-24FFCE161EEA}">
      <dgm:prSet/>
      <dgm:spPr/>
      <dgm:t>
        <a:bodyPr/>
        <a:lstStyle/>
        <a:p>
          <a:endParaRPr lang="en-US"/>
        </a:p>
      </dgm:t>
    </dgm:pt>
    <dgm:pt modelId="{589AC475-1115-4337-BC26-E7D419E503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Strata Cloud Manager (n.d)</a:t>
          </a:r>
          <a:endParaRPr lang="en-US"/>
        </a:p>
      </dgm:t>
    </dgm:pt>
    <dgm:pt modelId="{BC8DD549-7F55-4242-ADC0-13252CBE5D26}" type="parTrans" cxnId="{46A8EBCA-833D-495F-9C1F-BF44C0C7ADFE}">
      <dgm:prSet/>
      <dgm:spPr/>
      <dgm:t>
        <a:bodyPr/>
        <a:lstStyle/>
        <a:p>
          <a:endParaRPr lang="en-US"/>
        </a:p>
      </dgm:t>
    </dgm:pt>
    <dgm:pt modelId="{E5E1CB9A-93CC-404C-8452-4C6FCBA4D7C3}" type="sibTrans" cxnId="{46A8EBCA-833D-495F-9C1F-BF44C0C7ADFE}">
      <dgm:prSet/>
      <dgm:spPr/>
      <dgm:t>
        <a:bodyPr/>
        <a:lstStyle/>
        <a:p>
          <a:endParaRPr lang="en-US"/>
        </a:p>
      </dgm:t>
    </dgm:pt>
    <dgm:pt modelId="{86616DDC-E88B-4BA1-947C-80EF7E279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Palo Alto (2020). </a:t>
          </a:r>
          <a:endParaRPr lang="en-US"/>
        </a:p>
      </dgm:t>
    </dgm:pt>
    <dgm:pt modelId="{696F64CF-F42C-4EB5-B97F-B038296034C6}" type="parTrans" cxnId="{41440B69-A618-4D89-A51B-2A8DCFA707F2}">
      <dgm:prSet/>
      <dgm:spPr/>
      <dgm:t>
        <a:bodyPr/>
        <a:lstStyle/>
        <a:p>
          <a:endParaRPr lang="en-US"/>
        </a:p>
      </dgm:t>
    </dgm:pt>
    <dgm:pt modelId="{C0885316-0AF1-4A1F-9E3C-8601B72C38ED}" type="sibTrans" cxnId="{41440B69-A618-4D89-A51B-2A8DCFA707F2}">
      <dgm:prSet/>
      <dgm:spPr/>
      <dgm:t>
        <a:bodyPr/>
        <a:lstStyle/>
        <a:p>
          <a:endParaRPr lang="en-US"/>
        </a:p>
      </dgm:t>
    </dgm:pt>
    <dgm:pt modelId="{FD6788FA-FCF1-409A-BD57-4DA17F47D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Islam, M. S., Colomo-Palacios, R., Chockalingam, V. (2021). </a:t>
          </a:r>
          <a:endParaRPr lang="en-US"/>
        </a:p>
      </dgm:t>
    </dgm:pt>
    <dgm:pt modelId="{42802EA4-C737-447E-9D22-0BC6BB53730E}" type="parTrans" cxnId="{C91D3F85-EBE0-48A3-8517-821516DEF7C5}">
      <dgm:prSet/>
      <dgm:spPr/>
      <dgm:t>
        <a:bodyPr/>
        <a:lstStyle/>
        <a:p>
          <a:endParaRPr lang="en-US"/>
        </a:p>
      </dgm:t>
    </dgm:pt>
    <dgm:pt modelId="{9A8A446E-1893-4F01-8FD6-826A1B17EC37}" type="sibTrans" cxnId="{C91D3F85-EBE0-48A3-8517-821516DEF7C5}">
      <dgm:prSet/>
      <dgm:spPr/>
      <dgm:t>
        <a:bodyPr/>
        <a:lstStyle/>
        <a:p>
          <a:endParaRPr lang="en-US"/>
        </a:p>
      </dgm:t>
    </dgm:pt>
    <dgm:pt modelId="{99A15DFC-9129-4269-9E01-4B291A4481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Lwakatare, L. E. (2017). </a:t>
          </a:r>
          <a:endParaRPr lang="en-US"/>
        </a:p>
      </dgm:t>
    </dgm:pt>
    <dgm:pt modelId="{7BCD7C4B-9615-46A4-95B0-9A5804DA1CD6}" type="parTrans" cxnId="{47642AF5-8841-4F39-8793-D89A8FD0712A}">
      <dgm:prSet/>
      <dgm:spPr/>
      <dgm:t>
        <a:bodyPr/>
        <a:lstStyle/>
        <a:p>
          <a:endParaRPr lang="en-US"/>
        </a:p>
      </dgm:t>
    </dgm:pt>
    <dgm:pt modelId="{A3ADBC82-E87C-44E5-8C92-9CDE0725DE6E}" type="sibTrans" cxnId="{47642AF5-8841-4F39-8793-D89A8FD0712A}">
      <dgm:prSet/>
      <dgm:spPr/>
      <dgm:t>
        <a:bodyPr/>
        <a:lstStyle/>
        <a:p>
          <a:endParaRPr lang="en-US"/>
        </a:p>
      </dgm:t>
    </dgm:pt>
    <dgm:pt modelId="{F0EC2B95-7E2C-46A1-B9AE-AABF02DFF5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Sarkar, A., Choudhary, K., Shandilya, V. (2022)</a:t>
          </a:r>
          <a:endParaRPr lang="en-US"/>
        </a:p>
      </dgm:t>
    </dgm:pt>
    <dgm:pt modelId="{86BEDCF9-54BF-43DE-9357-A1086075E1A2}" type="parTrans" cxnId="{122CD7D8-0DDB-434F-8502-CAC9C02F2864}">
      <dgm:prSet/>
      <dgm:spPr/>
      <dgm:t>
        <a:bodyPr/>
        <a:lstStyle/>
        <a:p>
          <a:endParaRPr lang="en-US"/>
        </a:p>
      </dgm:t>
    </dgm:pt>
    <dgm:pt modelId="{42ABB555-9725-4CC2-802F-18BC44E5584D}" type="sibTrans" cxnId="{122CD7D8-0DDB-434F-8502-CAC9C02F2864}">
      <dgm:prSet/>
      <dgm:spPr/>
      <dgm:t>
        <a:bodyPr/>
        <a:lstStyle/>
        <a:p>
          <a:endParaRPr lang="en-US"/>
        </a:p>
      </dgm:t>
    </dgm:pt>
    <dgm:pt modelId="{0FE943E6-C31E-490F-A552-B23EFDB678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Health Sector Adversarial Behavior Slide:</a:t>
          </a:r>
          <a:endParaRPr lang="en-US"/>
        </a:p>
      </dgm:t>
    </dgm:pt>
    <dgm:pt modelId="{7A18F97C-EC76-4F6A-9E10-704F0E665124}" type="parTrans" cxnId="{80526876-AEA7-4DC2-BBE1-E4B87567DF53}">
      <dgm:prSet/>
      <dgm:spPr/>
      <dgm:t>
        <a:bodyPr/>
        <a:lstStyle/>
        <a:p>
          <a:endParaRPr lang="en-US"/>
        </a:p>
      </dgm:t>
    </dgm:pt>
    <dgm:pt modelId="{65693CF0-8C47-432C-BEB2-80D9BEB8DD94}" type="sibTrans" cxnId="{80526876-AEA7-4DC2-BBE1-E4B87567DF53}">
      <dgm:prSet/>
      <dgm:spPr/>
      <dgm:t>
        <a:bodyPr/>
        <a:lstStyle/>
        <a:p>
          <a:endParaRPr lang="en-US"/>
        </a:p>
      </dgm:t>
    </dgm:pt>
    <dgm:pt modelId="{3D90C7C3-AE98-41DF-A4F2-31D3A250F5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Health and Human Services (2022). </a:t>
          </a:r>
          <a:endParaRPr lang="en-US"/>
        </a:p>
      </dgm:t>
    </dgm:pt>
    <dgm:pt modelId="{C90DAA29-7540-479E-B75A-1CF4F34466CA}" type="parTrans" cxnId="{07215C93-80CB-451A-9ACE-35E4D68AE44C}">
      <dgm:prSet/>
      <dgm:spPr/>
      <dgm:t>
        <a:bodyPr/>
        <a:lstStyle/>
        <a:p>
          <a:endParaRPr lang="en-US"/>
        </a:p>
      </dgm:t>
    </dgm:pt>
    <dgm:pt modelId="{5A41925D-B7F8-43B2-BEC9-DE2ADAC96DB6}" type="sibTrans" cxnId="{07215C93-80CB-451A-9ACE-35E4D68AE44C}">
      <dgm:prSet/>
      <dgm:spPr/>
      <dgm:t>
        <a:bodyPr/>
        <a:lstStyle/>
        <a:p>
          <a:endParaRPr lang="en-US"/>
        </a:p>
      </dgm:t>
    </dgm:pt>
    <dgm:pt modelId="{6FBB4034-B9F8-4C95-A578-98CD59B2F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Baisley, A., Cherrat, I. (2023). </a:t>
          </a:r>
          <a:endParaRPr lang="en-US"/>
        </a:p>
      </dgm:t>
    </dgm:pt>
    <dgm:pt modelId="{A527432C-37A2-4B7E-8901-CEA1997C7C0E}" type="parTrans" cxnId="{55E81873-825A-4B5D-B05F-35ABB03C00F1}">
      <dgm:prSet/>
      <dgm:spPr/>
      <dgm:t>
        <a:bodyPr/>
        <a:lstStyle/>
        <a:p>
          <a:endParaRPr lang="en-US"/>
        </a:p>
      </dgm:t>
    </dgm:pt>
    <dgm:pt modelId="{7703ADF3-E79E-41DF-9115-D16F7BEA2428}" type="sibTrans" cxnId="{55E81873-825A-4B5D-B05F-35ABB03C00F1}">
      <dgm:prSet/>
      <dgm:spPr/>
      <dgm:t>
        <a:bodyPr/>
        <a:lstStyle/>
        <a:p>
          <a:endParaRPr lang="en-US"/>
        </a:p>
      </dgm:t>
    </dgm:pt>
    <dgm:pt modelId="{CB88D7C1-7F68-4077-A2A0-0896693252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Health Industry (n.d)</a:t>
          </a:r>
          <a:endParaRPr lang="en-US"/>
        </a:p>
      </dgm:t>
    </dgm:pt>
    <dgm:pt modelId="{6A5D9D8E-E644-4C16-AB04-A0F158BDB451}" type="parTrans" cxnId="{DA9CB153-B505-4F06-B5A8-669FB253E9B4}">
      <dgm:prSet/>
      <dgm:spPr/>
      <dgm:t>
        <a:bodyPr/>
        <a:lstStyle/>
        <a:p>
          <a:endParaRPr lang="en-US"/>
        </a:p>
      </dgm:t>
    </dgm:pt>
    <dgm:pt modelId="{6F166D43-FF3E-47B2-8D6B-CCF25C5CAC50}" type="sibTrans" cxnId="{DA9CB153-B505-4F06-B5A8-669FB253E9B4}">
      <dgm:prSet/>
      <dgm:spPr/>
      <dgm:t>
        <a:bodyPr/>
        <a:lstStyle/>
        <a:p>
          <a:endParaRPr lang="en-US"/>
        </a:p>
      </dgm:t>
    </dgm:pt>
    <dgm:pt modelId="{0BD15E2B-46E3-460F-AE2D-EBF6032319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Xhofleer, R. (2023). </a:t>
          </a:r>
          <a:endParaRPr lang="en-US"/>
        </a:p>
      </dgm:t>
    </dgm:pt>
    <dgm:pt modelId="{E7478D28-AD17-4FEA-BA4C-E5FD806CDDDC}" type="parTrans" cxnId="{86038E10-4426-48D9-BBBB-D4AA820B3843}">
      <dgm:prSet/>
      <dgm:spPr/>
      <dgm:t>
        <a:bodyPr/>
        <a:lstStyle/>
        <a:p>
          <a:endParaRPr lang="en-US"/>
        </a:p>
      </dgm:t>
    </dgm:pt>
    <dgm:pt modelId="{5D52C359-A96A-4FAF-A518-4F704917722A}" type="sibTrans" cxnId="{86038E10-4426-48D9-BBBB-D4AA820B3843}">
      <dgm:prSet/>
      <dgm:spPr/>
      <dgm:t>
        <a:bodyPr/>
        <a:lstStyle/>
        <a:p>
          <a:endParaRPr lang="en-US"/>
        </a:p>
      </dgm:t>
    </dgm:pt>
    <dgm:pt modelId="{256F4E12-ECAA-4C59-98C6-03740A9CC4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Unit 42 (n.d). </a:t>
          </a:r>
          <a:endParaRPr lang="en-US"/>
        </a:p>
      </dgm:t>
    </dgm:pt>
    <dgm:pt modelId="{E90E40C0-90EA-4A78-ABA6-A5848B818804}" type="parTrans" cxnId="{39D06A3A-50A3-4EC6-859D-3ADBD9ADDCDB}">
      <dgm:prSet/>
      <dgm:spPr/>
      <dgm:t>
        <a:bodyPr/>
        <a:lstStyle/>
        <a:p>
          <a:endParaRPr lang="en-US"/>
        </a:p>
      </dgm:t>
    </dgm:pt>
    <dgm:pt modelId="{7E7822E8-849B-4B86-9659-4A95062AEEAC}" type="sibTrans" cxnId="{39D06A3A-50A3-4EC6-859D-3ADBD9ADDCDB}">
      <dgm:prSet/>
      <dgm:spPr/>
      <dgm:t>
        <a:bodyPr/>
        <a:lstStyle/>
        <a:p>
          <a:endParaRPr lang="en-US"/>
        </a:p>
      </dgm:t>
    </dgm:pt>
    <dgm:pt modelId="{EBE33401-8077-4E9A-BE2E-C02A5A439C32}" type="pres">
      <dgm:prSet presAssocID="{3E86ED14-0D55-4B75-98F9-59AF90B888A4}" presName="root" presStyleCnt="0">
        <dgm:presLayoutVars>
          <dgm:dir/>
          <dgm:resizeHandles val="exact"/>
        </dgm:presLayoutVars>
      </dgm:prSet>
      <dgm:spPr/>
    </dgm:pt>
    <dgm:pt modelId="{0AF5E689-4002-4D26-9CA5-BBCFF2D1D1CE}" type="pres">
      <dgm:prSet presAssocID="{41160B29-38C5-4782-A056-343CDD7544D8}" presName="compNode" presStyleCnt="0"/>
      <dgm:spPr/>
    </dgm:pt>
    <dgm:pt modelId="{4FCD57E5-DE80-4AF6-BBDE-DB24991C43E6}" type="pres">
      <dgm:prSet presAssocID="{41160B29-38C5-4782-A056-343CDD7544D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2E9F244-3F25-4455-913C-D31400A56159}" type="pres">
      <dgm:prSet presAssocID="{41160B29-38C5-4782-A056-343CDD7544D8}" presName="iconSpace" presStyleCnt="0"/>
      <dgm:spPr/>
    </dgm:pt>
    <dgm:pt modelId="{8EB6EE34-C62C-48BA-8620-1BF256357830}" type="pres">
      <dgm:prSet presAssocID="{41160B29-38C5-4782-A056-343CDD7544D8}" presName="parTx" presStyleLbl="revTx" presStyleIdx="0" presStyleCnt="12">
        <dgm:presLayoutVars>
          <dgm:chMax val="0"/>
          <dgm:chPref val="0"/>
        </dgm:presLayoutVars>
      </dgm:prSet>
      <dgm:spPr/>
    </dgm:pt>
    <dgm:pt modelId="{F750B4E8-0421-4862-86AF-9F5BEFC9AD1A}" type="pres">
      <dgm:prSet presAssocID="{41160B29-38C5-4782-A056-343CDD7544D8}" presName="txSpace" presStyleCnt="0"/>
      <dgm:spPr/>
    </dgm:pt>
    <dgm:pt modelId="{E02AF99F-E2AD-4FFD-98CF-AADB7FA63B38}" type="pres">
      <dgm:prSet presAssocID="{41160B29-38C5-4782-A056-343CDD7544D8}" presName="desTx" presStyleLbl="revTx" presStyleIdx="1" presStyleCnt="12">
        <dgm:presLayoutVars/>
      </dgm:prSet>
      <dgm:spPr/>
    </dgm:pt>
    <dgm:pt modelId="{F30E47C5-4C22-4956-B728-7FFE72F76B09}" type="pres">
      <dgm:prSet presAssocID="{028D69F3-A3C5-48AD-B0C3-0FE3725CEFC2}" presName="sibTrans" presStyleCnt="0"/>
      <dgm:spPr/>
    </dgm:pt>
    <dgm:pt modelId="{C920D248-A569-4B60-A629-B0D042633C3C}" type="pres">
      <dgm:prSet presAssocID="{71A208C4-CD79-4FD9-83F0-2FA1D6F1B535}" presName="compNode" presStyleCnt="0"/>
      <dgm:spPr/>
    </dgm:pt>
    <dgm:pt modelId="{394DBF89-CB53-4432-9A33-0608CDB927CF}" type="pres">
      <dgm:prSet presAssocID="{71A208C4-CD79-4FD9-83F0-2FA1D6F1B5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542D25AE-DBAC-4B6E-A129-257C698B71D4}" type="pres">
      <dgm:prSet presAssocID="{71A208C4-CD79-4FD9-83F0-2FA1D6F1B535}" presName="iconSpace" presStyleCnt="0"/>
      <dgm:spPr/>
    </dgm:pt>
    <dgm:pt modelId="{3D5FD647-BDA4-45A7-B999-A6DCBDBDAB75}" type="pres">
      <dgm:prSet presAssocID="{71A208C4-CD79-4FD9-83F0-2FA1D6F1B535}" presName="parTx" presStyleLbl="revTx" presStyleIdx="2" presStyleCnt="12">
        <dgm:presLayoutVars>
          <dgm:chMax val="0"/>
          <dgm:chPref val="0"/>
        </dgm:presLayoutVars>
      </dgm:prSet>
      <dgm:spPr/>
    </dgm:pt>
    <dgm:pt modelId="{5F4B23E6-DA7F-4C10-B007-93C840AF5D15}" type="pres">
      <dgm:prSet presAssocID="{71A208C4-CD79-4FD9-83F0-2FA1D6F1B535}" presName="txSpace" presStyleCnt="0"/>
      <dgm:spPr/>
    </dgm:pt>
    <dgm:pt modelId="{26E03068-0F28-40D8-AFEC-3051B097C28A}" type="pres">
      <dgm:prSet presAssocID="{71A208C4-CD79-4FD9-83F0-2FA1D6F1B535}" presName="desTx" presStyleLbl="revTx" presStyleIdx="3" presStyleCnt="12">
        <dgm:presLayoutVars/>
      </dgm:prSet>
      <dgm:spPr/>
    </dgm:pt>
    <dgm:pt modelId="{A45021B5-B1DA-4169-B167-B155180781BD}" type="pres">
      <dgm:prSet presAssocID="{14DDBA1F-F46A-48CE-9F6F-E51FFCF0DE50}" presName="sibTrans" presStyleCnt="0"/>
      <dgm:spPr/>
    </dgm:pt>
    <dgm:pt modelId="{2DC16966-2449-4751-9B9C-25791F17E488}" type="pres">
      <dgm:prSet presAssocID="{F4ABC80B-3EC7-4D7E-9082-4EC174022654}" presName="compNode" presStyleCnt="0"/>
      <dgm:spPr/>
    </dgm:pt>
    <dgm:pt modelId="{40F2C945-5936-4F2E-9E85-81EBC7943878}" type="pres">
      <dgm:prSet presAssocID="{F4ABC80B-3EC7-4D7E-9082-4EC174022654}" presName="iconRect" presStyleLbl="node1" presStyleIdx="2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urkey"/>
        </a:ext>
      </dgm:extLst>
    </dgm:pt>
    <dgm:pt modelId="{E38D36A4-B4CC-4047-ABA4-F621F78ED470}" type="pres">
      <dgm:prSet presAssocID="{F4ABC80B-3EC7-4D7E-9082-4EC174022654}" presName="iconSpace" presStyleCnt="0"/>
      <dgm:spPr/>
    </dgm:pt>
    <dgm:pt modelId="{80D6DF8C-A35B-4FD2-95D5-C677736CF6FC}" type="pres">
      <dgm:prSet presAssocID="{F4ABC80B-3EC7-4D7E-9082-4EC174022654}" presName="parTx" presStyleLbl="revTx" presStyleIdx="4" presStyleCnt="12">
        <dgm:presLayoutVars>
          <dgm:chMax val="0"/>
          <dgm:chPref val="0"/>
        </dgm:presLayoutVars>
      </dgm:prSet>
      <dgm:spPr/>
    </dgm:pt>
    <dgm:pt modelId="{7C91D647-A0C1-40A0-AD29-982D8D14687B}" type="pres">
      <dgm:prSet presAssocID="{F4ABC80B-3EC7-4D7E-9082-4EC174022654}" presName="txSpace" presStyleCnt="0"/>
      <dgm:spPr/>
    </dgm:pt>
    <dgm:pt modelId="{BE134B95-B0AE-403C-90B8-6267D3F5C9B5}" type="pres">
      <dgm:prSet presAssocID="{F4ABC80B-3EC7-4D7E-9082-4EC174022654}" presName="desTx" presStyleLbl="revTx" presStyleIdx="5" presStyleCnt="12">
        <dgm:presLayoutVars/>
      </dgm:prSet>
      <dgm:spPr/>
    </dgm:pt>
    <dgm:pt modelId="{472C9159-4574-4B9A-992F-F3802622F9BE}" type="pres">
      <dgm:prSet presAssocID="{E01E64E6-A0F2-4A64-9FD1-02A5169CE52D}" presName="sibTrans" presStyleCnt="0"/>
      <dgm:spPr/>
    </dgm:pt>
    <dgm:pt modelId="{139B55D2-5191-4FE7-9988-C5C2087BCDD8}" type="pres">
      <dgm:prSet presAssocID="{62EDE73F-9B18-45FA-8DDB-FC93139E580A}" presName="compNode" presStyleCnt="0"/>
      <dgm:spPr/>
    </dgm:pt>
    <dgm:pt modelId="{C6631420-4025-4865-B9CE-D2E7DAD3C7A5}" type="pres">
      <dgm:prSet presAssocID="{62EDE73F-9B18-45FA-8DDB-FC93139E580A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ical scene"/>
        </a:ext>
      </dgm:extLst>
    </dgm:pt>
    <dgm:pt modelId="{C561AE1E-40DE-4432-B27D-57CC45689550}" type="pres">
      <dgm:prSet presAssocID="{62EDE73F-9B18-45FA-8DDB-FC93139E580A}" presName="iconSpace" presStyleCnt="0"/>
      <dgm:spPr/>
    </dgm:pt>
    <dgm:pt modelId="{F80ABD81-D277-4198-BB34-1E95C03BDCBA}" type="pres">
      <dgm:prSet presAssocID="{62EDE73F-9B18-45FA-8DDB-FC93139E580A}" presName="parTx" presStyleLbl="revTx" presStyleIdx="6" presStyleCnt="12">
        <dgm:presLayoutVars>
          <dgm:chMax val="0"/>
          <dgm:chPref val="0"/>
        </dgm:presLayoutVars>
      </dgm:prSet>
      <dgm:spPr/>
    </dgm:pt>
    <dgm:pt modelId="{84F00AF0-3981-443A-B716-D3AD63EDC727}" type="pres">
      <dgm:prSet presAssocID="{62EDE73F-9B18-45FA-8DDB-FC93139E580A}" presName="txSpace" presStyleCnt="0"/>
      <dgm:spPr/>
    </dgm:pt>
    <dgm:pt modelId="{DDF9C27D-1AE6-423E-9DCF-8808CE0D3275}" type="pres">
      <dgm:prSet presAssocID="{62EDE73F-9B18-45FA-8DDB-FC93139E580A}" presName="desTx" presStyleLbl="revTx" presStyleIdx="7" presStyleCnt="12">
        <dgm:presLayoutVars/>
      </dgm:prSet>
      <dgm:spPr/>
    </dgm:pt>
    <dgm:pt modelId="{B8C21225-C9E4-4FA9-AE91-91E11C5C1CE7}" type="pres">
      <dgm:prSet presAssocID="{94A9F982-C421-482B-8D51-3B8761196556}" presName="sibTrans" presStyleCnt="0"/>
      <dgm:spPr/>
    </dgm:pt>
    <dgm:pt modelId="{5EB0A796-2076-4CA1-94AA-30D96C1292C9}" type="pres">
      <dgm:prSet presAssocID="{3A94CB47-22CC-420A-8D60-FABB990BB6A0}" presName="compNode" presStyleCnt="0"/>
      <dgm:spPr/>
    </dgm:pt>
    <dgm:pt modelId="{F6C5553E-8DFC-4EC6-8F0F-CDF1637F0C6B}" type="pres">
      <dgm:prSet presAssocID="{3A94CB47-22CC-420A-8D60-FABB990BB6A0}" presName="iconRect" presStyleLbl="node1" presStyleIdx="4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A31220B-75A4-442F-AC31-517798FF0AE5}" type="pres">
      <dgm:prSet presAssocID="{3A94CB47-22CC-420A-8D60-FABB990BB6A0}" presName="iconSpace" presStyleCnt="0"/>
      <dgm:spPr/>
    </dgm:pt>
    <dgm:pt modelId="{9FBBADBC-25CB-494D-B478-14753F9822B9}" type="pres">
      <dgm:prSet presAssocID="{3A94CB47-22CC-420A-8D60-FABB990BB6A0}" presName="parTx" presStyleLbl="revTx" presStyleIdx="8" presStyleCnt="12">
        <dgm:presLayoutVars>
          <dgm:chMax val="0"/>
          <dgm:chPref val="0"/>
        </dgm:presLayoutVars>
      </dgm:prSet>
      <dgm:spPr/>
    </dgm:pt>
    <dgm:pt modelId="{CD8C1048-8AAE-409C-A648-6135FD8B9B2D}" type="pres">
      <dgm:prSet presAssocID="{3A94CB47-22CC-420A-8D60-FABB990BB6A0}" presName="txSpace" presStyleCnt="0"/>
      <dgm:spPr/>
    </dgm:pt>
    <dgm:pt modelId="{159AE73E-1A26-4741-B5FE-6E0623916CD9}" type="pres">
      <dgm:prSet presAssocID="{3A94CB47-22CC-420A-8D60-FABB990BB6A0}" presName="desTx" presStyleLbl="revTx" presStyleIdx="9" presStyleCnt="12">
        <dgm:presLayoutVars/>
      </dgm:prSet>
      <dgm:spPr/>
    </dgm:pt>
    <dgm:pt modelId="{4DF6507C-B0E2-43E5-8EDD-F82847250D31}" type="pres">
      <dgm:prSet presAssocID="{B2A7200D-98FF-42F0-8BD4-981632D01CB4}" presName="sibTrans" presStyleCnt="0"/>
      <dgm:spPr/>
    </dgm:pt>
    <dgm:pt modelId="{B8995419-0023-4AA8-BB17-3A0A5BC4D174}" type="pres">
      <dgm:prSet presAssocID="{0FE943E6-C31E-490F-A552-B23EFDB67865}" presName="compNode" presStyleCnt="0"/>
      <dgm:spPr/>
    </dgm:pt>
    <dgm:pt modelId="{8D3C00E0-B09E-4C3E-A029-C864BBBDC823}" type="pres">
      <dgm:prSet presAssocID="{0FE943E6-C31E-490F-A552-B23EFDB67865}" presName="iconRect" presStyleLbl="node1" presStyleIdx="5" presStyleCnt="6"/>
      <dgm:spPr/>
    </dgm:pt>
    <dgm:pt modelId="{F67DFFA8-340A-481B-BCC2-DAE571F89E7D}" type="pres">
      <dgm:prSet presAssocID="{0FE943E6-C31E-490F-A552-B23EFDB67865}" presName="iconSpace" presStyleCnt="0"/>
      <dgm:spPr/>
    </dgm:pt>
    <dgm:pt modelId="{440C1157-7218-44B8-8633-4371E1DB3A2F}" type="pres">
      <dgm:prSet presAssocID="{0FE943E6-C31E-490F-A552-B23EFDB67865}" presName="parTx" presStyleLbl="revTx" presStyleIdx="10" presStyleCnt="12">
        <dgm:presLayoutVars>
          <dgm:chMax val="0"/>
          <dgm:chPref val="0"/>
        </dgm:presLayoutVars>
      </dgm:prSet>
      <dgm:spPr/>
    </dgm:pt>
    <dgm:pt modelId="{B72CFFDA-DD2F-4A1D-B47E-BA6FB399795E}" type="pres">
      <dgm:prSet presAssocID="{0FE943E6-C31E-490F-A552-B23EFDB67865}" presName="txSpace" presStyleCnt="0"/>
      <dgm:spPr/>
    </dgm:pt>
    <dgm:pt modelId="{E32B7877-B66B-4354-B1AC-A18D0D96095A}" type="pres">
      <dgm:prSet presAssocID="{0FE943E6-C31E-490F-A552-B23EFDB67865}" presName="desTx" presStyleLbl="revTx" presStyleIdx="11" presStyleCnt="12">
        <dgm:presLayoutVars/>
      </dgm:prSet>
      <dgm:spPr/>
    </dgm:pt>
  </dgm:ptLst>
  <dgm:cxnLst>
    <dgm:cxn modelId="{26BB5504-67E7-4A52-984F-181E9E1492C7}" srcId="{3E86ED14-0D55-4B75-98F9-59AF90B888A4}" destId="{62EDE73F-9B18-45FA-8DDB-FC93139E580A}" srcOrd="3" destOrd="0" parTransId="{4FED10A6-012D-4A4E-915F-F69CB2F36FBD}" sibTransId="{94A9F982-C421-482B-8D51-3B8761196556}"/>
    <dgm:cxn modelId="{CF9FA709-1718-412D-AE5A-F7CF1280D338}" type="presOf" srcId="{3E86ED14-0D55-4B75-98F9-59AF90B888A4}" destId="{EBE33401-8077-4E9A-BE2E-C02A5A439C32}" srcOrd="0" destOrd="0" presId="urn:microsoft.com/office/officeart/2018/2/layout/IconLabelDescriptionList"/>
    <dgm:cxn modelId="{3DC54710-F8F1-439E-8192-FA7C22BC8172}" type="presOf" srcId="{99A15DFC-9129-4269-9E01-4B291A448155}" destId="{159AE73E-1A26-4741-B5FE-6E0623916CD9}" srcOrd="0" destOrd="3" presId="urn:microsoft.com/office/officeart/2018/2/layout/IconLabelDescriptionList"/>
    <dgm:cxn modelId="{97AF6A10-DAEE-4D05-8C1E-2C7AEB014DD5}" type="presOf" srcId="{86616DDC-E88B-4BA1-947C-80EF7E2794DB}" destId="{159AE73E-1A26-4741-B5FE-6E0623916CD9}" srcOrd="0" destOrd="1" presId="urn:microsoft.com/office/officeart/2018/2/layout/IconLabelDescriptionList"/>
    <dgm:cxn modelId="{86038E10-4426-48D9-BBBB-D4AA820B3843}" srcId="{0FE943E6-C31E-490F-A552-B23EFDB67865}" destId="{0BD15E2B-46E3-460F-AE2D-EBF603231945}" srcOrd="3" destOrd="0" parTransId="{E7478D28-AD17-4FEA-BA4C-E5FD806CDDDC}" sibTransId="{5D52C359-A96A-4FAF-A518-4F704917722A}"/>
    <dgm:cxn modelId="{685C0D12-7407-49F7-AED2-969CA937CE45}" type="presOf" srcId="{CB09B77D-C28E-4DBE-BCE8-12AF2947E2A0}" destId="{26E03068-0F28-40D8-AFEC-3051B097C28A}" srcOrd="0" destOrd="2" presId="urn:microsoft.com/office/officeart/2018/2/layout/IconLabelDescriptionList"/>
    <dgm:cxn modelId="{CDAFB116-F609-41BB-8269-6B60C2B6E5CB}" srcId="{62EDE73F-9B18-45FA-8DDB-FC93139E580A}" destId="{F6A06581-2174-41D5-B0E0-465E2E558700}" srcOrd="2" destOrd="0" parTransId="{B9F31CD7-665C-4D90-A741-DAD62CC0FB91}" sibTransId="{5C25A692-9798-46C8-A3D5-8B949592496D}"/>
    <dgm:cxn modelId="{DD1D0B1E-D600-4E76-A143-0FDA431BBA85}" type="presOf" srcId="{F4ABC80B-3EC7-4D7E-9082-4EC174022654}" destId="{80D6DF8C-A35B-4FD2-95D5-C677736CF6FC}" srcOrd="0" destOrd="0" presId="urn:microsoft.com/office/officeart/2018/2/layout/IconLabelDescriptionList"/>
    <dgm:cxn modelId="{24703D25-3221-4415-806F-6CE55BD5E0BC}" type="presOf" srcId="{3F173A75-BDD9-4723-8C1A-935DD7543ED5}" destId="{DDF9C27D-1AE6-423E-9DCF-8808CE0D3275}" srcOrd="0" destOrd="0" presId="urn:microsoft.com/office/officeart/2018/2/layout/IconLabelDescriptionList"/>
    <dgm:cxn modelId="{00A5AB2A-07AB-4490-AF76-CEFC2D55D2AB}" srcId="{62EDE73F-9B18-45FA-8DDB-FC93139E580A}" destId="{3F173A75-BDD9-4723-8C1A-935DD7543ED5}" srcOrd="0" destOrd="0" parTransId="{63671C38-D1D6-46B6-B15F-1FD77BE9C905}" sibTransId="{13DAC6AF-DD4C-443D-9031-A635607E52CF}"/>
    <dgm:cxn modelId="{7D7BF32A-B6C1-4B30-885C-CE8116EC6C67}" type="presOf" srcId="{CB88D7C1-7F68-4077-A2A0-08966932522D}" destId="{E32B7877-B66B-4354-B1AC-A18D0D96095A}" srcOrd="0" destOrd="2" presId="urn:microsoft.com/office/officeart/2018/2/layout/IconLabelDescriptionList"/>
    <dgm:cxn modelId="{39D06A3A-50A3-4EC6-859D-3ADBD9ADDCDB}" srcId="{0FE943E6-C31E-490F-A552-B23EFDB67865}" destId="{256F4E12-ECAA-4C59-98C6-03740A9CC451}" srcOrd="4" destOrd="0" parTransId="{E90E40C0-90EA-4A78-ABA6-A5848B818804}" sibTransId="{7E7822E8-849B-4B86-9659-4A95062AEEAC}"/>
    <dgm:cxn modelId="{6EA5573B-1AEC-4CFA-98A0-FC4B4E1A4C26}" type="presOf" srcId="{CB87DD5D-C56B-4810-9DA3-A707D4507C6E}" destId="{E02AF99F-E2AD-4FFD-98CF-AADB7FA63B38}" srcOrd="0" destOrd="1" presId="urn:microsoft.com/office/officeart/2018/2/layout/IconLabelDescriptionList"/>
    <dgm:cxn modelId="{0246E550-A615-48AA-A232-57914EF9EBB0}" type="presOf" srcId="{F6A06581-2174-41D5-B0E0-465E2E558700}" destId="{DDF9C27D-1AE6-423E-9DCF-8808CE0D3275}" srcOrd="0" destOrd="2" presId="urn:microsoft.com/office/officeart/2018/2/layout/IconLabelDescriptionList"/>
    <dgm:cxn modelId="{DA9CB153-B505-4F06-B5A8-669FB253E9B4}" srcId="{0FE943E6-C31E-490F-A552-B23EFDB67865}" destId="{CB88D7C1-7F68-4077-A2A0-08966932522D}" srcOrd="2" destOrd="0" parTransId="{6A5D9D8E-E644-4C16-AB04-A0F158BDB451}" sibTransId="{6F166D43-FF3E-47B2-8D6B-CCF25C5CAC50}"/>
    <dgm:cxn modelId="{7B79705C-C58A-404D-99C2-C875F00DA857}" type="presOf" srcId="{16EC314B-19A4-48F9-BD17-AB688EECB977}" destId="{DDF9C27D-1AE6-423E-9DCF-8808CE0D3275}" srcOrd="0" destOrd="3" presId="urn:microsoft.com/office/officeart/2018/2/layout/IconLabelDescriptionList"/>
    <dgm:cxn modelId="{30B9975E-3CD3-4B82-ACAE-E85EB656CAFB}" type="presOf" srcId="{62EDE73F-9B18-45FA-8DDB-FC93139E580A}" destId="{F80ABD81-D277-4198-BB34-1E95C03BDCBA}" srcOrd="0" destOrd="0" presId="urn:microsoft.com/office/officeart/2018/2/layout/IconLabelDescriptionList"/>
    <dgm:cxn modelId="{D1242060-76F4-4A08-B5F1-F33E1FB0582F}" srcId="{71A208C4-CD79-4FD9-83F0-2FA1D6F1B535}" destId="{CB09B77D-C28E-4DBE-BCE8-12AF2947E2A0}" srcOrd="2" destOrd="0" parTransId="{9FB3ED9F-E24D-426A-81C5-5066BB4A65D1}" sibTransId="{3A62078D-8819-4864-BBCF-CFDC2A793467}"/>
    <dgm:cxn modelId="{41440B69-A618-4D89-A51B-2A8DCFA707F2}" srcId="{3A94CB47-22CC-420A-8D60-FABB990BB6A0}" destId="{86616DDC-E88B-4BA1-947C-80EF7E2794DB}" srcOrd="1" destOrd="0" parTransId="{696F64CF-F42C-4EB5-B97F-B038296034C6}" sibTransId="{C0885316-0AF1-4A1F-9E3C-8601B72C38ED}"/>
    <dgm:cxn modelId="{9512306A-6CF5-4609-9CE0-823BBCE4205F}" srcId="{3E86ED14-0D55-4B75-98F9-59AF90B888A4}" destId="{41160B29-38C5-4782-A056-343CDD7544D8}" srcOrd="0" destOrd="0" parTransId="{BDDC41E5-5078-4CC8-B083-EB3E85C10849}" sibTransId="{028D69F3-A3C5-48AD-B0C3-0FE3725CEFC2}"/>
    <dgm:cxn modelId="{6DBCD96E-DADA-4357-ACF4-D776A8C2E3D1}" type="presOf" srcId="{256F4E12-ECAA-4C59-98C6-03740A9CC451}" destId="{E32B7877-B66B-4354-B1AC-A18D0D96095A}" srcOrd="0" destOrd="4" presId="urn:microsoft.com/office/officeart/2018/2/layout/IconLabelDescriptionList"/>
    <dgm:cxn modelId="{55E81873-825A-4B5D-B05F-35ABB03C00F1}" srcId="{0FE943E6-C31E-490F-A552-B23EFDB67865}" destId="{6FBB4034-B9F8-4C95-A578-98CD59B2F4BA}" srcOrd="1" destOrd="0" parTransId="{A527432C-37A2-4B7E-8901-CEA1997C7C0E}" sibTransId="{7703ADF3-E79E-41DF-9115-D16F7BEA2428}"/>
    <dgm:cxn modelId="{80526876-AEA7-4DC2-BBE1-E4B87567DF53}" srcId="{3E86ED14-0D55-4B75-98F9-59AF90B888A4}" destId="{0FE943E6-C31E-490F-A552-B23EFDB67865}" srcOrd="5" destOrd="0" parTransId="{7A18F97C-EC76-4F6A-9E10-704F0E665124}" sibTransId="{65693CF0-8C47-432C-BEB2-80D9BEB8DD94}"/>
    <dgm:cxn modelId="{D2484C79-2DE8-423E-AC2B-68C3860A061A}" srcId="{41160B29-38C5-4782-A056-343CDD7544D8}" destId="{CB87DD5D-C56B-4810-9DA3-A707D4507C6E}" srcOrd="1" destOrd="0" parTransId="{AB7E44A3-ED31-49CD-BB95-44C8B355DEF8}" sibTransId="{32C47DD2-35C1-4D22-9E14-0555583103F4}"/>
    <dgm:cxn modelId="{72DE007B-430C-4007-87BB-5C56FD5C957D}" type="presOf" srcId="{EE543158-8E78-4BDE-90BE-D2E0BDBEF107}" destId="{26E03068-0F28-40D8-AFEC-3051B097C28A}" srcOrd="0" destOrd="1" presId="urn:microsoft.com/office/officeart/2018/2/layout/IconLabelDescriptionList"/>
    <dgm:cxn modelId="{C91D3F85-EBE0-48A3-8517-821516DEF7C5}" srcId="{3A94CB47-22CC-420A-8D60-FABB990BB6A0}" destId="{FD6788FA-FCF1-409A-BD57-4DA17F47D1A7}" srcOrd="2" destOrd="0" parTransId="{42802EA4-C737-447E-9D22-0BC6BB53730E}" sibTransId="{9A8A446E-1893-4F01-8FD6-826A1B17EC37}"/>
    <dgm:cxn modelId="{55605D86-12B9-4EC4-8CB8-23DF75773D04}" srcId="{41160B29-38C5-4782-A056-343CDD7544D8}" destId="{8DA83BB1-0617-46BD-A1BC-C4EBA60D7E45}" srcOrd="0" destOrd="0" parTransId="{53A00C3B-AE86-48B5-8AF1-BF8ABE0BF997}" sibTransId="{76B4FB41-CF97-4EB3-A389-21C69CF1FEA3}"/>
    <dgm:cxn modelId="{580B2187-AF01-4989-80F3-B697182E9FA7}" srcId="{71A208C4-CD79-4FD9-83F0-2FA1D6F1B535}" destId="{74124ED8-1792-42EB-905E-B5772C072833}" srcOrd="0" destOrd="0" parTransId="{1AC76AB8-D571-4796-B8C1-EB10D2BC64D2}" sibTransId="{AFF7591E-4D97-4F8C-B968-DB4F004F2CCA}"/>
    <dgm:cxn modelId="{56D4388A-42F7-4F7A-94D6-24FFCE161EEA}" srcId="{3E86ED14-0D55-4B75-98F9-59AF90B888A4}" destId="{3A94CB47-22CC-420A-8D60-FABB990BB6A0}" srcOrd="4" destOrd="0" parTransId="{AC6DD888-109E-422C-A4C2-6148502E204E}" sibTransId="{B2A7200D-98FF-42F0-8BD4-981632D01CB4}"/>
    <dgm:cxn modelId="{8169378D-C0F8-44D1-8E05-1AAD2B6EE84A}" type="presOf" srcId="{3A94CB47-22CC-420A-8D60-FABB990BB6A0}" destId="{9FBBADBC-25CB-494D-B478-14753F9822B9}" srcOrd="0" destOrd="0" presId="urn:microsoft.com/office/officeart/2018/2/layout/IconLabelDescriptionList"/>
    <dgm:cxn modelId="{823A5590-1F01-46EA-94AF-315A6FC1E291}" srcId="{3E86ED14-0D55-4B75-98F9-59AF90B888A4}" destId="{71A208C4-CD79-4FD9-83F0-2FA1D6F1B535}" srcOrd="1" destOrd="0" parTransId="{9B474B02-6A08-4C54-BE66-99F3E2FDD96A}" sibTransId="{14DDBA1F-F46A-48CE-9F6F-E51FFCF0DE50}"/>
    <dgm:cxn modelId="{07215C93-80CB-451A-9ACE-35E4D68AE44C}" srcId="{0FE943E6-C31E-490F-A552-B23EFDB67865}" destId="{3D90C7C3-AE98-41DF-A4F2-31D3A250F57A}" srcOrd="0" destOrd="0" parTransId="{C90DAA29-7540-479E-B75A-1CF4F34466CA}" sibTransId="{5A41925D-B7F8-43B2-BEC9-DE2ADAC96DB6}"/>
    <dgm:cxn modelId="{EB17C793-FB1B-4D24-9B1F-797D985233D2}" type="presOf" srcId="{74124ED8-1792-42EB-905E-B5772C072833}" destId="{26E03068-0F28-40D8-AFEC-3051B097C28A}" srcOrd="0" destOrd="0" presId="urn:microsoft.com/office/officeart/2018/2/layout/IconLabelDescriptionList"/>
    <dgm:cxn modelId="{F69BE29A-9B4E-487B-A38E-BD25BEAC7446}" type="presOf" srcId="{3AD9DE62-5EA6-435D-B2EF-28DC55D81ACD}" destId="{DDF9C27D-1AE6-423E-9DCF-8808CE0D3275}" srcOrd="0" destOrd="1" presId="urn:microsoft.com/office/officeart/2018/2/layout/IconLabelDescriptionList"/>
    <dgm:cxn modelId="{5A9E6EA0-7D07-4459-A296-3FA8219F5DD0}" type="presOf" srcId="{0FE943E6-C31E-490F-A552-B23EFDB67865}" destId="{440C1157-7218-44B8-8633-4371E1DB3A2F}" srcOrd="0" destOrd="0" presId="urn:microsoft.com/office/officeart/2018/2/layout/IconLabelDescriptionList"/>
    <dgm:cxn modelId="{9D13CFA1-CB45-4DF4-9BD5-4BE413172104}" srcId="{3E86ED14-0D55-4B75-98F9-59AF90B888A4}" destId="{F4ABC80B-3EC7-4D7E-9082-4EC174022654}" srcOrd="2" destOrd="0" parTransId="{828F973B-7FD1-4D71-A582-736426DEAC32}" sibTransId="{E01E64E6-A0F2-4A64-9FD1-02A5169CE52D}"/>
    <dgm:cxn modelId="{47B2E1A2-2F78-4FB0-AC67-F9BDE94D2A58}" type="presOf" srcId="{71A208C4-CD79-4FD9-83F0-2FA1D6F1B535}" destId="{3D5FD647-BDA4-45A7-B999-A6DCBDBDAB75}" srcOrd="0" destOrd="0" presId="urn:microsoft.com/office/officeart/2018/2/layout/IconLabelDescriptionList"/>
    <dgm:cxn modelId="{2379BFA4-F382-413B-A3D8-8359468EF036}" type="presOf" srcId="{589AC475-1115-4337-BC26-E7D419E5036B}" destId="{159AE73E-1A26-4741-B5FE-6E0623916CD9}" srcOrd="0" destOrd="0" presId="urn:microsoft.com/office/officeart/2018/2/layout/IconLabelDescriptionList"/>
    <dgm:cxn modelId="{D37FC8A6-245D-4CA3-8053-410675FC42C6}" srcId="{F4ABC80B-3EC7-4D7E-9082-4EC174022654}" destId="{760975C8-566E-47E6-91D2-9B5C41100705}" srcOrd="0" destOrd="0" parTransId="{F0A194AF-0C65-4A2C-93DB-C6C4684193F7}" sibTransId="{D7FE7B7A-7A16-438F-932A-C7F06A6210DF}"/>
    <dgm:cxn modelId="{B6935DAF-7A90-4D42-8C8F-DB069A613451}" type="presOf" srcId="{8DA83BB1-0617-46BD-A1BC-C4EBA60D7E45}" destId="{E02AF99F-E2AD-4FFD-98CF-AADB7FA63B38}" srcOrd="0" destOrd="0" presId="urn:microsoft.com/office/officeart/2018/2/layout/IconLabelDescriptionList"/>
    <dgm:cxn modelId="{A84E74BB-B813-4ABA-91EC-DF4E916FB2C8}" type="presOf" srcId="{760975C8-566E-47E6-91D2-9B5C41100705}" destId="{BE134B95-B0AE-403C-90B8-6267D3F5C9B5}" srcOrd="0" destOrd="0" presId="urn:microsoft.com/office/officeart/2018/2/layout/IconLabelDescriptionList"/>
    <dgm:cxn modelId="{BFBF3CBD-C335-494D-AF57-2B32BEA2F916}" type="presOf" srcId="{3D90C7C3-AE98-41DF-A4F2-31D3A250F57A}" destId="{E32B7877-B66B-4354-B1AC-A18D0D96095A}" srcOrd="0" destOrd="0" presId="urn:microsoft.com/office/officeart/2018/2/layout/IconLabelDescriptionList"/>
    <dgm:cxn modelId="{4981E0BE-33A7-4B3F-9D76-046206AA6C2E}" type="presOf" srcId="{41160B29-38C5-4782-A056-343CDD7544D8}" destId="{8EB6EE34-C62C-48BA-8620-1BF256357830}" srcOrd="0" destOrd="0" presId="urn:microsoft.com/office/officeart/2018/2/layout/IconLabelDescriptionList"/>
    <dgm:cxn modelId="{B8F968C9-61D7-4F17-BFE1-C2F28211648E}" type="presOf" srcId="{6FBB4034-B9F8-4C95-A578-98CD59B2F4BA}" destId="{E32B7877-B66B-4354-B1AC-A18D0D96095A}" srcOrd="0" destOrd="1" presId="urn:microsoft.com/office/officeart/2018/2/layout/IconLabelDescriptionList"/>
    <dgm:cxn modelId="{46A8EBCA-833D-495F-9C1F-BF44C0C7ADFE}" srcId="{3A94CB47-22CC-420A-8D60-FABB990BB6A0}" destId="{589AC475-1115-4337-BC26-E7D419E5036B}" srcOrd="0" destOrd="0" parTransId="{BC8DD549-7F55-4242-ADC0-13252CBE5D26}" sibTransId="{E5E1CB9A-93CC-404C-8452-4C6FCBA4D7C3}"/>
    <dgm:cxn modelId="{8477FECB-295D-445E-9758-0FA4E1D79776}" srcId="{71A208C4-CD79-4FD9-83F0-2FA1D6F1B535}" destId="{EE543158-8E78-4BDE-90BE-D2E0BDBEF107}" srcOrd="1" destOrd="0" parTransId="{A322E719-F488-424A-B67F-A9AEB50944AC}" sibTransId="{C4CB7415-3032-4BF5-B9F3-85F4C5D75949}"/>
    <dgm:cxn modelId="{FD58EECC-0BEE-4237-A87E-DFD43E3F3AEA}" type="presOf" srcId="{F0EC2B95-7E2C-46A1-B9AE-AABF02DFF563}" destId="{159AE73E-1A26-4741-B5FE-6E0623916CD9}" srcOrd="0" destOrd="4" presId="urn:microsoft.com/office/officeart/2018/2/layout/IconLabelDescriptionList"/>
    <dgm:cxn modelId="{122CD7D8-0DDB-434F-8502-CAC9C02F2864}" srcId="{3A94CB47-22CC-420A-8D60-FABB990BB6A0}" destId="{F0EC2B95-7E2C-46A1-B9AE-AABF02DFF563}" srcOrd="4" destOrd="0" parTransId="{86BEDCF9-54BF-43DE-9357-A1086075E1A2}" sibTransId="{42ABB555-9725-4CC2-802F-18BC44E5584D}"/>
    <dgm:cxn modelId="{FBE818DA-44C9-42AD-85B7-BAC606072F78}" type="presOf" srcId="{0BD15E2B-46E3-460F-AE2D-EBF603231945}" destId="{E32B7877-B66B-4354-B1AC-A18D0D96095A}" srcOrd="0" destOrd="3" presId="urn:microsoft.com/office/officeart/2018/2/layout/IconLabelDescriptionList"/>
    <dgm:cxn modelId="{B6A816DB-49B0-4CFD-AC86-1589D1D28709}" srcId="{62EDE73F-9B18-45FA-8DDB-FC93139E580A}" destId="{16EC314B-19A4-48F9-BD17-AB688EECB977}" srcOrd="3" destOrd="0" parTransId="{E23518FB-F416-419E-A775-B4B19D2F9E59}" sibTransId="{C9EC1B18-5430-488A-973F-D5E91D751F40}"/>
    <dgm:cxn modelId="{5C5BB0F1-5846-4832-A700-2802508D817D}" srcId="{62EDE73F-9B18-45FA-8DDB-FC93139E580A}" destId="{3AD9DE62-5EA6-435D-B2EF-28DC55D81ACD}" srcOrd="1" destOrd="0" parTransId="{BBE7D6FD-B9BF-401C-BDF2-C20B564674AA}" sibTransId="{19567563-177A-4119-A481-FFD3B8CD2A3A}"/>
    <dgm:cxn modelId="{828BCCF1-41AA-4F58-ADB8-BE8AFED3F9D3}" type="presOf" srcId="{FD6788FA-FCF1-409A-BD57-4DA17F47D1A7}" destId="{159AE73E-1A26-4741-B5FE-6E0623916CD9}" srcOrd="0" destOrd="2" presId="urn:microsoft.com/office/officeart/2018/2/layout/IconLabelDescriptionList"/>
    <dgm:cxn modelId="{47642AF5-8841-4F39-8793-D89A8FD0712A}" srcId="{3A94CB47-22CC-420A-8D60-FABB990BB6A0}" destId="{99A15DFC-9129-4269-9E01-4B291A448155}" srcOrd="3" destOrd="0" parTransId="{7BCD7C4B-9615-46A4-95B0-9A5804DA1CD6}" sibTransId="{A3ADBC82-E87C-44E5-8C92-9CDE0725DE6E}"/>
    <dgm:cxn modelId="{4A7BDB33-CF45-4B7F-BC2F-46933DEB4788}" type="presParOf" srcId="{EBE33401-8077-4E9A-BE2E-C02A5A439C32}" destId="{0AF5E689-4002-4D26-9CA5-BBCFF2D1D1CE}" srcOrd="0" destOrd="0" presId="urn:microsoft.com/office/officeart/2018/2/layout/IconLabelDescriptionList"/>
    <dgm:cxn modelId="{76E67A09-4258-447F-840B-2E71C44958F7}" type="presParOf" srcId="{0AF5E689-4002-4D26-9CA5-BBCFF2D1D1CE}" destId="{4FCD57E5-DE80-4AF6-BBDE-DB24991C43E6}" srcOrd="0" destOrd="0" presId="urn:microsoft.com/office/officeart/2018/2/layout/IconLabelDescriptionList"/>
    <dgm:cxn modelId="{ADE05E25-65FD-46C5-B5C0-87FAC4A8B17B}" type="presParOf" srcId="{0AF5E689-4002-4D26-9CA5-BBCFF2D1D1CE}" destId="{72E9F244-3F25-4455-913C-D31400A56159}" srcOrd="1" destOrd="0" presId="urn:microsoft.com/office/officeart/2018/2/layout/IconLabelDescriptionList"/>
    <dgm:cxn modelId="{CC4205E4-6ACA-4DED-87EC-EE573DC6B8E5}" type="presParOf" srcId="{0AF5E689-4002-4D26-9CA5-BBCFF2D1D1CE}" destId="{8EB6EE34-C62C-48BA-8620-1BF256357830}" srcOrd="2" destOrd="0" presId="urn:microsoft.com/office/officeart/2018/2/layout/IconLabelDescriptionList"/>
    <dgm:cxn modelId="{B98AE6D8-AE7E-4597-8AFE-480C357056EB}" type="presParOf" srcId="{0AF5E689-4002-4D26-9CA5-BBCFF2D1D1CE}" destId="{F750B4E8-0421-4862-86AF-9F5BEFC9AD1A}" srcOrd="3" destOrd="0" presId="urn:microsoft.com/office/officeart/2018/2/layout/IconLabelDescriptionList"/>
    <dgm:cxn modelId="{457E6E77-9918-4552-A5BE-9895C185CF96}" type="presParOf" srcId="{0AF5E689-4002-4D26-9CA5-BBCFF2D1D1CE}" destId="{E02AF99F-E2AD-4FFD-98CF-AADB7FA63B38}" srcOrd="4" destOrd="0" presId="urn:microsoft.com/office/officeart/2018/2/layout/IconLabelDescriptionList"/>
    <dgm:cxn modelId="{14986FFB-A43C-4C56-B520-3872AEFDE639}" type="presParOf" srcId="{EBE33401-8077-4E9A-BE2E-C02A5A439C32}" destId="{F30E47C5-4C22-4956-B728-7FFE72F76B09}" srcOrd="1" destOrd="0" presId="urn:microsoft.com/office/officeart/2018/2/layout/IconLabelDescriptionList"/>
    <dgm:cxn modelId="{83FFDB9E-311D-40B9-AEE3-71E4CA9D6D51}" type="presParOf" srcId="{EBE33401-8077-4E9A-BE2E-C02A5A439C32}" destId="{C920D248-A569-4B60-A629-B0D042633C3C}" srcOrd="2" destOrd="0" presId="urn:microsoft.com/office/officeart/2018/2/layout/IconLabelDescriptionList"/>
    <dgm:cxn modelId="{302C6F0A-A545-4576-AEF3-B64AE1861A2A}" type="presParOf" srcId="{C920D248-A569-4B60-A629-B0D042633C3C}" destId="{394DBF89-CB53-4432-9A33-0608CDB927CF}" srcOrd="0" destOrd="0" presId="urn:microsoft.com/office/officeart/2018/2/layout/IconLabelDescriptionList"/>
    <dgm:cxn modelId="{859A2FD3-D199-4AD9-BACD-2438475314FB}" type="presParOf" srcId="{C920D248-A569-4B60-A629-B0D042633C3C}" destId="{542D25AE-DBAC-4B6E-A129-257C698B71D4}" srcOrd="1" destOrd="0" presId="urn:microsoft.com/office/officeart/2018/2/layout/IconLabelDescriptionList"/>
    <dgm:cxn modelId="{41096EE8-B673-4AEE-BC91-C3A23FE08BAB}" type="presParOf" srcId="{C920D248-A569-4B60-A629-B0D042633C3C}" destId="{3D5FD647-BDA4-45A7-B999-A6DCBDBDAB75}" srcOrd="2" destOrd="0" presId="urn:microsoft.com/office/officeart/2018/2/layout/IconLabelDescriptionList"/>
    <dgm:cxn modelId="{2A24F09C-2A5B-47D2-B753-5366CF920CFD}" type="presParOf" srcId="{C920D248-A569-4B60-A629-B0D042633C3C}" destId="{5F4B23E6-DA7F-4C10-B007-93C840AF5D15}" srcOrd="3" destOrd="0" presId="urn:microsoft.com/office/officeart/2018/2/layout/IconLabelDescriptionList"/>
    <dgm:cxn modelId="{472E7265-1FA2-41EE-BAF5-9F58800124A3}" type="presParOf" srcId="{C920D248-A569-4B60-A629-B0D042633C3C}" destId="{26E03068-0F28-40D8-AFEC-3051B097C28A}" srcOrd="4" destOrd="0" presId="urn:microsoft.com/office/officeart/2018/2/layout/IconLabelDescriptionList"/>
    <dgm:cxn modelId="{C70DD88C-E016-4A5E-B0C4-4C7252AD255D}" type="presParOf" srcId="{EBE33401-8077-4E9A-BE2E-C02A5A439C32}" destId="{A45021B5-B1DA-4169-B167-B155180781BD}" srcOrd="3" destOrd="0" presId="urn:microsoft.com/office/officeart/2018/2/layout/IconLabelDescriptionList"/>
    <dgm:cxn modelId="{42D13EBD-F6CF-40DF-995A-17A467AD2F62}" type="presParOf" srcId="{EBE33401-8077-4E9A-BE2E-C02A5A439C32}" destId="{2DC16966-2449-4751-9B9C-25791F17E488}" srcOrd="4" destOrd="0" presId="urn:microsoft.com/office/officeart/2018/2/layout/IconLabelDescriptionList"/>
    <dgm:cxn modelId="{04630DA3-30BC-43CC-A3FB-29DADD36A19E}" type="presParOf" srcId="{2DC16966-2449-4751-9B9C-25791F17E488}" destId="{40F2C945-5936-4F2E-9E85-81EBC7943878}" srcOrd="0" destOrd="0" presId="urn:microsoft.com/office/officeart/2018/2/layout/IconLabelDescriptionList"/>
    <dgm:cxn modelId="{EF6B15B5-10D6-4F9B-AA4E-6D410108CFDF}" type="presParOf" srcId="{2DC16966-2449-4751-9B9C-25791F17E488}" destId="{E38D36A4-B4CC-4047-ABA4-F621F78ED470}" srcOrd="1" destOrd="0" presId="urn:microsoft.com/office/officeart/2018/2/layout/IconLabelDescriptionList"/>
    <dgm:cxn modelId="{5D652BFB-4DC1-4C4E-94F2-5AB8233F4122}" type="presParOf" srcId="{2DC16966-2449-4751-9B9C-25791F17E488}" destId="{80D6DF8C-A35B-4FD2-95D5-C677736CF6FC}" srcOrd="2" destOrd="0" presId="urn:microsoft.com/office/officeart/2018/2/layout/IconLabelDescriptionList"/>
    <dgm:cxn modelId="{066E24B5-1496-4470-A985-674688544220}" type="presParOf" srcId="{2DC16966-2449-4751-9B9C-25791F17E488}" destId="{7C91D647-A0C1-40A0-AD29-982D8D14687B}" srcOrd="3" destOrd="0" presId="urn:microsoft.com/office/officeart/2018/2/layout/IconLabelDescriptionList"/>
    <dgm:cxn modelId="{7CD9EB9E-1803-4E40-AC53-77ED5F091475}" type="presParOf" srcId="{2DC16966-2449-4751-9B9C-25791F17E488}" destId="{BE134B95-B0AE-403C-90B8-6267D3F5C9B5}" srcOrd="4" destOrd="0" presId="urn:microsoft.com/office/officeart/2018/2/layout/IconLabelDescriptionList"/>
    <dgm:cxn modelId="{D081E7A4-DA4B-4589-A55D-7CD03CDEBC88}" type="presParOf" srcId="{EBE33401-8077-4E9A-BE2E-C02A5A439C32}" destId="{472C9159-4574-4B9A-992F-F3802622F9BE}" srcOrd="5" destOrd="0" presId="urn:microsoft.com/office/officeart/2018/2/layout/IconLabelDescriptionList"/>
    <dgm:cxn modelId="{70BE70B5-DF4E-42CF-9FC3-7D262BF57682}" type="presParOf" srcId="{EBE33401-8077-4E9A-BE2E-C02A5A439C32}" destId="{139B55D2-5191-4FE7-9988-C5C2087BCDD8}" srcOrd="6" destOrd="0" presId="urn:microsoft.com/office/officeart/2018/2/layout/IconLabelDescriptionList"/>
    <dgm:cxn modelId="{515DA04F-CA6A-426B-90A7-CAF099AF2147}" type="presParOf" srcId="{139B55D2-5191-4FE7-9988-C5C2087BCDD8}" destId="{C6631420-4025-4865-B9CE-D2E7DAD3C7A5}" srcOrd="0" destOrd="0" presId="urn:microsoft.com/office/officeart/2018/2/layout/IconLabelDescriptionList"/>
    <dgm:cxn modelId="{90C2F2FA-440E-4EE6-A1F1-F52495CF6D5A}" type="presParOf" srcId="{139B55D2-5191-4FE7-9988-C5C2087BCDD8}" destId="{C561AE1E-40DE-4432-B27D-57CC45689550}" srcOrd="1" destOrd="0" presId="urn:microsoft.com/office/officeart/2018/2/layout/IconLabelDescriptionList"/>
    <dgm:cxn modelId="{113ADBDC-32E5-4666-A1CF-8ED35A0D8160}" type="presParOf" srcId="{139B55D2-5191-4FE7-9988-C5C2087BCDD8}" destId="{F80ABD81-D277-4198-BB34-1E95C03BDCBA}" srcOrd="2" destOrd="0" presId="urn:microsoft.com/office/officeart/2018/2/layout/IconLabelDescriptionList"/>
    <dgm:cxn modelId="{362DE260-F5C9-4B26-BF77-343825A5A8D6}" type="presParOf" srcId="{139B55D2-5191-4FE7-9988-C5C2087BCDD8}" destId="{84F00AF0-3981-443A-B716-D3AD63EDC727}" srcOrd="3" destOrd="0" presId="urn:microsoft.com/office/officeart/2018/2/layout/IconLabelDescriptionList"/>
    <dgm:cxn modelId="{3104F981-0C21-4373-8F32-0102DFEE8C34}" type="presParOf" srcId="{139B55D2-5191-4FE7-9988-C5C2087BCDD8}" destId="{DDF9C27D-1AE6-423E-9DCF-8808CE0D3275}" srcOrd="4" destOrd="0" presId="urn:microsoft.com/office/officeart/2018/2/layout/IconLabelDescriptionList"/>
    <dgm:cxn modelId="{D5BF168A-C5AC-4AFC-906A-7ECFE9F2EA6B}" type="presParOf" srcId="{EBE33401-8077-4E9A-BE2E-C02A5A439C32}" destId="{B8C21225-C9E4-4FA9-AE91-91E11C5C1CE7}" srcOrd="7" destOrd="0" presId="urn:microsoft.com/office/officeart/2018/2/layout/IconLabelDescriptionList"/>
    <dgm:cxn modelId="{692230C3-D015-4C81-8B42-6A0D99A13802}" type="presParOf" srcId="{EBE33401-8077-4E9A-BE2E-C02A5A439C32}" destId="{5EB0A796-2076-4CA1-94AA-30D96C1292C9}" srcOrd="8" destOrd="0" presId="urn:microsoft.com/office/officeart/2018/2/layout/IconLabelDescriptionList"/>
    <dgm:cxn modelId="{2DA7103E-F06B-44D0-A3CA-64A0A44D0C29}" type="presParOf" srcId="{5EB0A796-2076-4CA1-94AA-30D96C1292C9}" destId="{F6C5553E-8DFC-4EC6-8F0F-CDF1637F0C6B}" srcOrd="0" destOrd="0" presId="urn:microsoft.com/office/officeart/2018/2/layout/IconLabelDescriptionList"/>
    <dgm:cxn modelId="{78AE2DF1-282B-4762-B4D0-0EB808512D61}" type="presParOf" srcId="{5EB0A796-2076-4CA1-94AA-30D96C1292C9}" destId="{BA31220B-75A4-442F-AC31-517798FF0AE5}" srcOrd="1" destOrd="0" presId="urn:microsoft.com/office/officeart/2018/2/layout/IconLabelDescriptionList"/>
    <dgm:cxn modelId="{C29A74E2-21FB-4063-A845-AA0DBF4AA76B}" type="presParOf" srcId="{5EB0A796-2076-4CA1-94AA-30D96C1292C9}" destId="{9FBBADBC-25CB-494D-B478-14753F9822B9}" srcOrd="2" destOrd="0" presId="urn:microsoft.com/office/officeart/2018/2/layout/IconLabelDescriptionList"/>
    <dgm:cxn modelId="{925B24F5-A81D-40CE-A6D8-0DB91252C6AA}" type="presParOf" srcId="{5EB0A796-2076-4CA1-94AA-30D96C1292C9}" destId="{CD8C1048-8AAE-409C-A648-6135FD8B9B2D}" srcOrd="3" destOrd="0" presId="urn:microsoft.com/office/officeart/2018/2/layout/IconLabelDescriptionList"/>
    <dgm:cxn modelId="{99F03F72-BAED-4561-B87E-73E1A8387B9B}" type="presParOf" srcId="{5EB0A796-2076-4CA1-94AA-30D96C1292C9}" destId="{159AE73E-1A26-4741-B5FE-6E0623916CD9}" srcOrd="4" destOrd="0" presId="urn:microsoft.com/office/officeart/2018/2/layout/IconLabelDescriptionList"/>
    <dgm:cxn modelId="{BE5853DB-0983-4886-BE63-4CD4FACC9790}" type="presParOf" srcId="{EBE33401-8077-4E9A-BE2E-C02A5A439C32}" destId="{4DF6507C-B0E2-43E5-8EDD-F82847250D31}" srcOrd="9" destOrd="0" presId="urn:microsoft.com/office/officeart/2018/2/layout/IconLabelDescriptionList"/>
    <dgm:cxn modelId="{2906C00A-805D-4525-B865-83674E6E7181}" type="presParOf" srcId="{EBE33401-8077-4E9A-BE2E-C02A5A439C32}" destId="{B8995419-0023-4AA8-BB17-3A0A5BC4D174}" srcOrd="10" destOrd="0" presId="urn:microsoft.com/office/officeart/2018/2/layout/IconLabelDescriptionList"/>
    <dgm:cxn modelId="{19F4DFC7-E5C0-4C64-B17F-67DC36258400}" type="presParOf" srcId="{B8995419-0023-4AA8-BB17-3A0A5BC4D174}" destId="{8D3C00E0-B09E-4C3E-A029-C864BBBDC823}" srcOrd="0" destOrd="0" presId="urn:microsoft.com/office/officeart/2018/2/layout/IconLabelDescriptionList"/>
    <dgm:cxn modelId="{80ED2A17-6048-4566-9CA6-43CABDDD8D30}" type="presParOf" srcId="{B8995419-0023-4AA8-BB17-3A0A5BC4D174}" destId="{F67DFFA8-340A-481B-BCC2-DAE571F89E7D}" srcOrd="1" destOrd="0" presId="urn:microsoft.com/office/officeart/2018/2/layout/IconLabelDescriptionList"/>
    <dgm:cxn modelId="{02F288E5-4CEC-4C3A-AE25-131DC9FE5209}" type="presParOf" srcId="{B8995419-0023-4AA8-BB17-3A0A5BC4D174}" destId="{440C1157-7218-44B8-8633-4371E1DB3A2F}" srcOrd="2" destOrd="0" presId="urn:microsoft.com/office/officeart/2018/2/layout/IconLabelDescriptionList"/>
    <dgm:cxn modelId="{1F21D23B-1D33-4DD6-A18A-A56D41AD1851}" type="presParOf" srcId="{B8995419-0023-4AA8-BB17-3A0A5BC4D174}" destId="{B72CFFDA-DD2F-4A1D-B47E-BA6FB399795E}" srcOrd="3" destOrd="0" presId="urn:microsoft.com/office/officeart/2018/2/layout/IconLabelDescriptionList"/>
    <dgm:cxn modelId="{FCE266E1-EDC2-4505-9D50-0C152B5F00A2}" type="presParOf" srcId="{B8995419-0023-4AA8-BB17-3A0A5BC4D174}" destId="{E32B7877-B66B-4354-B1AC-A18D0D96095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8F532-2F21-7C4D-A53A-BB670BD40AA5}">
      <dsp:nvSpPr>
        <dsp:cNvPr id="0" name=""/>
        <dsp:cNvSpPr/>
      </dsp:nvSpPr>
      <dsp:spPr>
        <a:xfrm>
          <a:off x="0" y="1749362"/>
          <a:ext cx="81668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00D10-99F7-D145-88D2-29F8DBDD1423}">
      <dsp:nvSpPr>
        <dsp:cNvPr id="0" name=""/>
        <dsp:cNvSpPr/>
      </dsp:nvSpPr>
      <dsp:spPr>
        <a:xfrm>
          <a:off x="408343" y="862027"/>
          <a:ext cx="5716813" cy="11087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082" tIns="0" rIns="21608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rgbClr val="FFFFFF"/>
              </a:solidFill>
              <a:effectLst/>
              <a:latin typeface="Söhne"/>
            </a:rPr>
            <a:t>Adversarial Landscape</a:t>
          </a:r>
          <a:endParaRPr lang="en-US" sz="1500" kern="1200" dirty="0"/>
        </a:p>
      </dsp:txBody>
      <dsp:txXfrm>
        <a:off x="462467" y="916151"/>
        <a:ext cx="5608565" cy="1000487"/>
      </dsp:txXfrm>
    </dsp:sp>
    <dsp:sp modelId="{09BAB4EA-8581-6B46-8B62-2E42FD38C68A}">
      <dsp:nvSpPr>
        <dsp:cNvPr id="0" name=""/>
        <dsp:cNvSpPr/>
      </dsp:nvSpPr>
      <dsp:spPr>
        <a:xfrm>
          <a:off x="0" y="2890863"/>
          <a:ext cx="81668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9EA0F-57C2-E742-9B8C-55396F982A66}">
      <dsp:nvSpPr>
        <dsp:cNvPr id="0" name=""/>
        <dsp:cNvSpPr/>
      </dsp:nvSpPr>
      <dsp:spPr>
        <a:xfrm>
          <a:off x="408343" y="2208362"/>
          <a:ext cx="5716813" cy="9039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082" tIns="0" rIns="21608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374151"/>
              </a:solidFill>
              <a:effectLst/>
              <a:latin typeface="Söhne"/>
            </a:rPr>
            <a:t>Threat Intelligence Landscape</a:t>
          </a:r>
          <a:endParaRPr lang="en-US" sz="1500" kern="1200" dirty="0"/>
        </a:p>
      </dsp:txBody>
      <dsp:txXfrm>
        <a:off x="452468" y="2252487"/>
        <a:ext cx="5628563" cy="815650"/>
      </dsp:txXfrm>
    </dsp:sp>
    <dsp:sp modelId="{52ECB1ED-7AE0-2E44-9682-C8ABBC543D2A}">
      <dsp:nvSpPr>
        <dsp:cNvPr id="0" name=""/>
        <dsp:cNvSpPr/>
      </dsp:nvSpPr>
      <dsp:spPr>
        <a:xfrm>
          <a:off x="0" y="4112551"/>
          <a:ext cx="81668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1EBD7-B61D-3142-9629-5AD87DC14750}">
      <dsp:nvSpPr>
        <dsp:cNvPr id="0" name=""/>
        <dsp:cNvSpPr/>
      </dsp:nvSpPr>
      <dsp:spPr>
        <a:xfrm>
          <a:off x="408343" y="3349863"/>
          <a:ext cx="5716813" cy="98408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082" tIns="0" rIns="21608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/>
              <a:latin typeface="Söhne"/>
            </a:rPr>
            <a:t>Safeguarding Healthcare Data Islands</a:t>
          </a:r>
          <a:endParaRPr lang="en-US" sz="1500" kern="1200" dirty="0"/>
        </a:p>
      </dsp:txBody>
      <dsp:txXfrm>
        <a:off x="456382" y="3397902"/>
        <a:ext cx="5620735" cy="888009"/>
      </dsp:txXfrm>
    </dsp:sp>
    <dsp:sp modelId="{985612A4-0940-664B-A509-200686C2D80F}">
      <dsp:nvSpPr>
        <dsp:cNvPr id="0" name=""/>
        <dsp:cNvSpPr/>
      </dsp:nvSpPr>
      <dsp:spPr>
        <a:xfrm>
          <a:off x="0" y="5249681"/>
          <a:ext cx="81668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0E854-4EB9-4A4C-8B69-170C52A38631}">
      <dsp:nvSpPr>
        <dsp:cNvPr id="0" name=""/>
        <dsp:cNvSpPr/>
      </dsp:nvSpPr>
      <dsp:spPr>
        <a:xfrm>
          <a:off x="408343" y="4571551"/>
          <a:ext cx="5716813" cy="8995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082" tIns="0" rIns="21608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effectLst/>
              <a:latin typeface="Söhne"/>
            </a:rPr>
            <a:t>Securing Healthcare with </a:t>
          </a:r>
          <a:r>
            <a:rPr lang="en-US" sz="1500" b="1" i="0" kern="1200" dirty="0" err="1">
              <a:effectLst/>
              <a:latin typeface="Söhne"/>
            </a:rPr>
            <a:t>DevSecOps</a:t>
          </a:r>
          <a:r>
            <a:rPr lang="en-US" sz="1500" b="1" i="0" kern="1200" dirty="0">
              <a:effectLst/>
              <a:latin typeface="Söhne"/>
            </a:rPr>
            <a:t>, SASE, and Feasibility Study</a:t>
          </a:r>
          <a:endParaRPr lang="en-US" sz="1500" kern="1200" dirty="0"/>
        </a:p>
      </dsp:txBody>
      <dsp:txXfrm>
        <a:off x="452254" y="4615462"/>
        <a:ext cx="5628991" cy="811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28499-64A4-DE46-AAFB-B3D731BEEDDF}">
      <dsp:nvSpPr>
        <dsp:cNvPr id="0" name=""/>
        <dsp:cNvSpPr/>
      </dsp:nvSpPr>
      <dsp:spPr>
        <a:xfrm>
          <a:off x="0" y="343602"/>
          <a:ext cx="6666833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Catastrophic Consequences of Lockdowns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Hive Attack's $240 Million Ransom Demand</a:t>
          </a:r>
          <a:endParaRPr lang="en-US" sz="1700" kern="1200"/>
        </a:p>
      </dsp:txBody>
      <dsp:txXfrm>
        <a:off x="0" y="343602"/>
        <a:ext cx="6666833" cy="990675"/>
      </dsp:txXfrm>
    </dsp:sp>
    <dsp:sp modelId="{5F272193-2616-0040-9FC9-A293894C4C85}">
      <dsp:nvSpPr>
        <dsp:cNvPr id="0" name=""/>
        <dsp:cNvSpPr/>
      </dsp:nvSpPr>
      <dsp:spPr>
        <a:xfrm>
          <a:off x="333341" y="92682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Ransomware Incidents:</a:t>
          </a:r>
          <a:endParaRPr lang="en-US" sz="1700" kern="1200"/>
        </a:p>
      </dsp:txBody>
      <dsp:txXfrm>
        <a:off x="357839" y="117180"/>
        <a:ext cx="4617787" cy="452844"/>
      </dsp:txXfrm>
    </dsp:sp>
    <dsp:sp modelId="{8E6073A5-A564-3649-9CCA-3B3AD53BA234}">
      <dsp:nvSpPr>
        <dsp:cNvPr id="0" name=""/>
        <dsp:cNvSpPr/>
      </dsp:nvSpPr>
      <dsp:spPr>
        <a:xfrm>
          <a:off x="0" y="1676997"/>
          <a:ext cx="6666833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Exploitation by Cybercriminals and Nation-States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Notable Countries: China, Russia, North Korea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Methods: Social Engineering, Phishing, DDoS Attacks</a:t>
          </a:r>
          <a:endParaRPr lang="en-US" sz="1700" kern="1200"/>
        </a:p>
      </dsp:txBody>
      <dsp:txXfrm>
        <a:off x="0" y="1676997"/>
        <a:ext cx="6666833" cy="1285199"/>
      </dsp:txXfrm>
    </dsp:sp>
    <dsp:sp modelId="{38C3C728-D62E-0542-8944-8BD645A957C7}">
      <dsp:nvSpPr>
        <dsp:cNvPr id="0" name=""/>
        <dsp:cNvSpPr/>
      </dsp:nvSpPr>
      <dsp:spPr>
        <a:xfrm>
          <a:off x="333341" y="1426077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Diverse Threat Actors:</a:t>
          </a:r>
          <a:endParaRPr lang="en-US" sz="1700" kern="1200"/>
        </a:p>
      </dsp:txBody>
      <dsp:txXfrm>
        <a:off x="357839" y="1450575"/>
        <a:ext cx="4617787" cy="452844"/>
      </dsp:txXfrm>
    </dsp:sp>
    <dsp:sp modelId="{0AC590EF-EB4A-A140-955B-34B1541D19AA}">
      <dsp:nvSpPr>
        <dsp:cNvPr id="0" name=""/>
        <dsp:cNvSpPr/>
      </dsp:nvSpPr>
      <dsp:spPr>
        <a:xfrm>
          <a:off x="0" y="3304917"/>
          <a:ext cx="6666833" cy="7229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50% Increase According to Ponemon Institute Inside Report</a:t>
          </a:r>
          <a:endParaRPr lang="en-US" sz="1700" kern="1200"/>
        </a:p>
      </dsp:txBody>
      <dsp:txXfrm>
        <a:off x="0" y="3304917"/>
        <a:ext cx="6666833" cy="722924"/>
      </dsp:txXfrm>
    </dsp:sp>
    <dsp:sp modelId="{C581E63B-5796-024F-A34C-A02E8B5CDBF6}">
      <dsp:nvSpPr>
        <dsp:cNvPr id="0" name=""/>
        <dsp:cNvSpPr/>
      </dsp:nvSpPr>
      <dsp:spPr>
        <a:xfrm>
          <a:off x="333341" y="3053997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Insider Threats on the Rise:</a:t>
          </a:r>
          <a:endParaRPr lang="en-US" sz="1700" kern="1200"/>
        </a:p>
      </dsp:txBody>
      <dsp:txXfrm>
        <a:off x="357839" y="3078495"/>
        <a:ext cx="4617787" cy="452844"/>
      </dsp:txXfrm>
    </dsp:sp>
    <dsp:sp modelId="{3352A875-31E7-544F-ABB6-45218776012A}">
      <dsp:nvSpPr>
        <dsp:cNvPr id="0" name=""/>
        <dsp:cNvSpPr/>
      </dsp:nvSpPr>
      <dsp:spPr>
        <a:xfrm>
          <a:off x="0" y="4370562"/>
          <a:ext cx="6666833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Vulnerabilities: Zero-day Exploits, Supply Chain Risks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Challenges in AI and Machine Learning Integration</a:t>
          </a:r>
          <a:endParaRPr lang="en-US" sz="1700" kern="1200"/>
        </a:p>
      </dsp:txBody>
      <dsp:txXfrm>
        <a:off x="0" y="4370562"/>
        <a:ext cx="6666833" cy="990675"/>
      </dsp:txXfrm>
    </dsp:sp>
    <dsp:sp modelId="{E53B86B4-8108-7445-9811-6F3A0CADABE6}">
      <dsp:nvSpPr>
        <dsp:cNvPr id="0" name=""/>
        <dsp:cNvSpPr/>
      </dsp:nvSpPr>
      <dsp:spPr>
        <a:xfrm>
          <a:off x="333341" y="4119642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Evolving Threat Landscape:</a:t>
          </a:r>
          <a:endParaRPr lang="en-US" sz="1700" kern="1200"/>
        </a:p>
      </dsp:txBody>
      <dsp:txXfrm>
        <a:off x="357839" y="4144140"/>
        <a:ext cx="4617787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D16FA-6061-F44B-B952-0DC578CB68CA}">
      <dsp:nvSpPr>
        <dsp:cNvPr id="0" name=""/>
        <dsp:cNvSpPr/>
      </dsp:nvSpPr>
      <dsp:spPr>
        <a:xfrm>
          <a:off x="4929" y="730215"/>
          <a:ext cx="1889521" cy="690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AI and ML Applications:</a:t>
          </a:r>
          <a:endParaRPr lang="en-US" sz="1900" kern="1200"/>
        </a:p>
      </dsp:txBody>
      <dsp:txXfrm>
        <a:off x="4929" y="730215"/>
        <a:ext cx="1889521" cy="690618"/>
      </dsp:txXfrm>
    </dsp:sp>
    <dsp:sp modelId="{EAC1C982-5E53-4744-807F-3C3F22B287DE}">
      <dsp:nvSpPr>
        <dsp:cNvPr id="0" name=""/>
        <dsp:cNvSpPr/>
      </dsp:nvSpPr>
      <dsp:spPr>
        <a:xfrm>
          <a:off x="4929" y="1420833"/>
          <a:ext cx="1889521" cy="22002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Diagnostics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Personalized Medication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Administration</a:t>
          </a:r>
          <a:endParaRPr lang="en-US" sz="1900" kern="1200"/>
        </a:p>
      </dsp:txBody>
      <dsp:txXfrm>
        <a:off x="4929" y="1420833"/>
        <a:ext cx="1889521" cy="2200289"/>
      </dsp:txXfrm>
    </dsp:sp>
    <dsp:sp modelId="{61E1266A-366F-C242-90B4-06C3C9BAD56C}">
      <dsp:nvSpPr>
        <dsp:cNvPr id="0" name=""/>
        <dsp:cNvSpPr/>
      </dsp:nvSpPr>
      <dsp:spPr>
        <a:xfrm>
          <a:off x="2158984" y="730215"/>
          <a:ext cx="1889521" cy="690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ML Integration:</a:t>
          </a:r>
          <a:endParaRPr lang="en-US" sz="1900" kern="1200"/>
        </a:p>
      </dsp:txBody>
      <dsp:txXfrm>
        <a:off x="2158984" y="730215"/>
        <a:ext cx="1889521" cy="690618"/>
      </dsp:txXfrm>
    </dsp:sp>
    <dsp:sp modelId="{0AA43238-CC41-9C4C-9548-D97E8FAFC93C}">
      <dsp:nvSpPr>
        <dsp:cNvPr id="0" name=""/>
        <dsp:cNvSpPr/>
      </dsp:nvSpPr>
      <dsp:spPr>
        <a:xfrm>
          <a:off x="2158984" y="1420833"/>
          <a:ext cx="1889521" cy="22002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Analyzing Large Data Sets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Predicting Diseases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Tailoring Treatments</a:t>
          </a:r>
          <a:endParaRPr lang="en-US" sz="1900" kern="1200"/>
        </a:p>
      </dsp:txBody>
      <dsp:txXfrm>
        <a:off x="2158984" y="1420833"/>
        <a:ext cx="1889521" cy="2200289"/>
      </dsp:txXfrm>
    </dsp:sp>
    <dsp:sp modelId="{DFCA5F6C-2DDF-C34C-BEC8-EC8F66A65E58}">
      <dsp:nvSpPr>
        <dsp:cNvPr id="0" name=""/>
        <dsp:cNvSpPr/>
      </dsp:nvSpPr>
      <dsp:spPr>
        <a:xfrm>
          <a:off x="4313039" y="730215"/>
          <a:ext cx="1889521" cy="690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Future Implications:</a:t>
          </a:r>
          <a:endParaRPr lang="en-US" sz="1900" kern="1200"/>
        </a:p>
      </dsp:txBody>
      <dsp:txXfrm>
        <a:off x="4313039" y="730215"/>
        <a:ext cx="1889521" cy="690618"/>
      </dsp:txXfrm>
    </dsp:sp>
    <dsp:sp modelId="{2794D36A-219E-6448-B635-F09148D07940}">
      <dsp:nvSpPr>
        <dsp:cNvPr id="0" name=""/>
        <dsp:cNvSpPr/>
      </dsp:nvSpPr>
      <dsp:spPr>
        <a:xfrm>
          <a:off x="4313039" y="1420833"/>
          <a:ext cx="1889521" cy="22002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Enhancing Patient Experiences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Improving Cybersecurity</a:t>
          </a:r>
          <a:endParaRPr lang="en-US" sz="1900" kern="1200"/>
        </a:p>
      </dsp:txBody>
      <dsp:txXfrm>
        <a:off x="4313039" y="1420833"/>
        <a:ext cx="1889521" cy="2200289"/>
      </dsp:txXfrm>
    </dsp:sp>
    <dsp:sp modelId="{AF74DB83-54B4-0E42-9313-8ECB01C25EDE}">
      <dsp:nvSpPr>
        <dsp:cNvPr id="0" name=""/>
        <dsp:cNvSpPr/>
      </dsp:nvSpPr>
      <dsp:spPr>
        <a:xfrm>
          <a:off x="6467094" y="730215"/>
          <a:ext cx="1889521" cy="690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AI Identifies Patterns:</a:t>
          </a:r>
          <a:endParaRPr lang="en-US" sz="1900" kern="1200"/>
        </a:p>
      </dsp:txBody>
      <dsp:txXfrm>
        <a:off x="6467094" y="730215"/>
        <a:ext cx="1889521" cy="690618"/>
      </dsp:txXfrm>
    </dsp:sp>
    <dsp:sp modelId="{30ED849E-96D9-E14D-80B4-AC99533D77A6}">
      <dsp:nvSpPr>
        <dsp:cNvPr id="0" name=""/>
        <dsp:cNvSpPr/>
      </dsp:nvSpPr>
      <dsp:spPr>
        <a:xfrm>
          <a:off x="6467094" y="1420833"/>
          <a:ext cx="1889521" cy="22002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Recognizing Network Traffic Patterns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Understanding User Behavior</a:t>
          </a:r>
          <a:endParaRPr lang="en-US" sz="1900" kern="1200"/>
        </a:p>
      </dsp:txBody>
      <dsp:txXfrm>
        <a:off x="6467094" y="1420833"/>
        <a:ext cx="1889521" cy="2200289"/>
      </dsp:txXfrm>
    </dsp:sp>
    <dsp:sp modelId="{65738A5A-FDE9-D742-A007-0409EAE76F54}">
      <dsp:nvSpPr>
        <dsp:cNvPr id="0" name=""/>
        <dsp:cNvSpPr/>
      </dsp:nvSpPr>
      <dsp:spPr>
        <a:xfrm>
          <a:off x="8621148" y="730215"/>
          <a:ext cx="1889521" cy="690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Thwarting Threats:</a:t>
          </a:r>
          <a:endParaRPr lang="en-US" sz="1900" kern="1200"/>
        </a:p>
      </dsp:txBody>
      <dsp:txXfrm>
        <a:off x="8621148" y="730215"/>
        <a:ext cx="1889521" cy="690618"/>
      </dsp:txXfrm>
    </dsp:sp>
    <dsp:sp modelId="{55437A88-9A13-0C45-B038-6FC2A673D097}">
      <dsp:nvSpPr>
        <dsp:cNvPr id="0" name=""/>
        <dsp:cNvSpPr/>
      </dsp:nvSpPr>
      <dsp:spPr>
        <a:xfrm>
          <a:off x="8621148" y="1420833"/>
          <a:ext cx="1889521" cy="22002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Identifying Techniques Used by Threat Actors</a:t>
          </a:r>
          <a:endParaRPr lang="en-US" sz="1900" kern="1200"/>
        </a:p>
      </dsp:txBody>
      <dsp:txXfrm>
        <a:off x="8621148" y="1420833"/>
        <a:ext cx="1889521" cy="2200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CC5B2-0351-4572-8440-1C0AEB147EF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6EB35-01B9-41E5-A7F1-B0E42331903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F9C24-11DB-4C38-8AD2-81D3E560EB4E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MITRE ATT&amp;CK Framework:</a:t>
          </a:r>
          <a:endParaRPr lang="en-US" sz="2500" kern="1200"/>
        </a:p>
      </dsp:txBody>
      <dsp:txXfrm>
        <a:off x="1435590" y="531"/>
        <a:ext cx="4732020" cy="1242935"/>
      </dsp:txXfrm>
    </dsp:sp>
    <dsp:sp modelId="{AEED22CB-FB61-42EC-8012-32251C21159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Understanding Threat Actors' TTPs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Collaborative Approach in Cybersecurity</a:t>
          </a:r>
          <a:endParaRPr lang="en-US" sz="1700" kern="1200"/>
        </a:p>
      </dsp:txBody>
      <dsp:txXfrm>
        <a:off x="6167610" y="531"/>
        <a:ext cx="4347989" cy="1242935"/>
      </dsp:txXfrm>
    </dsp:sp>
    <dsp:sp modelId="{2E17B929-1D8C-4705-800A-67F8CBF6EDE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4AFFA-6419-40D4-A856-2B7F29363B7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BEB68-1460-42B2-9590-FD8E41376386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Abuse.ch:</a:t>
          </a:r>
          <a:endParaRPr lang="en-US" sz="2500" kern="1200"/>
        </a:p>
      </dsp:txBody>
      <dsp:txXfrm>
        <a:off x="1435590" y="1554201"/>
        <a:ext cx="4732020" cy="1242935"/>
      </dsp:txXfrm>
    </dsp:sp>
    <dsp:sp modelId="{69A12FDE-FF75-41CA-9F0E-059358C8CFA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Real-time Threat Feeds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Actionable Insights from Malware Bazaar and Threat Fox</a:t>
          </a:r>
          <a:endParaRPr lang="en-US" sz="1700" kern="1200"/>
        </a:p>
      </dsp:txBody>
      <dsp:txXfrm>
        <a:off x="6167610" y="1554201"/>
        <a:ext cx="4347989" cy="1242935"/>
      </dsp:txXfrm>
    </dsp:sp>
    <dsp:sp modelId="{2E422A8F-FADF-441A-8973-FA830DD7DA2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B59FE-C549-4E51-8E4B-7A7CDB76119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0095E-45FB-44CB-8D92-EEE7EF9B5BDA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Information Sharing:</a:t>
          </a:r>
          <a:endParaRPr lang="en-US" sz="2500" kern="1200"/>
        </a:p>
      </dsp:txBody>
      <dsp:txXfrm>
        <a:off x="1435590" y="3107870"/>
        <a:ext cx="4732020" cy="1242935"/>
      </dsp:txXfrm>
    </dsp:sp>
    <dsp:sp modelId="{FCBF2017-672A-4646-8E31-1384BEA1DD58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Crucial for Health Sector Protection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Collaborative and Transparent Approach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Parameters: Relevance, Accuracy, Legality </a:t>
          </a:r>
          <a:endParaRPr lang="en-US" sz="1700" kern="1200"/>
        </a:p>
      </dsp:txBody>
      <dsp:txXfrm>
        <a:off x="6167610" y="3107870"/>
        <a:ext cx="434798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833FF-8AAF-4823-9932-47BA843D277F}">
      <dsp:nvSpPr>
        <dsp:cNvPr id="0" name=""/>
        <dsp:cNvSpPr/>
      </dsp:nvSpPr>
      <dsp:spPr>
        <a:xfrm>
          <a:off x="393" y="52030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72BF8-AB97-4A8C-AAB2-9C357EE2B01A}">
      <dsp:nvSpPr>
        <dsp:cNvPr id="0" name=""/>
        <dsp:cNvSpPr/>
      </dsp:nvSpPr>
      <dsp:spPr>
        <a:xfrm>
          <a:off x="393" y="176123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i="0" kern="1200"/>
            <a:t>Sector Playbook Definition:</a:t>
          </a:r>
          <a:endParaRPr lang="en-US" sz="2100" kern="1200"/>
        </a:p>
      </dsp:txBody>
      <dsp:txXfrm>
        <a:off x="393" y="1761232"/>
        <a:ext cx="3138750" cy="470812"/>
      </dsp:txXfrm>
    </dsp:sp>
    <dsp:sp modelId="{00D02CA5-BC6C-46CF-90E0-0EA56AFF19B8}">
      <dsp:nvSpPr>
        <dsp:cNvPr id="0" name=""/>
        <dsp:cNvSpPr/>
      </dsp:nvSpPr>
      <dsp:spPr>
        <a:xfrm>
          <a:off x="393" y="2298259"/>
          <a:ext cx="3138750" cy="153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Goals: Understand, Mitigate, Respond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Comprehensive Framework for Health Industry Threats</a:t>
          </a:r>
          <a:endParaRPr lang="en-US" sz="1600" kern="1200"/>
        </a:p>
      </dsp:txBody>
      <dsp:txXfrm>
        <a:off x="393" y="2298259"/>
        <a:ext cx="3138750" cy="1532769"/>
      </dsp:txXfrm>
    </dsp:sp>
    <dsp:sp modelId="{7A29AB0E-AA6A-49C0-B85E-04BDE22A823F}">
      <dsp:nvSpPr>
        <dsp:cNvPr id="0" name=""/>
        <dsp:cNvSpPr/>
      </dsp:nvSpPr>
      <dsp:spPr>
        <a:xfrm>
          <a:off x="3688425" y="52030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19513-CC92-44C9-9EB3-1027C74034E8}">
      <dsp:nvSpPr>
        <dsp:cNvPr id="0" name=""/>
        <dsp:cNvSpPr/>
      </dsp:nvSpPr>
      <dsp:spPr>
        <a:xfrm>
          <a:off x="3688425" y="176123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i="0" kern="1200"/>
            <a:t>Objectives:</a:t>
          </a:r>
          <a:endParaRPr lang="en-US" sz="2100" kern="1200"/>
        </a:p>
      </dsp:txBody>
      <dsp:txXfrm>
        <a:off x="3688425" y="1761232"/>
        <a:ext cx="3138750" cy="470812"/>
      </dsp:txXfrm>
    </dsp:sp>
    <dsp:sp modelId="{C2609BFD-0096-4BD8-A41D-F02886FD951F}">
      <dsp:nvSpPr>
        <dsp:cNvPr id="0" name=""/>
        <dsp:cNvSpPr/>
      </dsp:nvSpPr>
      <dsp:spPr>
        <a:xfrm>
          <a:off x="3688425" y="2298259"/>
          <a:ext cx="3138750" cy="153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Identify Unique Industry Vulnerabilities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Formulate Proactive Defense Strategies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Enhance Incident Response Capabilities</a:t>
          </a:r>
          <a:endParaRPr lang="en-US" sz="1600" kern="1200"/>
        </a:p>
      </dsp:txBody>
      <dsp:txXfrm>
        <a:off x="3688425" y="2298259"/>
        <a:ext cx="3138750" cy="1532769"/>
      </dsp:txXfrm>
    </dsp:sp>
    <dsp:sp modelId="{1F6321FC-EED2-4808-B69D-605EC332AADC}">
      <dsp:nvSpPr>
        <dsp:cNvPr id="0" name=""/>
        <dsp:cNvSpPr/>
      </dsp:nvSpPr>
      <dsp:spPr>
        <a:xfrm>
          <a:off x="7376456" y="52030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5B1B3-3A7B-4F0E-A3F7-F8E7EE9257E8}">
      <dsp:nvSpPr>
        <dsp:cNvPr id="0" name=""/>
        <dsp:cNvSpPr/>
      </dsp:nvSpPr>
      <dsp:spPr>
        <a:xfrm>
          <a:off x="7376456" y="176123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i="0" kern="1200"/>
            <a:t>Challenges:</a:t>
          </a:r>
          <a:endParaRPr lang="en-US" sz="2100" kern="1200"/>
        </a:p>
      </dsp:txBody>
      <dsp:txXfrm>
        <a:off x="7376456" y="1761232"/>
        <a:ext cx="3138750" cy="470812"/>
      </dsp:txXfrm>
    </dsp:sp>
    <dsp:sp modelId="{6DCAC262-0D73-48E5-885E-52B33C02FC99}">
      <dsp:nvSpPr>
        <dsp:cNvPr id="0" name=""/>
        <dsp:cNvSpPr/>
      </dsp:nvSpPr>
      <dsp:spPr>
        <a:xfrm>
          <a:off x="7376456" y="2298259"/>
          <a:ext cx="3138750" cy="153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Dynamic Nature of Cyber Threats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Need for Continual Adaptation</a:t>
          </a:r>
          <a:endParaRPr lang="en-US" sz="1600" kern="1200"/>
        </a:p>
      </dsp:txBody>
      <dsp:txXfrm>
        <a:off x="7376456" y="2298259"/>
        <a:ext cx="3138750" cy="15327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E9D5C-883B-BE42-8EDF-E7F9A7ADAAD5}">
      <dsp:nvSpPr>
        <dsp:cNvPr id="0" name=""/>
        <dsp:cNvSpPr/>
      </dsp:nvSpPr>
      <dsp:spPr>
        <a:xfrm>
          <a:off x="0" y="3513286"/>
          <a:ext cx="1650217" cy="11531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7363" tIns="113792" rIns="11736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Data Integration Policy:</a:t>
          </a:r>
          <a:endParaRPr lang="en-US" sz="1600" kern="1200"/>
        </a:p>
      </dsp:txBody>
      <dsp:txXfrm>
        <a:off x="0" y="3513286"/>
        <a:ext cx="1650217" cy="1153138"/>
      </dsp:txXfrm>
    </dsp:sp>
    <dsp:sp modelId="{E79D58F7-1390-0245-A58F-9E7416E480FD}">
      <dsp:nvSpPr>
        <dsp:cNvPr id="0" name=""/>
        <dsp:cNvSpPr/>
      </dsp:nvSpPr>
      <dsp:spPr>
        <a:xfrm>
          <a:off x="1650217" y="3513286"/>
          <a:ext cx="4950651" cy="11531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423" tIns="177800" rIns="100423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Crucial Implementation for Data Management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Handling Sensitive Patient and Clinical Trial Data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Ensuring Compliance with Various Healthcare Domains</a:t>
          </a:r>
          <a:endParaRPr lang="en-US" sz="1400" kern="1200"/>
        </a:p>
      </dsp:txBody>
      <dsp:txXfrm>
        <a:off x="1650217" y="3513286"/>
        <a:ext cx="4950651" cy="1153138"/>
      </dsp:txXfrm>
    </dsp:sp>
    <dsp:sp modelId="{F6F8FB9F-0258-4D45-81FE-947CC473A7D3}">
      <dsp:nvSpPr>
        <dsp:cNvPr id="0" name=""/>
        <dsp:cNvSpPr/>
      </dsp:nvSpPr>
      <dsp:spPr>
        <a:xfrm rot="10800000">
          <a:off x="0" y="1757055"/>
          <a:ext cx="1650217" cy="17735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7363" tIns="113792" rIns="11736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Endpoint Mobile and IoT Device Management:</a:t>
          </a:r>
          <a:endParaRPr lang="en-US" sz="1600" kern="1200"/>
        </a:p>
      </dsp:txBody>
      <dsp:txXfrm rot="-10800000">
        <a:off x="0" y="1757055"/>
        <a:ext cx="1650217" cy="1152792"/>
      </dsp:txXfrm>
    </dsp:sp>
    <dsp:sp modelId="{455B1734-1467-E94A-8025-E14376EFCD31}">
      <dsp:nvSpPr>
        <dsp:cNvPr id="0" name=""/>
        <dsp:cNvSpPr/>
      </dsp:nvSpPr>
      <dsp:spPr>
        <a:xfrm>
          <a:off x="1650217" y="1757055"/>
          <a:ext cx="4950651" cy="115279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423" tIns="177800" rIns="100423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Policy Enforcement for Security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Prioritizing Device Security in Healthcare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Staff Training for Secure Device Usage </a:t>
          </a:r>
          <a:endParaRPr lang="en-US" sz="1400" kern="1200"/>
        </a:p>
      </dsp:txBody>
      <dsp:txXfrm>
        <a:off x="1650217" y="1757055"/>
        <a:ext cx="4950651" cy="1152792"/>
      </dsp:txXfrm>
    </dsp:sp>
    <dsp:sp modelId="{4FA0F910-A227-A243-B7C9-2468F33853D4}">
      <dsp:nvSpPr>
        <dsp:cNvPr id="0" name=""/>
        <dsp:cNvSpPr/>
      </dsp:nvSpPr>
      <dsp:spPr>
        <a:xfrm rot="10800000">
          <a:off x="0" y="824"/>
          <a:ext cx="1650217" cy="17735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7363" tIns="113792" rIns="11736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Identifiable Data Islands:</a:t>
          </a:r>
          <a:endParaRPr lang="en-US" sz="1600" kern="1200"/>
        </a:p>
      </dsp:txBody>
      <dsp:txXfrm rot="-10800000">
        <a:off x="0" y="824"/>
        <a:ext cx="1650217" cy="1152792"/>
      </dsp:txXfrm>
    </dsp:sp>
    <dsp:sp modelId="{5DDF792C-61DD-DA47-A902-A183E2A7D2A8}">
      <dsp:nvSpPr>
        <dsp:cNvPr id="0" name=""/>
        <dsp:cNvSpPr/>
      </dsp:nvSpPr>
      <dsp:spPr>
        <a:xfrm>
          <a:off x="1650217" y="824"/>
          <a:ext cx="4950651" cy="115279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423" tIns="177800" rIns="100423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Patient Health Records (PHRs)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IoT Medical Equipment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Research and Clinical Trial Data</a:t>
          </a:r>
          <a:endParaRPr lang="en-US" sz="1400" kern="1200"/>
        </a:p>
      </dsp:txBody>
      <dsp:txXfrm>
        <a:off x="1650217" y="824"/>
        <a:ext cx="4950651" cy="11527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D57E5-DE80-4AF6-BBDE-DB24991C43E6}">
      <dsp:nvSpPr>
        <dsp:cNvPr id="0" name=""/>
        <dsp:cNvSpPr/>
      </dsp:nvSpPr>
      <dsp:spPr>
        <a:xfrm>
          <a:off x="841" y="592542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6EE34-C62C-48BA-8620-1BF256357830}">
      <dsp:nvSpPr>
        <dsp:cNvPr id="0" name=""/>
        <dsp:cNvSpPr/>
      </dsp:nvSpPr>
      <dsp:spPr>
        <a:xfrm>
          <a:off x="841" y="1263945"/>
          <a:ext cx="1529296" cy="65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AI and ML in Healthcare Slide:</a:t>
          </a:r>
          <a:endParaRPr lang="en-US" sz="1400" kern="1200"/>
        </a:p>
      </dsp:txBody>
      <dsp:txXfrm>
        <a:off x="841" y="1263945"/>
        <a:ext cx="1529296" cy="655924"/>
      </dsp:txXfrm>
    </dsp:sp>
    <dsp:sp modelId="{E02AF99F-E2AD-4FFD-98CF-AADB7FA63B38}">
      <dsp:nvSpPr>
        <dsp:cNvPr id="0" name=""/>
        <dsp:cNvSpPr/>
      </dsp:nvSpPr>
      <dsp:spPr>
        <a:xfrm>
          <a:off x="841" y="1983195"/>
          <a:ext cx="1529296" cy="177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Alowais, A., Alghamdi, M., Alsuhebany, N., et al. (2023).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Bouchama, H., Kamal, T. (2021). </a:t>
          </a:r>
          <a:endParaRPr lang="en-US" sz="1100" kern="1200"/>
        </a:p>
      </dsp:txBody>
      <dsp:txXfrm>
        <a:off x="841" y="1983195"/>
        <a:ext cx="1529296" cy="1775599"/>
      </dsp:txXfrm>
    </dsp:sp>
    <dsp:sp modelId="{394DBF89-CB53-4432-9A33-0608CDB927CF}">
      <dsp:nvSpPr>
        <dsp:cNvPr id="0" name=""/>
        <dsp:cNvSpPr/>
      </dsp:nvSpPr>
      <dsp:spPr>
        <a:xfrm>
          <a:off x="1797765" y="592542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FD647-BDA4-45A7-B999-A6DCBDBDAB75}">
      <dsp:nvSpPr>
        <dsp:cNvPr id="0" name=""/>
        <dsp:cNvSpPr/>
      </dsp:nvSpPr>
      <dsp:spPr>
        <a:xfrm>
          <a:off x="1797765" y="1263945"/>
          <a:ext cx="1529296" cy="65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Threat Intelligence and Intelligence Sharing Slide:</a:t>
          </a:r>
          <a:endParaRPr lang="en-US" sz="1400" kern="1200"/>
        </a:p>
      </dsp:txBody>
      <dsp:txXfrm>
        <a:off x="1797765" y="1263945"/>
        <a:ext cx="1529296" cy="655924"/>
      </dsp:txXfrm>
    </dsp:sp>
    <dsp:sp modelId="{26E03068-0F28-40D8-AFEC-3051B097C28A}">
      <dsp:nvSpPr>
        <dsp:cNvPr id="0" name=""/>
        <dsp:cNvSpPr/>
      </dsp:nvSpPr>
      <dsp:spPr>
        <a:xfrm>
          <a:off x="1797765" y="1983195"/>
          <a:ext cx="1529296" cy="177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Xiong, J., Legrand, M., Åberg, J., et al. (2022).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Abuse.ch (n.d).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Federal Government (n.d). </a:t>
          </a:r>
          <a:endParaRPr lang="en-US" sz="1100" kern="1200"/>
        </a:p>
      </dsp:txBody>
      <dsp:txXfrm>
        <a:off x="1797765" y="1983195"/>
        <a:ext cx="1529296" cy="1775599"/>
      </dsp:txXfrm>
    </dsp:sp>
    <dsp:sp modelId="{40F2C945-5936-4F2E-9E85-81EBC7943878}">
      <dsp:nvSpPr>
        <dsp:cNvPr id="0" name=""/>
        <dsp:cNvSpPr/>
      </dsp:nvSpPr>
      <dsp:spPr>
        <a:xfrm>
          <a:off x="3594689" y="592542"/>
          <a:ext cx="535253" cy="53525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6DF8C-A35B-4FD2-95D5-C677736CF6FC}">
      <dsp:nvSpPr>
        <dsp:cNvPr id="0" name=""/>
        <dsp:cNvSpPr/>
      </dsp:nvSpPr>
      <dsp:spPr>
        <a:xfrm>
          <a:off x="3594689" y="1263945"/>
          <a:ext cx="1529296" cy="65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Adversary Playbooks Slide:</a:t>
          </a:r>
          <a:endParaRPr lang="en-US" sz="1400" kern="1200"/>
        </a:p>
      </dsp:txBody>
      <dsp:txXfrm>
        <a:off x="3594689" y="1263945"/>
        <a:ext cx="1529296" cy="655924"/>
      </dsp:txXfrm>
    </dsp:sp>
    <dsp:sp modelId="{BE134B95-B0AE-403C-90B8-6267D3F5C9B5}">
      <dsp:nvSpPr>
        <dsp:cNvPr id="0" name=""/>
        <dsp:cNvSpPr/>
      </dsp:nvSpPr>
      <dsp:spPr>
        <a:xfrm>
          <a:off x="3594689" y="1983195"/>
          <a:ext cx="1529296" cy="177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Roberts, A., Brown, C. (2017).</a:t>
          </a:r>
          <a:endParaRPr lang="en-US" sz="1100" kern="1200"/>
        </a:p>
      </dsp:txBody>
      <dsp:txXfrm>
        <a:off x="3594689" y="1983195"/>
        <a:ext cx="1529296" cy="1775599"/>
      </dsp:txXfrm>
    </dsp:sp>
    <dsp:sp modelId="{C6631420-4025-4865-B9CE-D2E7DAD3C7A5}">
      <dsp:nvSpPr>
        <dsp:cNvPr id="0" name=""/>
        <dsp:cNvSpPr/>
      </dsp:nvSpPr>
      <dsp:spPr>
        <a:xfrm>
          <a:off x="5391613" y="592542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ABD81-D277-4198-BB34-1E95C03BDCBA}">
      <dsp:nvSpPr>
        <dsp:cNvPr id="0" name=""/>
        <dsp:cNvSpPr/>
      </dsp:nvSpPr>
      <dsp:spPr>
        <a:xfrm>
          <a:off x="5391613" y="1263945"/>
          <a:ext cx="1529296" cy="65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Data Island Management Slide:</a:t>
          </a:r>
          <a:endParaRPr lang="en-US" sz="1400" kern="1200"/>
        </a:p>
      </dsp:txBody>
      <dsp:txXfrm>
        <a:off x="5391613" y="1263945"/>
        <a:ext cx="1529296" cy="655924"/>
      </dsp:txXfrm>
    </dsp:sp>
    <dsp:sp modelId="{DDF9C27D-1AE6-423E-9DCF-8808CE0D3275}">
      <dsp:nvSpPr>
        <dsp:cNvPr id="0" name=""/>
        <dsp:cNvSpPr/>
      </dsp:nvSpPr>
      <dsp:spPr>
        <a:xfrm>
          <a:off x="5391613" y="1983195"/>
          <a:ext cx="1529296" cy="177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Praveen, S. (2023).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Zarour, A., Alenezi, A., Ansari, A., et al. (2021)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Strata Cloud Manager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Palo Alto Networks </a:t>
          </a:r>
          <a:endParaRPr lang="en-US" sz="1100" kern="1200"/>
        </a:p>
      </dsp:txBody>
      <dsp:txXfrm>
        <a:off x="5391613" y="1983195"/>
        <a:ext cx="1529296" cy="1775599"/>
      </dsp:txXfrm>
    </dsp:sp>
    <dsp:sp modelId="{F6C5553E-8DFC-4EC6-8F0F-CDF1637F0C6B}">
      <dsp:nvSpPr>
        <dsp:cNvPr id="0" name=""/>
        <dsp:cNvSpPr/>
      </dsp:nvSpPr>
      <dsp:spPr>
        <a:xfrm>
          <a:off x="7188537" y="592542"/>
          <a:ext cx="535253" cy="53525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BADBC-25CB-494D-B478-14753F9822B9}">
      <dsp:nvSpPr>
        <dsp:cNvPr id="0" name=""/>
        <dsp:cNvSpPr/>
      </dsp:nvSpPr>
      <dsp:spPr>
        <a:xfrm>
          <a:off x="7188537" y="1263945"/>
          <a:ext cx="1529296" cy="65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Enterprise Cloud-Based Security and DevSecOps Slide:</a:t>
          </a:r>
          <a:endParaRPr lang="en-US" sz="1400" kern="1200"/>
        </a:p>
      </dsp:txBody>
      <dsp:txXfrm>
        <a:off x="7188537" y="1263945"/>
        <a:ext cx="1529296" cy="655924"/>
      </dsp:txXfrm>
    </dsp:sp>
    <dsp:sp modelId="{159AE73E-1A26-4741-B5FE-6E0623916CD9}">
      <dsp:nvSpPr>
        <dsp:cNvPr id="0" name=""/>
        <dsp:cNvSpPr/>
      </dsp:nvSpPr>
      <dsp:spPr>
        <a:xfrm>
          <a:off x="7188537" y="1983195"/>
          <a:ext cx="1529296" cy="177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Strata Cloud Manager (n.d)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Palo Alto (2020).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Islam, M. S., Colomo-Palacios, R., Chockalingam, V. (2021).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Lwakatare, L. E. (2017).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Sarkar, A., Choudhary, K., Shandilya, V. (2022)</a:t>
          </a:r>
          <a:endParaRPr lang="en-US" sz="1100" kern="1200"/>
        </a:p>
      </dsp:txBody>
      <dsp:txXfrm>
        <a:off x="7188537" y="1983195"/>
        <a:ext cx="1529296" cy="1775599"/>
      </dsp:txXfrm>
    </dsp:sp>
    <dsp:sp modelId="{8D3C00E0-B09E-4C3E-A029-C864BBBDC823}">
      <dsp:nvSpPr>
        <dsp:cNvPr id="0" name=""/>
        <dsp:cNvSpPr/>
      </dsp:nvSpPr>
      <dsp:spPr>
        <a:xfrm>
          <a:off x="8985461" y="592542"/>
          <a:ext cx="535253" cy="535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C1157-7218-44B8-8633-4371E1DB3A2F}">
      <dsp:nvSpPr>
        <dsp:cNvPr id="0" name=""/>
        <dsp:cNvSpPr/>
      </dsp:nvSpPr>
      <dsp:spPr>
        <a:xfrm>
          <a:off x="8985461" y="1263945"/>
          <a:ext cx="1529296" cy="65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Health Sector Adversarial Behavior Slide:</a:t>
          </a:r>
          <a:endParaRPr lang="en-US" sz="1400" kern="1200"/>
        </a:p>
      </dsp:txBody>
      <dsp:txXfrm>
        <a:off x="8985461" y="1263945"/>
        <a:ext cx="1529296" cy="655924"/>
      </dsp:txXfrm>
    </dsp:sp>
    <dsp:sp modelId="{E32B7877-B66B-4354-B1AC-A18D0D96095A}">
      <dsp:nvSpPr>
        <dsp:cNvPr id="0" name=""/>
        <dsp:cNvSpPr/>
      </dsp:nvSpPr>
      <dsp:spPr>
        <a:xfrm>
          <a:off x="8985461" y="1983195"/>
          <a:ext cx="1529296" cy="177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Health and Human Services (2022).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Baisley, A., Cherrat, I. (2023).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Health Industry (n.d)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Xhofleer, R. (2023).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Unit 42 (n.d). </a:t>
          </a:r>
          <a:endParaRPr lang="en-US" sz="1100" kern="1200"/>
        </a:p>
      </dsp:txBody>
      <dsp:txXfrm>
        <a:off x="8985461" y="1983195"/>
        <a:ext cx="1529296" cy="177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73472-0D8A-8446-AF84-9EBF588FD76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FF61C-88E7-EA46-AEAE-C44FE8C2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FF61C-88E7-EA46-AEAE-C44FE8C223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4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7C55-49BA-7E20-FE13-5C82D4BCA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2A044-CC11-D346-09D2-CEAD2FE3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78B6-2AE7-DEB3-4659-CEFF3EE3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C4A-88E1-6247-B3A7-B1042D62C06B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DBE8-DE4D-770B-E008-9184C06C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0B6CF-B446-6A59-1B60-E03CF365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A420-69A7-9A4F-8A9B-E5BF60FD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34FD-01DB-F54E-684A-24F8006D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C55FD-1311-2A7C-6A4C-AC2DB9464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BFEF-27FE-3CD4-92FB-5A21399A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C4A-88E1-6247-B3A7-B1042D62C06B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C8C00-973D-E2AB-D2BF-CA532ED2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67DE-8629-5D94-4AA9-19062781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A420-69A7-9A4F-8A9B-E5BF60FD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65256-9DAF-CB01-D427-F53CCF504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FB770-9F77-8237-7AD3-7F8C7B842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B954-49F8-98B0-5323-53F367F4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C4A-88E1-6247-B3A7-B1042D62C06B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65D7D-DDE3-8C20-55FB-84127BA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0339-A8F7-3AC9-5AE3-17F3812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A420-69A7-9A4F-8A9B-E5BF60FD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2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DF63-6DF5-3106-3086-5E986BB1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8751-EBF8-7DA0-F2FA-DE741519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F585-1718-D635-85CD-E18534C5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C4A-88E1-6247-B3A7-B1042D62C06B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6403-4336-5167-B613-C5B48D27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672BD-961D-04BF-BEDD-6F9325F0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A420-69A7-9A4F-8A9B-E5BF60FD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06FB-44A9-3BAF-A051-B772D11C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D61AA-73C2-0127-1D05-44CFC889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0C9EF-526E-0961-1F76-9C59EFFB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C4A-88E1-6247-B3A7-B1042D62C06B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5975-DF05-B6F2-4EF9-8A2E4054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FB9B7-962D-60CF-2500-919C72A3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A420-69A7-9A4F-8A9B-E5BF60FD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7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DAF9-A1CE-CBC2-F7C0-525BCAB1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5201-575D-7C8B-4746-ACACDB17C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3A89B-D359-D9FC-A035-52D491D81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24469-C916-9710-00EE-560EA88C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C4A-88E1-6247-B3A7-B1042D62C06B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9B8C4-0B14-AE35-BC3C-A02A0000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A1F86-A4DD-05A1-6310-7C664D39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A420-69A7-9A4F-8A9B-E5BF60FD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69B4-B4E6-E3A1-57FA-A57923F4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C7B4-7D95-5EA0-9D92-B5A47349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DD1DD-3295-2CD6-07BB-8200BDF8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29B0D-90C8-D073-7A6B-10F427F51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A4F2A-66A5-43EE-5F98-59207E2D6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BF160-72EA-76D3-C6EB-7073139A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C4A-88E1-6247-B3A7-B1042D62C06B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1DA83-89C9-B63C-5787-274B674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894B0-7EA2-88AF-B6FC-69E14029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A420-69A7-9A4F-8A9B-E5BF60FD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7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DE5B-7FEA-1E69-ABF4-BDFCB9DE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36457-A6DE-67E9-BE8B-ED3DBD82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C4A-88E1-6247-B3A7-B1042D62C06B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67B62-A5DB-4123-4BD0-2C88E6BA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D1F29-1B4B-3168-4B6F-958A1D06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A420-69A7-9A4F-8A9B-E5BF60FD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4F43A-910F-5CF1-4213-A256D2D2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C4A-88E1-6247-B3A7-B1042D62C06B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D6B90-BB16-12D6-8E37-322F40E2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3AF1-845F-3C17-EA75-D4F644B6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A420-69A7-9A4F-8A9B-E5BF60FD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5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FD20-D193-86EF-595F-296989C0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D181-40F0-DA71-A80F-72F2863D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A6B90-97CE-6631-1203-CCC95B14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33454-33DE-59D5-E6B2-134D246E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C4A-88E1-6247-B3A7-B1042D62C06B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CF148-E022-79AB-7CF3-71BCCF4B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B9BB5-28D3-4EBC-1EB3-32AE242D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A420-69A7-9A4F-8A9B-E5BF60FD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9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FB7B-7357-B3FE-1C98-F688554B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77F65-07ED-FB86-1F6E-D9299FB67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3AA9D-3B55-3B34-E4B8-3BFE57CD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5ECEA-D202-948F-AC6C-FF3A679E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C4A-88E1-6247-B3A7-B1042D62C06B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EFBED-5342-01A4-A76B-220BE6A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51CDE-0AF7-1FC6-87AB-3ACFB182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A420-69A7-9A4F-8A9B-E5BF60FD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30ECF-6854-9606-E6AA-0269269C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8B8D-B66B-A394-D880-8CE194508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3167A-9B2D-F954-826F-34288FFCD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4C4A-88E1-6247-B3A7-B1042D62C06B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A7506-29C3-6C8B-CC5C-9FFCB2947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95BD8-824E-E8C8-9E05-EF6ACA9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A420-69A7-9A4F-8A9B-E5BF60FD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6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ight Triangle 103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89C3E-4A4B-22FE-DD1A-4DE04874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555" y="2445578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 b="1" dirty="0"/>
              <a:t>Secure the Future</a:t>
            </a:r>
          </a:p>
        </p:txBody>
      </p:sp>
      <p:pic>
        <p:nvPicPr>
          <p:cNvPr id="1026" name="Picture 2" descr="palo-alto-networks-logo ~ Advancedata NetworkAdvancedata Network">
            <a:extLst>
              <a:ext uri="{FF2B5EF4-FFF2-40B4-BE49-F238E27FC236}">
                <a16:creationId xmlns:a16="http://schemas.microsoft.com/office/drawing/2014/main" id="{A0C5EA10-EDF1-81D9-67EB-54F3C7E96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906" y="623275"/>
            <a:ext cx="6225921" cy="17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90AF-61FB-6910-9698-9789A791D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555" y="3680441"/>
            <a:ext cx="7745969" cy="140822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/>
              <a:t>Health Sector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900" b="1" dirty="0"/>
              <a:t>Angela </a:t>
            </a:r>
            <a:r>
              <a:rPr lang="en-US" sz="1900" b="1" dirty="0" err="1"/>
              <a:t>Milova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Brigham Young University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8258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42F9-023F-644E-89A3-91203AF1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D70E3CA-0D6E-51E3-7E30-E817FC39A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9590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10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A7F79-C7B7-F575-AFF9-EF0AAC24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540689-DEA5-19D7-4507-8B472EE35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909030"/>
              </p:ext>
            </p:extLst>
          </p:nvPr>
        </p:nvGraphicFramePr>
        <p:xfrm>
          <a:off x="4025124" y="266691"/>
          <a:ext cx="8166876" cy="648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687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6E8D6-2262-2CE6-0C76-AF342D0D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Current Adversarial Landscape in Health Sector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9668C-10FA-5B26-C685-3C910B382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39885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88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3354-4EDC-2338-4144-D4ABC342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&amp; ML in HealthCare Sector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9B0E94-4906-EDDB-1AE3-7B762F51BD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9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315C-6522-A87B-243F-0D921BDB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4151"/>
                </a:solidFill>
                <a:effectLst/>
                <a:latin typeface="Söhne"/>
              </a:rPr>
              <a:t>Threat Intelligence Landscape</a:t>
            </a: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7D3F20-CC24-6F31-9A65-01479F8C55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57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6A0BD-6F5E-9303-D40A-F38F5B35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 i="0">
                <a:solidFill>
                  <a:srgbClr val="FFFFFF"/>
                </a:solidFill>
                <a:effectLst/>
                <a:latin typeface="Söhne"/>
              </a:rPr>
              <a:t>Adversary Playbooks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DAA524-4713-296C-C558-C73C5F08B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25318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56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E3D71-A049-ACB4-DDE4-D25929AC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sz="4100" b="1" dirty="0">
                <a:effectLst/>
                <a:latin typeface="Söhne"/>
              </a:rPr>
              <a:t>Safeguarding Healthcare Data Islands</a:t>
            </a:r>
            <a:endParaRPr lang="en-US" sz="41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low polygon of different colors&#10;&#10;Description automatically generated">
            <a:extLst>
              <a:ext uri="{FF2B5EF4-FFF2-40B4-BE49-F238E27FC236}">
                <a16:creationId xmlns:a16="http://schemas.microsoft.com/office/drawing/2014/main" id="{5FB5C4D3-959D-F7BE-7DA1-4413D16F2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4" r="20007"/>
          <a:stretch/>
        </p:blipFill>
        <p:spPr>
          <a:xfrm>
            <a:off x="8608866" y="1075240"/>
            <a:ext cx="3271712" cy="3271712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073657-0245-BC5B-C93F-ADE451F24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543434"/>
              </p:ext>
            </p:extLst>
          </p:nvPr>
        </p:nvGraphicFramePr>
        <p:xfrm>
          <a:off x="838200" y="1825625"/>
          <a:ext cx="6600869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278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B351F-C0B5-30B9-15FD-5A62DE4A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>
                <a:effectLst/>
                <a:latin typeface="Söhne"/>
              </a:rPr>
              <a:t>Enhancing Cloud Security with PRISMA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21FA-DD97-6A6B-436D-BBBD83CC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i="0">
                <a:effectLst/>
                <a:latin typeface="Söhne"/>
              </a:rPr>
              <a:t>Versatile Authentication Support:</a:t>
            </a:r>
            <a:endParaRPr lang="en-US" sz="2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SAML, TACACS+, RADIUS, MFA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Methods for Secure Access </a:t>
            </a:r>
          </a:p>
          <a:p>
            <a:pPr>
              <a:buFont typeface="+mj-lt"/>
              <a:buAutoNum type="arabicPeriod"/>
            </a:pPr>
            <a:r>
              <a:rPr lang="en-US" sz="2000" b="1" i="0">
                <a:effectLst/>
                <a:latin typeface="Söhne"/>
              </a:rPr>
              <a:t>Data Protection Protocols:</a:t>
            </a:r>
            <a:endParaRPr lang="en-US" sz="2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SSL/TLS for Data in Transit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Encryption for Data at Rest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Strengthening Data Protection</a:t>
            </a:r>
          </a:p>
          <a:p>
            <a:pPr>
              <a:buFont typeface="+mj-lt"/>
              <a:buAutoNum type="arabicPeriod"/>
            </a:pPr>
            <a:r>
              <a:rPr lang="en-US" sz="2000" b="1" i="0">
                <a:effectLst/>
                <a:latin typeface="Söhne"/>
              </a:rPr>
              <a:t>Data Governance Features:</a:t>
            </a:r>
            <a:endParaRPr lang="en-US" sz="2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Policy-Driven Data Retention and Deletion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Ensuring Compliance</a:t>
            </a:r>
          </a:p>
          <a:p>
            <a:endParaRPr lang="en-US" sz="200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Palo Alto Networks | Godfrey Dadich Partners">
            <a:extLst>
              <a:ext uri="{FF2B5EF4-FFF2-40B4-BE49-F238E27FC236}">
                <a16:creationId xmlns:a16="http://schemas.microsoft.com/office/drawing/2014/main" id="{2213F8B7-DE96-14CB-1135-6DD84FBC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482344"/>
            <a:ext cx="4170530" cy="392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C851A-B35A-D9FC-A861-9EB81305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sz="3800" b="1" i="0" dirty="0">
                <a:effectLst/>
                <a:latin typeface="Söhne"/>
              </a:rPr>
              <a:t>Securing Healthcare with </a:t>
            </a:r>
            <a:r>
              <a:rPr lang="en-US" sz="3800" b="1" i="0" dirty="0" err="1">
                <a:effectLst/>
                <a:latin typeface="Söhne"/>
              </a:rPr>
              <a:t>DevSecOps</a:t>
            </a:r>
            <a:r>
              <a:rPr lang="en-US" sz="3800" b="1" i="0" dirty="0">
                <a:effectLst/>
                <a:latin typeface="Söhne"/>
              </a:rPr>
              <a:t>, SASE, and Feasibility Study</a:t>
            </a:r>
            <a:endParaRPr lang="en-US" sz="3800" dirty="0"/>
          </a:p>
        </p:txBody>
      </p:sp>
      <p:pic>
        <p:nvPicPr>
          <p:cNvPr id="14" name="Picture 13" descr="Blue blocks and networks technology background">
            <a:extLst>
              <a:ext uri="{FF2B5EF4-FFF2-40B4-BE49-F238E27FC236}">
                <a16:creationId xmlns:a16="http://schemas.microsoft.com/office/drawing/2014/main" id="{50CFEC1D-E632-AFE0-5B1C-4A521CC08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8" r="39377" b="1"/>
          <a:stretch/>
        </p:blipFill>
        <p:spPr>
          <a:xfrm>
            <a:off x="444391" y="0"/>
            <a:ext cx="3198631" cy="3319272"/>
          </a:xfrm>
          <a:prstGeom prst="rect">
            <a:avLst/>
          </a:prstGeom>
        </p:spPr>
      </p:pic>
      <p:sp>
        <p:nvSpPr>
          <p:cNvPr id="3095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SoftwareReviews | Cortex XSOAR | Make Better IT Decisions">
            <a:extLst>
              <a:ext uri="{FF2B5EF4-FFF2-40B4-BE49-F238E27FC236}">
                <a16:creationId xmlns:a16="http://schemas.microsoft.com/office/drawing/2014/main" id="{B09B7BF4-1477-D888-F9FA-959F1CDF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206" y="3980991"/>
            <a:ext cx="3494999" cy="1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8E5C-E337-160F-16DA-BB149BD37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270" y="2584450"/>
            <a:ext cx="7590058" cy="3612388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400" b="1" i="0" dirty="0" err="1">
                <a:effectLst/>
                <a:latin typeface="Söhne"/>
              </a:rPr>
              <a:t>DevSecOps</a:t>
            </a:r>
            <a:r>
              <a:rPr lang="en-US" sz="1400" b="1" i="0" dirty="0">
                <a:effectLst/>
                <a:latin typeface="Söhne"/>
              </a:rPr>
              <a:t> Implementation: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Söhne"/>
              </a:rPr>
              <a:t>Zero-Trust Model for Secure Authentication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Söhne"/>
              </a:rPr>
              <a:t>Multi-Factor Authentication, Device Posture Checks, and Continuous Monitoring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Enhancing SOAR Capabilities: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Söhne"/>
              </a:rPr>
              <a:t>Integration of Cortex XSOAR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Söhne"/>
              </a:rPr>
              <a:t>Monitoring, Automating Security Alerts, Orchestrating Responses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SASE Architecture for Healthcare: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Söhne"/>
              </a:rPr>
              <a:t>Cloud-First and Unified Secure Access Service Edge (SASE)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Söhne"/>
              </a:rPr>
              <a:t>Scalable and Integrated Solutions for Data Protection, Connectivity, and Adaptability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Feasibility Study Considerations: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Söhne"/>
              </a:rPr>
              <a:t>Independent Security Product Implementations vs. Enterprise Solutions Adoption 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SASE Models Evaluation: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Söhne"/>
              </a:rPr>
              <a:t>Considerations Based on Healthcare Sector Needs.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Söhne"/>
              </a:rPr>
              <a:t>Zero Trust Network Access (ZTNA) and User Identity Focus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654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722</Words>
  <Application>Microsoft Macintosh PowerPoint</Application>
  <PresentationFormat>Widescreen</PresentationFormat>
  <Paragraphs>129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Secure the Future</vt:lpstr>
      <vt:lpstr>Table of Contents</vt:lpstr>
      <vt:lpstr>Current Adversarial Landscape in Health Sector</vt:lpstr>
      <vt:lpstr>AI &amp; ML in HealthCare Sector</vt:lpstr>
      <vt:lpstr>Threat Intelligence Landscape</vt:lpstr>
      <vt:lpstr>Adversary Playbooks</vt:lpstr>
      <vt:lpstr>Safeguarding Healthcare Data Islands</vt:lpstr>
      <vt:lpstr>Enhancing Cloud Security with PRISMA</vt:lpstr>
      <vt:lpstr>Securing Healthcare with DevSecOps, SASE, and Feasibility Study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the Future</dc:title>
  <dc:creator>Microsoft Office User</dc:creator>
  <cp:lastModifiedBy>Microsoft Office User</cp:lastModifiedBy>
  <cp:revision>1</cp:revision>
  <dcterms:created xsi:type="dcterms:W3CDTF">2023-12-23T18:30:02Z</dcterms:created>
  <dcterms:modified xsi:type="dcterms:W3CDTF">2023-12-23T19:34:00Z</dcterms:modified>
</cp:coreProperties>
</file>