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BDF5-B6CF-B945-97C6-57118785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D3DE1-2A7C-644A-8B0E-1F65F85A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519E9-A7FF-5C49-9839-F3755333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E8D6-5DF3-2B44-8EC1-F192BBAD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5933-D366-3345-82CC-C8BB9C00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BD9D-82E7-3446-817E-9BD7D755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14254-EC31-0D4D-9B60-DD28ED40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93AF-1CDA-DA4A-9BF5-24535813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38EF-AADE-E245-BFF6-5D85A0ED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A5F6-2B3F-C442-B3E9-717BE535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BD8F9-2A2C-C949-9BA2-CA1584A56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B081-F05F-094F-A40A-11574799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1677-EF4A-B745-B1C9-62A6BB3C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BE8F-FB64-194F-9438-D3E38DE4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4C62-21C2-6944-BFA8-7429DE3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EB74-6824-7E49-9C78-5308903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24ED-6EFF-7541-8919-1FEE2372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9A35-3A26-B043-AC1E-9D98664A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DA27-FC27-5F49-BEB9-FC6D10AA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7FBD-19B8-0E47-BC50-CE5C64E3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67BD-9032-294A-A95F-C149F291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28E96-2D5D-044C-86A6-2B614EF6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DE68-BE53-9347-9D18-EEF944C4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DCDE-FBFC-0B4A-81EC-C267A05A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8693-77F9-6041-8A6D-F9D70861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89A8-D0CE-1241-B4F7-5598C908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3AA1-B3CD-A149-B6AD-1B76D2D61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96A92-C1FB-094D-8094-7062FED6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9A78-9FF6-0D49-82C6-FBDECF2C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C995-33F1-CD49-BE1B-717C5C59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DC21-CD9D-334C-B2A5-C85E9AF1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D637-69D5-C94E-AF74-BF55D042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ED15-CED9-0343-8FD7-BD33B0A4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155A4-8DF7-D048-B8E1-6202F61A4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F3A70-AAB1-6F4E-805F-1E79EC003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98C21-F2EF-DE47-9A3C-891BE06B4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47DA3-8557-CB4F-9B90-8EEBB000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82DAB-0997-924F-BD8B-27B93976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F8C56-29A5-8B47-8BA0-12E26171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CE07-858F-C74A-AD51-F54E0BFF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54D02-7E35-6743-82A1-791CAFC4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2F0F5-6A31-3145-8FBD-5C019A3F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30DF-6CBF-FE45-85B3-EC33E396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03E81-6D66-2F4F-8817-0807E751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1D77A-1A50-454F-8AE6-6A9E23AE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E2E18-6523-F249-91A9-8A65A22C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45DD-A299-AC40-9004-8A508585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DA7A-27D4-CE47-AA39-3A53BEAE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D607-7152-AD4C-B200-0738CF9C4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B533-CF8B-AC44-978A-2574A128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DCFC-ACC0-BA42-B1AB-9D84A9BC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2D62-FE62-1B44-8620-5331532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18E8-B7CC-1447-95B7-6390089B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098E6-2EA6-7A45-BAEA-11A529D2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D05AD-FDD0-BF43-97B3-F889F9CB0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E95A-52EC-484D-BDD3-AB1B9956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5457-641C-944D-8DF3-C425C737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2614F-20D3-BB4D-AE1A-BB787B69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6DC1E-9EC8-8047-AF32-AA6316A9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6833-627B-0149-8A4D-8DF9379E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3969-0E3D-3149-BD0E-D837391E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4DD0-5574-8F42-8E75-1F64C7D7F0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E361-A9F8-F14B-B6E3-2DE6D373A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8E8D-EF5A-1743-B4B5-72FC7576C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B32F-1091-F640-A734-F1360E92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D34B07-2D81-AC42-9804-4F29567A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87" y="0"/>
            <a:ext cx="1011582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D27B8E-C791-E44E-BA30-AD2204FB27E1}"/>
              </a:ext>
            </a:extLst>
          </p:cNvPr>
          <p:cNvSpPr/>
          <p:nvPr/>
        </p:nvSpPr>
        <p:spPr>
          <a:xfrm>
            <a:off x="1038087" y="289367"/>
            <a:ext cx="3510764" cy="1990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F24E8-2BE3-8D4B-8422-BB6BF8F29049}"/>
              </a:ext>
            </a:extLst>
          </p:cNvPr>
          <p:cNvSpPr/>
          <p:nvPr/>
        </p:nvSpPr>
        <p:spPr>
          <a:xfrm>
            <a:off x="2660699" y="199720"/>
            <a:ext cx="3510764" cy="1180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EA8FF-3F2C-0149-AF4E-369720BAE4FF}"/>
              </a:ext>
            </a:extLst>
          </p:cNvPr>
          <p:cNvSpPr/>
          <p:nvPr/>
        </p:nvSpPr>
        <p:spPr>
          <a:xfrm>
            <a:off x="1253240" y="4592426"/>
            <a:ext cx="5102736" cy="1990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2018-10-15T15:47:37Z</dcterms:created>
  <dcterms:modified xsi:type="dcterms:W3CDTF">2018-10-15T15:48:38Z</dcterms:modified>
</cp:coreProperties>
</file>