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5" r:id="rId3"/>
    <p:sldId id="263" r:id="rId4"/>
    <p:sldId id="264" r:id="rId5"/>
    <p:sldId id="256" r:id="rId6"/>
    <p:sldId id="257" r:id="rId7"/>
    <p:sldId id="258" r:id="rId8"/>
    <p:sldId id="260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5F2E8-A7BC-6D4B-AAAF-FC1649EF672E}" v="65" dt="2018-10-16T23:20:34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1"/>
    <p:restoredTop sz="92582"/>
  </p:normalViewPr>
  <p:slideViewPr>
    <p:cSldViewPr snapToGrid="0" snapToObjects="1">
      <p:cViewPr>
        <p:scale>
          <a:sx n="144" d="100"/>
          <a:sy n="144" d="100"/>
        </p:scale>
        <p:origin x="6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7A9247E1-59E5-EF4E-90E9-937CCD11DEF8}"/>
    <pc:docChg chg="undo redo custSel addSld delSld modSld sldOrd">
      <pc:chgData name="Pablo Ruiz Ruiz" userId="43f712b8e634f19b" providerId="LiveId" clId="{7A9247E1-59E5-EF4E-90E9-937CCD11DEF8}" dt="2018-08-14T20:05:17.903" v="253" actId="14100"/>
      <pc:docMkLst>
        <pc:docMk/>
      </pc:docMkLst>
      <pc:sldChg chg="modSp ord">
        <pc:chgData name="Pablo Ruiz Ruiz" userId="43f712b8e634f19b" providerId="LiveId" clId="{7A9247E1-59E5-EF4E-90E9-937CCD11DEF8}" dt="2018-08-13T21:14:58.411" v="5" actId="5736"/>
        <pc:sldMkLst>
          <pc:docMk/>
          <pc:sldMk cId="3051510714" sldId="256"/>
        </pc:sldMkLst>
        <pc:spChg chg="mod">
          <ac:chgData name="Pablo Ruiz Ruiz" userId="43f712b8e634f19b" providerId="LiveId" clId="{7A9247E1-59E5-EF4E-90E9-937CCD11DEF8}" dt="2018-08-13T21:11:18.534" v="4" actId="5736"/>
          <ac:spMkLst>
            <pc:docMk/>
            <pc:sldMk cId="3051510714" sldId="256"/>
            <ac:spMk id="5" creationId="{F7DE709B-709C-0F40-881F-C5ABDC9359BD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7" creationId="{E5BDE446-8D7E-8342-A562-6E251BAAED05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10" creationId="{759822DC-6B70-8A40-962C-A68C17F8EFD5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12" creationId="{9BFEA160-E74E-0E47-A745-B5AC81E259B4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13" creationId="{5219D843-3E78-3546-B33E-DCC97516B415}"/>
          </ac:spMkLst>
        </pc:spChg>
        <pc:spChg chg="mod">
          <ac:chgData name="Pablo Ruiz Ruiz" userId="43f712b8e634f19b" providerId="LiveId" clId="{7A9247E1-59E5-EF4E-90E9-937CCD11DEF8}" dt="2018-08-13T21:14:58.411" v="5" actId="5736"/>
          <ac:spMkLst>
            <pc:docMk/>
            <pc:sldMk cId="3051510714" sldId="256"/>
            <ac:spMk id="14" creationId="{30DD458E-5B83-4345-91C3-0CD429C0E866}"/>
          </ac:spMkLst>
        </pc:spChg>
        <pc:graphicFrameChg chg="mod">
          <ac:chgData name="Pablo Ruiz Ruiz" userId="43f712b8e634f19b" providerId="LiveId" clId="{7A9247E1-59E5-EF4E-90E9-937CCD11DEF8}" dt="2018-08-13T21:14:58.411" v="5" actId="5736"/>
          <ac:graphicFrameMkLst>
            <pc:docMk/>
            <pc:sldMk cId="3051510714" sldId="256"/>
            <ac:graphicFrameMk id="4" creationId="{4C19FC7E-63F0-1D44-8C34-54BCCE37E3C6}"/>
          </ac:graphicFrameMkLst>
        </pc:graphicFrameChg>
        <pc:graphicFrameChg chg="mod">
          <ac:chgData name="Pablo Ruiz Ruiz" userId="43f712b8e634f19b" providerId="LiveId" clId="{7A9247E1-59E5-EF4E-90E9-937CCD11DEF8}" dt="2018-08-13T21:14:58.411" v="5" actId="5736"/>
          <ac:graphicFrameMkLst>
            <pc:docMk/>
            <pc:sldMk cId="3051510714" sldId="256"/>
            <ac:graphicFrameMk id="9" creationId="{E3A64D24-9658-5D4E-8C57-0BD2F3F0C354}"/>
          </ac:graphicFrameMkLst>
        </pc:graphicFrameChg>
        <pc:graphicFrameChg chg="mod">
          <ac:chgData name="Pablo Ruiz Ruiz" userId="43f712b8e634f19b" providerId="LiveId" clId="{7A9247E1-59E5-EF4E-90E9-937CCD11DEF8}" dt="2018-08-13T21:14:58.411" v="5" actId="5736"/>
          <ac:graphicFrameMkLst>
            <pc:docMk/>
            <pc:sldMk cId="3051510714" sldId="256"/>
            <ac:graphicFrameMk id="11" creationId="{730CE02E-695B-2940-8B4F-AE2EFA74F45E}"/>
          </ac:graphicFrameMkLst>
        </pc:graphicFrameChg>
      </pc:sldChg>
      <pc:sldChg chg="modSp">
        <pc:chgData name="Pablo Ruiz Ruiz" userId="43f712b8e634f19b" providerId="LiveId" clId="{7A9247E1-59E5-EF4E-90E9-937CCD11DEF8}" dt="2018-08-13T21:27:43.212" v="17" actId="5736"/>
        <pc:sldMkLst>
          <pc:docMk/>
          <pc:sldMk cId="4202916017" sldId="258"/>
        </pc:sldMkLst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3" creationId="{225E4ACC-38DE-994B-8219-F4D38E97F0ED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7" creationId="{E5BDE446-8D7E-8342-A562-6E251BAAED05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0" creationId="{759822DC-6B70-8A40-962C-A68C17F8EFD5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2" creationId="{9BFEA160-E74E-0E47-A745-B5AC81E259B4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3" creationId="{5219D843-3E78-3546-B33E-DCC97516B415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4" creationId="{30DD458E-5B83-4345-91C3-0CD429C0E866}"/>
          </ac:spMkLst>
        </pc:spChg>
        <pc:spChg chg="mod">
          <ac:chgData name="Pablo Ruiz Ruiz" userId="43f712b8e634f19b" providerId="LiveId" clId="{7A9247E1-59E5-EF4E-90E9-937CCD11DEF8}" dt="2018-08-13T21:27:43.212" v="17" actId="5736"/>
          <ac:spMkLst>
            <pc:docMk/>
            <pc:sldMk cId="4202916017" sldId="258"/>
            <ac:spMk id="19" creationId="{98D09404-96B4-D746-8B4A-AE9BE884EE00}"/>
          </ac:spMkLst>
        </pc:spChg>
        <pc:graphicFrameChg chg="mod">
          <ac:chgData name="Pablo Ruiz Ruiz" userId="43f712b8e634f19b" providerId="LiveId" clId="{7A9247E1-59E5-EF4E-90E9-937CCD11DEF8}" dt="2018-08-13T21:27:43.212" v="17" actId="5736"/>
          <ac:graphicFrameMkLst>
            <pc:docMk/>
            <pc:sldMk cId="4202916017" sldId="258"/>
            <ac:graphicFrameMk id="4" creationId="{4C19FC7E-63F0-1D44-8C34-54BCCE37E3C6}"/>
          </ac:graphicFrameMkLst>
        </pc:graphicFrameChg>
        <pc:graphicFrameChg chg="mod">
          <ac:chgData name="Pablo Ruiz Ruiz" userId="43f712b8e634f19b" providerId="LiveId" clId="{7A9247E1-59E5-EF4E-90E9-937CCD11DEF8}" dt="2018-08-13T21:27:43.212" v="17" actId="5736"/>
          <ac:graphicFrameMkLst>
            <pc:docMk/>
            <pc:sldMk cId="4202916017" sldId="258"/>
            <ac:graphicFrameMk id="9" creationId="{E3A64D24-9658-5D4E-8C57-0BD2F3F0C354}"/>
          </ac:graphicFrameMkLst>
        </pc:graphicFrameChg>
        <pc:graphicFrameChg chg="mod">
          <ac:chgData name="Pablo Ruiz Ruiz" userId="43f712b8e634f19b" providerId="LiveId" clId="{7A9247E1-59E5-EF4E-90E9-937CCD11DEF8}" dt="2018-08-13T21:27:43.212" v="17" actId="5736"/>
          <ac:graphicFrameMkLst>
            <pc:docMk/>
            <pc:sldMk cId="4202916017" sldId="258"/>
            <ac:graphicFrameMk id="21" creationId="{34272919-4C77-C34E-B33A-68CBE074DE39}"/>
          </ac:graphicFrameMkLst>
        </pc:graphicFrameChg>
        <pc:cxnChg chg="mod">
          <ac:chgData name="Pablo Ruiz Ruiz" userId="43f712b8e634f19b" providerId="LiveId" clId="{7A9247E1-59E5-EF4E-90E9-937CCD11DEF8}" dt="2018-08-13T21:27:43.212" v="17" actId="5736"/>
          <ac:cxnSpMkLst>
            <pc:docMk/>
            <pc:sldMk cId="4202916017" sldId="258"/>
            <ac:cxnSpMk id="18" creationId="{753F1180-D47E-354A-8C31-16EFCA1F13D1}"/>
          </ac:cxnSpMkLst>
        </pc:cxnChg>
      </pc:sldChg>
      <pc:sldChg chg="modSp">
        <pc:chgData name="Pablo Ruiz Ruiz" userId="43f712b8e634f19b" providerId="LiveId" clId="{7A9247E1-59E5-EF4E-90E9-937CCD11DEF8}" dt="2018-08-13T21:19:50.692" v="11" actId="5736"/>
        <pc:sldMkLst>
          <pc:docMk/>
          <pc:sldMk cId="2414164457" sldId="260"/>
        </pc:sldMkLst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7" creationId="{E5BDE446-8D7E-8342-A562-6E251BAAED05}"/>
          </ac:spMkLst>
        </pc:spChg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10" creationId="{759822DC-6B70-8A40-962C-A68C17F8EFD5}"/>
          </ac:spMkLst>
        </pc:spChg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12" creationId="{9BFEA160-E74E-0E47-A745-B5AC81E259B4}"/>
          </ac:spMkLst>
        </pc:spChg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13" creationId="{5219D843-3E78-3546-B33E-DCC97516B415}"/>
          </ac:spMkLst>
        </pc:spChg>
        <pc:spChg chg="mod">
          <ac:chgData name="Pablo Ruiz Ruiz" userId="43f712b8e634f19b" providerId="LiveId" clId="{7A9247E1-59E5-EF4E-90E9-937CCD11DEF8}" dt="2018-08-13T21:19:50.692" v="11" actId="5736"/>
          <ac:spMkLst>
            <pc:docMk/>
            <pc:sldMk cId="2414164457" sldId="260"/>
            <ac:spMk id="14" creationId="{30DD458E-5B83-4345-91C3-0CD429C0E866}"/>
          </ac:spMkLst>
        </pc:spChg>
        <pc:graphicFrameChg chg="mod modGraphic">
          <ac:chgData name="Pablo Ruiz Ruiz" userId="43f712b8e634f19b" providerId="LiveId" clId="{7A9247E1-59E5-EF4E-90E9-937CCD11DEF8}" dt="2018-08-13T21:19:50.692" v="11" actId="5736"/>
          <ac:graphicFrameMkLst>
            <pc:docMk/>
            <pc:sldMk cId="2414164457" sldId="260"/>
            <ac:graphicFrameMk id="4" creationId="{4C19FC7E-63F0-1D44-8C34-54BCCE37E3C6}"/>
          </ac:graphicFrameMkLst>
        </pc:graphicFrameChg>
        <pc:graphicFrameChg chg="mod">
          <ac:chgData name="Pablo Ruiz Ruiz" userId="43f712b8e634f19b" providerId="LiveId" clId="{7A9247E1-59E5-EF4E-90E9-937CCD11DEF8}" dt="2018-08-13T21:19:50.692" v="11" actId="5736"/>
          <ac:graphicFrameMkLst>
            <pc:docMk/>
            <pc:sldMk cId="2414164457" sldId="260"/>
            <ac:graphicFrameMk id="9" creationId="{E3A64D24-9658-5D4E-8C57-0BD2F3F0C354}"/>
          </ac:graphicFrameMkLst>
        </pc:graphicFrameChg>
        <pc:graphicFrameChg chg="mod modGraphic">
          <ac:chgData name="Pablo Ruiz Ruiz" userId="43f712b8e634f19b" providerId="LiveId" clId="{7A9247E1-59E5-EF4E-90E9-937CCD11DEF8}" dt="2018-08-13T21:19:50.692" v="11" actId="5736"/>
          <ac:graphicFrameMkLst>
            <pc:docMk/>
            <pc:sldMk cId="2414164457" sldId="260"/>
            <ac:graphicFrameMk id="11" creationId="{730CE02E-695B-2940-8B4F-AE2EFA74F45E}"/>
          </ac:graphicFrameMkLst>
        </pc:graphicFrameChg>
      </pc:sldChg>
      <pc:sldChg chg="modSp add">
        <pc:chgData name="Pablo Ruiz Ruiz" userId="43f712b8e634f19b" providerId="LiveId" clId="{7A9247E1-59E5-EF4E-90E9-937CCD11DEF8}" dt="2018-08-14T19:46:56.730" v="59" actId="1038"/>
        <pc:sldMkLst>
          <pc:docMk/>
          <pc:sldMk cId="3256813414" sldId="262"/>
        </pc:sldMkLst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2" creationId="{5010BE36-0482-F94A-9D90-DB2A445808FD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3" creationId="{9CE630F9-FE5B-4D4E-98D7-52BB5C33AFE7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4" creationId="{7132FC5D-E7D8-404A-9058-CE4DFB73BFEB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5" creationId="{C1C5A473-EA89-2640-B7E6-5F1A391388A4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8" creationId="{348C4CCB-1915-0848-AC22-27DF639E53D0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" creationId="{3C45E387-23FA-4B45-A36F-493E61CDBC3E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42" creationId="{424ACFD4-F6C2-4948-AC24-30C1AC4201C1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43" creationId="{6CF9DC51-6822-924D-A867-8AC9CFE1B92B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4" creationId="{7A2A0DFF-5A1C-B34A-8591-B75E25F4858F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5" creationId="{07FEBD09-D8FC-FA40-9911-846C6D34A3F2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6" creationId="{D1A20F80-A10E-9744-A407-EC89C4C768AD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7" creationId="{6B899C01-2184-ED4B-8C04-11B460FC07DB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49" creationId="{352A9431-3E9A-E848-99C4-88825B7D6DF2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56" creationId="{7C537A82-EA9E-244A-93F9-C296E766881D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4" creationId="{D429CCC5-C132-A240-B951-A95A8A26DD31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5" creationId="{07571689-5EAA-3D40-91AF-45AD15B51AF2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6" creationId="{C72C7AA7-B5FA-4443-AEDB-CE5FEBABD756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97" creationId="{8A7F48B5-DA7D-3143-924D-36B834DB93A1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2" creationId="{4DA86C6C-9E54-804D-8FF8-4D4F4BE5E725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4" creationId="{563372B6-1F30-6B45-9CF4-AC6E26F8B771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7" creationId="{90ACD56B-0293-B747-80BE-391117A1A758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8" creationId="{991CB80E-08D8-2646-89D1-C9F3F9BAAE89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09" creationId="{D74EE238-4DED-5C4B-9CAD-88802E4DC7BC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12" creationId="{F6F4EB5E-2CFD-FD41-B57F-0A7EC16DE7B6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15" creationId="{2A5C57AD-B4EF-2349-A1EC-D8F49979232B}"/>
          </ac:spMkLst>
        </pc:spChg>
        <pc:spChg chg="mod">
          <ac:chgData name="Pablo Ruiz Ruiz" userId="43f712b8e634f19b" providerId="LiveId" clId="{7A9247E1-59E5-EF4E-90E9-937CCD11DEF8}" dt="2018-08-14T19:46:56.325" v="58" actId="1076"/>
          <ac:spMkLst>
            <pc:docMk/>
            <pc:sldMk cId="3256813414" sldId="262"/>
            <ac:spMk id="116" creationId="{3EF74348-D174-A04C-B22D-A66E77965BFA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18" creationId="{F63492A0-635B-244B-8B3A-056B06869C37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19" creationId="{12152BC9-7E2D-CD42-8462-286F740BB09D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0" creationId="{7B0E3595-4739-1647-8E2F-037FC78FC39C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4" creationId="{A1414FE8-7309-E34A-BDD8-49656538969A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5" creationId="{E7F85A6A-0E1B-B846-8E43-5E7798D63C06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6" creationId="{949891D5-6050-174F-AB5B-6BD06D8BCB2E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7" creationId="{66CE7C94-356E-C540-B3F7-605D2DCDACB7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28" creationId="{284E2592-B5D1-C74B-BE1A-C0B12AF2808D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36" creationId="{3E0CFC05-E7C8-744A-85BF-1E6F17071CD4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37" creationId="{0EF7C7E7-8779-4647-A61E-29C7AA9E2362}"/>
          </ac:spMkLst>
        </pc:spChg>
        <pc:spChg chg="mod">
          <ac:chgData name="Pablo Ruiz Ruiz" userId="43f712b8e634f19b" providerId="LiveId" clId="{7A9247E1-59E5-EF4E-90E9-937CCD11DEF8}" dt="2018-08-14T19:46:56.730" v="59" actId="1038"/>
          <ac:spMkLst>
            <pc:docMk/>
            <pc:sldMk cId="3256813414" sldId="262"/>
            <ac:spMk id="138" creationId="{DCB14ECC-96F0-4246-ADE0-0288D4B742C6}"/>
          </ac:spMkLst>
        </pc:sp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7" creationId="{F2229984-1F83-F24C-8CD1-2CBBE7CD0C77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1" creationId="{A12B6C45-9C7F-2248-8816-4A5CF1EAC02D}"/>
          </ac:cxnSpMkLst>
        </pc:cxn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60" creationId="{8DDF9BEC-BB09-244C-BCF9-2E83A2ABC4A7}"/>
          </ac:cxnSpMkLst>
        </pc:cxn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106" creationId="{65C297B4-4BC3-C543-A83B-25D6C53F14B3}"/>
          </ac:cxnSpMkLst>
        </pc:cxn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111" creationId="{27C69F0D-80E2-EE43-9501-14A667FC3574}"/>
          </ac:cxnSpMkLst>
        </pc:cxnChg>
        <pc:cxnChg chg="mod">
          <ac:chgData name="Pablo Ruiz Ruiz" userId="43f712b8e634f19b" providerId="LiveId" clId="{7A9247E1-59E5-EF4E-90E9-937CCD11DEF8}" dt="2018-08-14T19:46:56.325" v="58" actId="1076"/>
          <ac:cxnSpMkLst>
            <pc:docMk/>
            <pc:sldMk cId="3256813414" sldId="262"/>
            <ac:cxnSpMk id="114" creationId="{CA1C0FAC-03FD-3540-885C-AFA339792A00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32" creationId="{424F0C3D-172A-9A4C-9B14-8C6C7708F4F4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35" creationId="{94C3E45B-141D-0448-A4E7-000C3EA70DD8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40" creationId="{097EF6BF-7F67-8A4C-A3E2-95D6B8197FB5}"/>
          </ac:cxnSpMkLst>
        </pc:cxnChg>
        <pc:cxnChg chg="mod">
          <ac:chgData name="Pablo Ruiz Ruiz" userId="43f712b8e634f19b" providerId="LiveId" clId="{7A9247E1-59E5-EF4E-90E9-937CCD11DEF8}" dt="2018-08-14T19:46:56.730" v="59" actId="1038"/>
          <ac:cxnSpMkLst>
            <pc:docMk/>
            <pc:sldMk cId="3256813414" sldId="262"/>
            <ac:cxnSpMk id="143" creationId="{F361EA70-B732-8E44-BD74-2279C0933E2B}"/>
          </ac:cxnSpMkLst>
        </pc:cxnChg>
      </pc:sldChg>
      <pc:sldChg chg="add">
        <pc:chgData name="Pablo Ruiz Ruiz" userId="43f712b8e634f19b" providerId="LiveId" clId="{7A9247E1-59E5-EF4E-90E9-937CCD11DEF8}" dt="2018-08-13T21:10:28.293" v="2"/>
        <pc:sldMkLst>
          <pc:docMk/>
          <pc:sldMk cId="1675529636" sldId="263"/>
        </pc:sldMkLst>
      </pc:sldChg>
      <pc:sldChg chg="addSp delSp modSp add">
        <pc:chgData name="Pablo Ruiz Ruiz" userId="43f712b8e634f19b" providerId="LiveId" clId="{7A9247E1-59E5-EF4E-90E9-937CCD11DEF8}" dt="2018-08-14T20:05:17.903" v="253" actId="14100"/>
        <pc:sldMkLst>
          <pc:docMk/>
          <pc:sldMk cId="22793961" sldId="264"/>
        </pc:sldMkLst>
        <pc:spChg chg="del">
          <ac:chgData name="Pablo Ruiz Ruiz" userId="43f712b8e634f19b" providerId="LiveId" clId="{7A9247E1-59E5-EF4E-90E9-937CCD11DEF8}" dt="2018-08-14T19:45:40.862" v="22" actId="478"/>
          <ac:spMkLst>
            <pc:docMk/>
            <pc:sldMk cId="22793961" sldId="264"/>
            <ac:spMk id="4" creationId="{7132FC5D-E7D8-404A-9058-CE4DFB73BFEB}"/>
          </ac:spMkLst>
        </pc:spChg>
        <pc:spChg chg="add mod">
          <ac:chgData name="Pablo Ruiz Ruiz" userId="43f712b8e634f19b" providerId="LiveId" clId="{7A9247E1-59E5-EF4E-90E9-937CCD11DEF8}" dt="2018-08-14T20:05:06.231" v="250" actId="1038"/>
          <ac:spMkLst>
            <pc:docMk/>
            <pc:sldMk cId="22793961" sldId="264"/>
            <ac:spMk id="9" creationId="{33199A18-AEE0-0040-8A05-668F7BEF034B}"/>
          </ac:spMkLst>
        </pc:spChg>
        <pc:spChg chg="add 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" creationId="{1E70A0E6-5F30-D74E-8F41-205DEF7C41F0}"/>
          </ac:spMkLst>
        </pc:spChg>
        <pc:spChg chg="add 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1" creationId="{8ABD7D01-1ADA-3447-9FD5-B88FA8F48B71}"/>
          </ac:spMkLst>
        </pc:spChg>
        <pc:spChg chg="add mod">
          <ac:chgData name="Pablo Ruiz Ruiz" userId="43f712b8e634f19b" providerId="LiveId" clId="{7A9247E1-59E5-EF4E-90E9-937CCD11DEF8}" dt="2018-08-14T20:04:42.313" v="224" actId="1076"/>
          <ac:spMkLst>
            <pc:docMk/>
            <pc:sldMk cId="22793961" sldId="264"/>
            <ac:spMk id="12" creationId="{20129D3A-095D-AA4B-8DBC-EB77CC0DB36C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0" creationId="{7C68B3AD-11D7-4347-8423-AFC9A35762A4}"/>
          </ac:spMkLst>
        </pc:spChg>
        <pc:spChg chg="mod">
          <ac:chgData name="Pablo Ruiz Ruiz" userId="43f712b8e634f19b" providerId="LiveId" clId="{7A9247E1-59E5-EF4E-90E9-937CCD11DEF8}" dt="2018-08-14T19:46:58.352" v="61" actId="1076"/>
          <ac:spMkLst>
            <pc:docMk/>
            <pc:sldMk cId="22793961" sldId="264"/>
            <ac:spMk id="42" creationId="{ABBDD309-8530-EC44-B5F0-B3D7298AEEBE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3" creationId="{ED1D0B2C-400C-A043-8967-66B1B0AE16F0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4" creationId="{808E1F51-5F59-044B-AD54-FD1120CF8133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5" creationId="{0AD27A13-6F7F-4041-8B8F-91235B12AAE7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6" creationId="{6867DB14-D7E9-7A4A-A0D0-2A520C14F743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7" creationId="{B627C0FA-BD0B-F149-B4A9-E9E0AD365FAE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49" creationId="{C6B37271-72C6-AC4A-823D-8A64C019F7F6}"/>
          </ac:spMkLst>
        </pc:spChg>
        <pc:spChg chg="add del mod">
          <ac:chgData name="Pablo Ruiz Ruiz" userId="43f712b8e634f19b" providerId="LiveId" clId="{7A9247E1-59E5-EF4E-90E9-937CCD11DEF8}" dt="2018-08-14T20:01:19.046" v="152" actId="478"/>
          <ac:spMkLst>
            <pc:docMk/>
            <pc:sldMk cId="22793961" sldId="264"/>
            <ac:spMk id="60" creationId="{9C2FEBAF-FB7E-E14C-803B-CB974C5D2F60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62" creationId="{8E0AC224-5F1C-944A-B650-1059F0626DD1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67" creationId="{7C87A1D1-3D6E-964C-813F-DF6CA8A7B400}"/>
          </ac:spMkLst>
        </pc:spChg>
        <pc:spChg chg="add del mod">
          <ac:chgData name="Pablo Ruiz Ruiz" userId="43f712b8e634f19b" providerId="LiveId" clId="{7A9247E1-59E5-EF4E-90E9-937CCD11DEF8}" dt="2018-08-14T20:01:19.046" v="152" actId="478"/>
          <ac:spMkLst>
            <pc:docMk/>
            <pc:sldMk cId="22793961" sldId="264"/>
            <ac:spMk id="68" creationId="{56438A18-1652-0842-B99B-52CFBFFA813F}"/>
          </ac:spMkLst>
        </pc:spChg>
        <pc:spChg chg="add del mod">
          <ac:chgData name="Pablo Ruiz Ruiz" userId="43f712b8e634f19b" providerId="LiveId" clId="{7A9247E1-59E5-EF4E-90E9-937CCD11DEF8}" dt="2018-08-14T20:01:19.046" v="152" actId="478"/>
          <ac:spMkLst>
            <pc:docMk/>
            <pc:sldMk cId="22793961" sldId="264"/>
            <ac:spMk id="69" creationId="{2C14554B-E4DD-DA4C-B7CF-C84238F3D349}"/>
          </ac:spMkLst>
        </pc:spChg>
        <pc:spChg chg="add del mod">
          <ac:chgData name="Pablo Ruiz Ruiz" userId="43f712b8e634f19b" providerId="LiveId" clId="{7A9247E1-59E5-EF4E-90E9-937CCD11DEF8}" dt="2018-08-14T20:01:24.228" v="153" actId="478"/>
          <ac:spMkLst>
            <pc:docMk/>
            <pc:sldMk cId="22793961" sldId="264"/>
            <ac:spMk id="70" creationId="{8402EACB-4AF3-0745-93C3-260A24532CCA}"/>
          </ac:spMkLst>
        </pc:spChg>
        <pc:spChg chg="add del mod">
          <ac:chgData name="Pablo Ruiz Ruiz" userId="43f712b8e634f19b" providerId="LiveId" clId="{7A9247E1-59E5-EF4E-90E9-937CCD11DEF8}" dt="2018-08-14T20:01:19.046" v="152" actId="478"/>
          <ac:spMkLst>
            <pc:docMk/>
            <pc:sldMk cId="22793961" sldId="264"/>
            <ac:spMk id="72" creationId="{ED3A082D-7F55-2E44-AB4A-36B3F33D7681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01" creationId="{1EA6FC58-C87C-E349-8489-1E71C51F83B5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5" creationId="{D6511774-677A-5A4C-BE14-8C849AC6801C}"/>
          </ac:spMkLst>
        </pc:spChg>
        <pc:spChg chg="add del 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6" creationId="{AE33DF6B-AEB4-8642-9372-2AAEC68BF36D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7" creationId="{BFD8094E-0D14-0146-83C4-7B4BB625CD20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8" creationId="{C71F3338-B5D8-1C42-A87A-91E59917B096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09" creationId="{4C30DD61-1ADC-EE42-A547-C5BBBFBB8CF7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10" creationId="{4CCB50E2-2E0E-5E42-B792-C36090444D6E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11" creationId="{1C81C94F-D2C2-304B-8A74-3D39FF07C8B4}"/>
          </ac:spMkLst>
        </pc:spChg>
        <pc:spChg chg="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12" creationId="{125417C2-C487-E542-92A5-51399B1C5A4B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3" creationId="{1A70464D-430E-EB4C-981C-1936DFFA5C4E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4" creationId="{E20EEE89-4EEC-124D-BFA5-FCCCF530B7BC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6" creationId="{620AB0F4-1B42-394D-95BB-372C6EA36749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7" creationId="{CEBC80AD-09B5-744F-BB8E-5ECF8709C43E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8" creationId="{9D4CFBDC-425F-3D4C-99E3-C2B056F993DF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19" creationId="{EEB86DEB-CBD1-DE4C-B6F6-09AE0E44340D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0" creationId="{9221A8DA-6F7F-2E4B-A271-B2C44FB641E6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1" creationId="{3F1FF1F7-9EED-B64F-8E2D-C0896DB92232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2" creationId="{FDC74598-F08F-6D43-B6B8-E7D3D8A25620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3" creationId="{EC5A6991-41A7-F64D-9A4C-0FAA2756F5D5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5" creationId="{2243969B-162D-1840-B819-574C20BF389E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6" creationId="{A4E7E2E6-9D99-DE48-964D-39A76FC7A9C9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29" creationId="{07CC6C08-3493-AF4A-939B-95BCFC8C9757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30" creationId="{3037CAEE-E958-B547-9E40-0ADFB57F0944}"/>
          </ac:spMkLst>
        </pc:spChg>
        <pc:spChg chg="del">
          <ac:chgData name="Pablo Ruiz Ruiz" userId="43f712b8e634f19b" providerId="LiveId" clId="{7A9247E1-59E5-EF4E-90E9-937CCD11DEF8}" dt="2018-08-14T19:45:38.564" v="21" actId="478"/>
          <ac:spMkLst>
            <pc:docMk/>
            <pc:sldMk cId="22793961" sldId="264"/>
            <ac:spMk id="131" creationId="{6D8D84E7-05BD-A549-A674-1EAEA72C9937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32" creationId="{CF4373D5-1828-DC4C-BBF8-24354510E231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33" creationId="{BCE691F6-6243-834C-9834-DC1AEFAEB1C2}"/>
          </ac:spMkLst>
        </pc:spChg>
        <pc:spChg chg="add mod">
          <ac:chgData name="Pablo Ruiz Ruiz" userId="43f712b8e634f19b" providerId="LiveId" clId="{7A9247E1-59E5-EF4E-90E9-937CCD11DEF8}" dt="2018-08-14T20:03:12.593" v="183" actId="1038"/>
          <ac:spMkLst>
            <pc:docMk/>
            <pc:sldMk cId="22793961" sldId="264"/>
            <ac:spMk id="134" creationId="{BC10D44B-2DA1-A942-B0AD-D222C4EE575D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35" creationId="{345DB43B-9561-554B-8DFF-CB2F6084B52D}"/>
          </ac:spMkLst>
        </pc:spChg>
        <pc:spChg chg="add mod">
          <ac:chgData name="Pablo Ruiz Ruiz" userId="43f712b8e634f19b" providerId="LiveId" clId="{7A9247E1-59E5-EF4E-90E9-937CCD11DEF8}" dt="2018-08-14T20:01:15.851" v="151" actId="1076"/>
          <ac:spMkLst>
            <pc:docMk/>
            <pc:sldMk cId="22793961" sldId="264"/>
            <ac:spMk id="136" creationId="{59B0C63A-3D2E-F04D-BAE6-AB99239FCF22}"/>
          </ac:spMkLst>
        </pc:spChg>
        <pc:spChg chg="add del mod">
          <ac:chgData name="Pablo Ruiz Ruiz" userId="43f712b8e634f19b" providerId="LiveId" clId="{7A9247E1-59E5-EF4E-90E9-937CCD11DEF8}" dt="2018-08-14T20:03:45.710" v="203" actId="478"/>
          <ac:spMkLst>
            <pc:docMk/>
            <pc:sldMk cId="22793961" sldId="264"/>
            <ac:spMk id="137" creationId="{9352D1C2-4BE9-E044-9669-BE73769F4383}"/>
          </ac:spMkLst>
        </pc:spChg>
        <pc:spChg chg="add mod">
          <ac:chgData name="Pablo Ruiz Ruiz" userId="43f712b8e634f19b" providerId="LiveId" clId="{7A9247E1-59E5-EF4E-90E9-937CCD11DEF8}" dt="2018-08-14T20:03:05.962" v="177" actId="1076"/>
          <ac:spMkLst>
            <pc:docMk/>
            <pc:sldMk cId="22793961" sldId="264"/>
            <ac:spMk id="138" creationId="{FAA07008-0318-5649-B075-03EE296DDC59}"/>
          </ac:spMkLst>
        </pc:spChg>
        <pc:spChg chg="add mod">
          <ac:chgData name="Pablo Ruiz Ruiz" userId="43f712b8e634f19b" providerId="LiveId" clId="{7A9247E1-59E5-EF4E-90E9-937CCD11DEF8}" dt="2018-08-14T20:03:43.957" v="202" actId="1076"/>
          <ac:spMkLst>
            <pc:docMk/>
            <pc:sldMk cId="22793961" sldId="264"/>
            <ac:spMk id="139" creationId="{697F0EA7-C3C3-A243-8B7C-58F715180BD0}"/>
          </ac:spMkLst>
        </pc:spChg>
        <pc:spChg chg="add mod">
          <ac:chgData name="Pablo Ruiz Ruiz" userId="43f712b8e634f19b" providerId="LiveId" clId="{7A9247E1-59E5-EF4E-90E9-937CCD11DEF8}" dt="2018-08-14T20:03:43.957" v="202" actId="1076"/>
          <ac:spMkLst>
            <pc:docMk/>
            <pc:sldMk cId="22793961" sldId="264"/>
            <ac:spMk id="140" creationId="{9E7DA37A-352D-854A-BBD3-C7457B55DEB6}"/>
          </ac:spMkLst>
        </pc:spChg>
        <pc:spChg chg="add mod">
          <ac:chgData name="Pablo Ruiz Ruiz" userId="43f712b8e634f19b" providerId="LiveId" clId="{7A9247E1-59E5-EF4E-90E9-937CCD11DEF8}" dt="2018-08-14T20:05:02.786" v="238" actId="1037"/>
          <ac:spMkLst>
            <pc:docMk/>
            <pc:sldMk cId="22793961" sldId="264"/>
            <ac:spMk id="141" creationId="{F59CFB8E-FECF-6540-B0F6-DA81A04D61EA}"/>
          </ac:spMkLst>
        </pc:spChg>
        <pc:spChg chg="add mod">
          <ac:chgData name="Pablo Ruiz Ruiz" userId="43f712b8e634f19b" providerId="LiveId" clId="{7A9247E1-59E5-EF4E-90E9-937CCD11DEF8}" dt="2018-08-14T20:04:37.511" v="221" actId="1076"/>
          <ac:spMkLst>
            <pc:docMk/>
            <pc:sldMk cId="22793961" sldId="264"/>
            <ac:spMk id="142" creationId="{6D280DD7-A0B5-3449-9D4C-FC14ABE459E5}"/>
          </ac:spMkLst>
        </pc:spChg>
        <pc:grpChg chg="mod">
          <ac:chgData name="Pablo Ruiz Ruiz" userId="43f712b8e634f19b" providerId="LiveId" clId="{7A9247E1-59E5-EF4E-90E9-937CCD11DEF8}" dt="2018-08-14T20:05:02.786" v="238" actId="1037"/>
          <ac:grpSpMkLst>
            <pc:docMk/>
            <pc:sldMk cId="22793961" sldId="264"/>
            <ac:grpSpMk id="50" creationId="{64F8A922-F792-8F45-AE9C-E3D86E7FC896}"/>
          </ac:grpSpMkLst>
        </pc:grpChg>
        <pc:grpChg chg="add mod">
          <ac:chgData name="Pablo Ruiz Ruiz" userId="43f712b8e634f19b" providerId="LiveId" clId="{7A9247E1-59E5-EF4E-90E9-937CCD11DEF8}" dt="2018-08-14T20:01:15.851" v="151" actId="1076"/>
          <ac:grpSpMkLst>
            <pc:docMk/>
            <pc:sldMk cId="22793961" sldId="264"/>
            <ac:grpSpMk id="73" creationId="{88C31150-80D9-414A-A0F0-338C4F43544D}"/>
          </ac:grpSpMkLst>
        </pc:grpChg>
        <pc:grpChg chg="mod">
          <ac:chgData name="Pablo Ruiz Ruiz" userId="43f712b8e634f19b" providerId="LiveId" clId="{7A9247E1-59E5-EF4E-90E9-937CCD11DEF8}" dt="2018-08-14T20:01:11.434" v="150"/>
          <ac:grpSpMkLst>
            <pc:docMk/>
            <pc:sldMk cId="22793961" sldId="264"/>
            <ac:grpSpMk id="75" creationId="{BB2EF858-6302-3249-AF95-43FB4E5D08A3}"/>
          </ac:grpSpMkLst>
        </pc:grpChg>
        <pc:cxnChg chg="add 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3" creationId="{3F943531-FCFF-F24D-81F8-3C53E0C63107}"/>
          </ac:cxnSpMkLst>
        </pc:cxnChg>
        <pc:cxnChg chg="add 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6" creationId="{14791071-0DFF-9749-88F1-6DDC455EDAC4}"/>
          </ac:cxnSpMkLst>
        </pc:cxnChg>
        <pc:cxnChg chg="add 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8" creationId="{ACA4D70C-D108-DA40-AD27-3285C2D6ADA4}"/>
          </ac:cxnSpMkLst>
        </pc:cxnChg>
        <pc:cxnChg chg="add mod">
          <ac:chgData name="Pablo Ruiz Ruiz" userId="43f712b8e634f19b" providerId="LiveId" clId="{7A9247E1-59E5-EF4E-90E9-937CCD11DEF8}" dt="2018-08-14T20:05:17.903" v="253" actId="14100"/>
          <ac:cxnSpMkLst>
            <pc:docMk/>
            <pc:sldMk cId="22793961" sldId="264"/>
            <ac:cxnSpMk id="14" creationId="{D670E2C4-DE20-A746-B81D-5C985E1476B3}"/>
          </ac:cxnSpMkLst>
        </pc:cxnChg>
        <pc:cxnChg chg="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48" creationId="{BDDA230A-6F39-E843-BB27-56AF07AA4BB6}"/>
          </ac:cxnSpMkLst>
        </pc:cxnChg>
        <pc:cxnChg chg="add del mod">
          <ac:chgData name="Pablo Ruiz Ruiz" userId="43f712b8e634f19b" providerId="LiveId" clId="{7A9247E1-59E5-EF4E-90E9-937CCD11DEF8}" dt="2018-08-14T20:01:35.851" v="157" actId="478"/>
          <ac:cxnSpMkLst>
            <pc:docMk/>
            <pc:sldMk cId="22793961" sldId="264"/>
            <ac:cxnSpMk id="71" creationId="{A4B2C74B-092B-7642-A5D6-BB2CD209E5CD}"/>
          </ac:cxnSpMkLst>
        </pc:cxnChg>
        <pc:cxnChg chg="add del mod">
          <ac:chgData name="Pablo Ruiz Ruiz" userId="43f712b8e634f19b" providerId="LiveId" clId="{7A9247E1-59E5-EF4E-90E9-937CCD11DEF8}" dt="2018-08-14T20:01:28.010" v="155" actId="478"/>
          <ac:cxnSpMkLst>
            <pc:docMk/>
            <pc:sldMk cId="22793961" sldId="264"/>
            <ac:cxnSpMk id="98" creationId="{FAF013C4-452D-F449-8486-A536648367C3}"/>
          </ac:cxnSpMkLst>
        </pc:cxnChg>
        <pc:cxnChg chg="add del mod">
          <ac:chgData name="Pablo Ruiz Ruiz" userId="43f712b8e634f19b" providerId="LiveId" clId="{7A9247E1-59E5-EF4E-90E9-937CCD11DEF8}" dt="2018-08-14T20:01:25.609" v="154" actId="478"/>
          <ac:cxnSpMkLst>
            <pc:docMk/>
            <pc:sldMk cId="22793961" sldId="264"/>
            <ac:cxnSpMk id="99" creationId="{0C9673E0-669C-FE44-B482-03810C811A29}"/>
          </ac:cxnSpMkLst>
        </pc:cxnChg>
        <pc:cxnChg chg="add del mod">
          <ac:chgData name="Pablo Ruiz Ruiz" userId="43f712b8e634f19b" providerId="LiveId" clId="{7A9247E1-59E5-EF4E-90E9-937CCD11DEF8}" dt="2018-08-14T20:01:30.138" v="156" actId="478"/>
          <ac:cxnSpMkLst>
            <pc:docMk/>
            <pc:sldMk cId="22793961" sldId="264"/>
            <ac:cxnSpMk id="100" creationId="{2EDC41C0-CBAC-2F45-8394-1B3A67183CD8}"/>
          </ac:cxnSpMkLst>
        </pc:cxnChg>
        <pc:cxnChg chg="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102" creationId="{4CF73AC1-8F43-D842-8A7D-DE54E199703A}"/>
          </ac:cxnSpMkLst>
        </pc:cxnChg>
        <pc:cxnChg chg="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103" creationId="{2BE74F36-3FFB-AB49-A841-3DF88E0BDA8A}"/>
          </ac:cxnSpMkLst>
        </pc:cxnChg>
        <pc:cxnChg chg="mod">
          <ac:chgData name="Pablo Ruiz Ruiz" userId="43f712b8e634f19b" providerId="LiveId" clId="{7A9247E1-59E5-EF4E-90E9-937CCD11DEF8}" dt="2018-08-14T20:05:02.786" v="238" actId="1037"/>
          <ac:cxnSpMkLst>
            <pc:docMk/>
            <pc:sldMk cId="22793961" sldId="264"/>
            <ac:cxnSpMk id="104" creationId="{5B9C2028-4B33-7A48-BB66-B45679AC233F}"/>
          </ac:cxnSpMkLst>
        </pc:cxnChg>
        <pc:cxnChg chg="del">
          <ac:chgData name="Pablo Ruiz Ruiz" userId="43f712b8e634f19b" providerId="LiveId" clId="{7A9247E1-59E5-EF4E-90E9-937CCD11DEF8}" dt="2018-08-14T19:45:38.564" v="21" actId="478"/>
          <ac:cxnSpMkLst>
            <pc:docMk/>
            <pc:sldMk cId="22793961" sldId="264"/>
            <ac:cxnSpMk id="115" creationId="{98A70B07-317E-C046-BFAC-8167859C28B4}"/>
          </ac:cxnSpMkLst>
        </pc:cxnChg>
        <pc:cxnChg chg="del">
          <ac:chgData name="Pablo Ruiz Ruiz" userId="43f712b8e634f19b" providerId="LiveId" clId="{7A9247E1-59E5-EF4E-90E9-937CCD11DEF8}" dt="2018-08-14T19:45:38.564" v="21" actId="478"/>
          <ac:cxnSpMkLst>
            <pc:docMk/>
            <pc:sldMk cId="22793961" sldId="264"/>
            <ac:cxnSpMk id="124" creationId="{AA0987F7-E687-EB49-AA84-9A6216D5ABCC}"/>
          </ac:cxnSpMkLst>
        </pc:cxnChg>
        <pc:cxnChg chg="del">
          <ac:chgData name="Pablo Ruiz Ruiz" userId="43f712b8e634f19b" providerId="LiveId" clId="{7A9247E1-59E5-EF4E-90E9-937CCD11DEF8}" dt="2018-08-14T19:45:38.564" v="21" actId="478"/>
          <ac:cxnSpMkLst>
            <pc:docMk/>
            <pc:sldMk cId="22793961" sldId="264"/>
            <ac:cxnSpMk id="127" creationId="{2BC97D6D-0911-2549-B0D1-48E0A8430320}"/>
          </ac:cxnSpMkLst>
        </pc:cxnChg>
        <pc:cxnChg chg="del">
          <ac:chgData name="Pablo Ruiz Ruiz" userId="43f712b8e634f19b" providerId="LiveId" clId="{7A9247E1-59E5-EF4E-90E9-937CCD11DEF8}" dt="2018-08-14T19:45:38.564" v="21" actId="478"/>
          <ac:cxnSpMkLst>
            <pc:docMk/>
            <pc:sldMk cId="22793961" sldId="264"/>
            <ac:cxnSpMk id="128" creationId="{4E2861F0-B953-444F-8D71-266E59FFF568}"/>
          </ac:cxnSpMkLst>
        </pc:cxnChg>
      </pc:sldChg>
      <pc:sldChg chg="addSp delSp modSp add">
        <pc:chgData name="Pablo Ruiz Ruiz" userId="43f712b8e634f19b" providerId="LiveId" clId="{7A9247E1-59E5-EF4E-90E9-937CCD11DEF8}" dt="2018-08-14T19:51:48.181" v="145" actId="20577"/>
        <pc:sldMkLst>
          <pc:docMk/>
          <pc:sldMk cId="1458672894" sldId="265"/>
        </pc:sldMkLst>
        <pc:spChg chg="mod">
          <ac:chgData name="Pablo Ruiz Ruiz" userId="43f712b8e634f19b" providerId="LiveId" clId="{7A9247E1-59E5-EF4E-90E9-937CCD11DEF8}" dt="2018-08-14T19:51:41.145" v="139" actId="1076"/>
          <ac:spMkLst>
            <pc:docMk/>
            <pc:sldMk cId="1458672894" sldId="265"/>
            <ac:spMk id="2" creationId="{5010BE36-0482-F94A-9D90-DB2A445808FD}"/>
          </ac:spMkLst>
        </pc:spChg>
        <pc:spChg chg="mod">
          <ac:chgData name="Pablo Ruiz Ruiz" userId="43f712b8e634f19b" providerId="LiveId" clId="{7A9247E1-59E5-EF4E-90E9-937CCD11DEF8}" dt="2018-08-14T19:51:41.145" v="139" actId="1076"/>
          <ac:spMkLst>
            <pc:docMk/>
            <pc:sldMk cId="1458672894" sldId="265"/>
            <ac:spMk id="3" creationId="{9CE630F9-FE5B-4D4E-98D7-52BB5C33AFE7}"/>
          </ac:spMkLst>
        </pc:spChg>
        <pc:spChg chg="mod">
          <ac:chgData name="Pablo Ruiz Ruiz" userId="43f712b8e634f19b" providerId="LiveId" clId="{7A9247E1-59E5-EF4E-90E9-937CCD11DEF8}" dt="2018-08-14T19:51:33.909" v="138" actId="1076"/>
          <ac:spMkLst>
            <pc:docMk/>
            <pc:sldMk cId="1458672894" sldId="265"/>
            <ac:spMk id="4" creationId="{7132FC5D-E7D8-404A-9058-CE4DFB73BFEB}"/>
          </ac:spMkLst>
        </pc:spChg>
        <pc:spChg chg="add del mod">
          <ac:chgData name="Pablo Ruiz Ruiz" userId="43f712b8e634f19b" providerId="LiveId" clId="{7A9247E1-59E5-EF4E-90E9-937CCD11DEF8}" dt="2018-08-14T19:47:16.559" v="67" actId="478"/>
          <ac:spMkLst>
            <pc:docMk/>
            <pc:sldMk cId="1458672894" sldId="265"/>
            <ac:spMk id="6" creationId="{3F03CF3A-029B-4F4E-9E6D-46FE6DAB5F7A}"/>
          </ac:spMkLst>
        </pc:spChg>
        <pc:spChg chg="mod">
          <ac:chgData name="Pablo Ruiz Ruiz" userId="43f712b8e634f19b" providerId="LiveId" clId="{7A9247E1-59E5-EF4E-90E9-937CCD11DEF8}" dt="2018-08-14T19:47:44.778" v="71" actId="14100"/>
          <ac:spMkLst>
            <pc:docMk/>
            <pc:sldMk cId="1458672894" sldId="265"/>
            <ac:spMk id="8" creationId="{348C4CCB-1915-0848-AC22-27DF639E53D0}"/>
          </ac:spMkLst>
        </pc:spChg>
        <pc:spChg chg="mod">
          <ac:chgData name="Pablo Ruiz Ruiz" userId="43f712b8e634f19b" providerId="LiveId" clId="{7A9247E1-59E5-EF4E-90E9-937CCD11DEF8}" dt="2018-08-14T19:49:40.041" v="104" actId="1035"/>
          <ac:spMkLst>
            <pc:docMk/>
            <pc:sldMk cId="1458672894" sldId="265"/>
            <ac:spMk id="9" creationId="{3C45E387-23FA-4B45-A36F-493E61CDBC3E}"/>
          </ac:spMkLst>
        </pc:spChg>
        <pc:spChg chg="add mod">
          <ac:chgData name="Pablo Ruiz Ruiz" userId="43f712b8e634f19b" providerId="LiveId" clId="{7A9247E1-59E5-EF4E-90E9-937CCD11DEF8}" dt="2018-08-14T19:51:44.560" v="141" actId="20577"/>
          <ac:spMkLst>
            <pc:docMk/>
            <pc:sldMk cId="1458672894" sldId="265"/>
            <ac:spMk id="16" creationId="{6C5D8832-7D8C-6D4A-B215-66C6522F902B}"/>
          </ac:spMkLst>
        </pc:spChg>
        <pc:spChg chg="add mod">
          <ac:chgData name="Pablo Ruiz Ruiz" userId="43f712b8e634f19b" providerId="LiveId" clId="{7A9247E1-59E5-EF4E-90E9-937CCD11DEF8}" dt="2018-08-14T19:51:48.181" v="145" actId="20577"/>
          <ac:spMkLst>
            <pc:docMk/>
            <pc:sldMk cId="1458672894" sldId="265"/>
            <ac:spMk id="17" creationId="{2046AA22-F588-2148-92C0-451420A50A53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4" creationId="{7A2A0DFF-5A1C-B34A-8591-B75E25F4858F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5" creationId="{07FEBD09-D8FC-FA40-9911-846C6D34A3F2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6" creationId="{D1A20F80-A10E-9744-A407-EC89C4C768AD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7" creationId="{6B899C01-2184-ED4B-8C04-11B460FC07DB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49" creationId="{352A9431-3E9A-E848-99C4-88825B7D6DF2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0" creationId="{672609F4-4480-684C-8060-EEC5FE978A74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1" creationId="{092B04A0-03E5-BE46-AC27-4124B70D345A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3" creationId="{3BDDADE0-A8DA-3A42-B136-803C0FCE3465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4" creationId="{AD80FA4E-D618-C244-9010-8F9DB5B2F288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5" creationId="{A968EC17-6437-1B41-89C1-CCFCE68676ED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7" creationId="{E1D8ABAC-A68C-0846-9ACA-E6BE7113B8AC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8" creationId="{6ECA5E7C-9ED2-AB49-ADCB-E1A387B8004F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59" creationId="{4D1FE81C-B1C5-7649-A6FB-D783ABD135BA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1" creationId="{0AB77CAD-3CAD-E548-B6A1-F066D289DCA0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2" creationId="{497F5538-80F0-B94D-845E-66A4F6296023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4" creationId="{CEE9F4BA-DE0C-CA49-9640-2E3379F39B06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5" creationId="{9E0C27A3-ED18-6645-B22E-E9594DF29FDA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8" creationId="{A4F74832-F3C0-4641-BA1D-7770D3FFC0C7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69" creationId="{65E82228-2B3C-A74A-90A7-210995D8F4D8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70" creationId="{DB7EBF92-3950-8145-8191-E12928B763CA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72" creationId="{5E4F6BBC-53F0-1C46-A58A-EA6ABEAA35FF}"/>
          </ac:spMkLst>
        </pc:spChg>
        <pc:spChg chg="add del">
          <ac:chgData name="Pablo Ruiz Ruiz" userId="43f712b8e634f19b" providerId="LiveId" clId="{7A9247E1-59E5-EF4E-90E9-937CCD11DEF8}" dt="2018-08-14T19:47:31.822" v="69"/>
          <ac:spMkLst>
            <pc:docMk/>
            <pc:sldMk cId="1458672894" sldId="265"/>
            <ac:spMk id="73" creationId="{C0261A2D-B8E4-3048-B1C8-E59DAAD1E840}"/>
          </ac:spMkLst>
        </pc:spChg>
        <pc:spChg chg="add mod">
          <ac:chgData name="Pablo Ruiz Ruiz" userId="43f712b8e634f19b" providerId="LiveId" clId="{7A9247E1-59E5-EF4E-90E9-937CCD11DEF8}" dt="2018-08-14T19:50:39.276" v="120" actId="1076"/>
          <ac:spMkLst>
            <pc:docMk/>
            <pc:sldMk cId="1458672894" sldId="265"/>
            <ac:spMk id="74" creationId="{689AA289-A4B4-BF49-9EFB-291569AAC130}"/>
          </ac:spMkLst>
        </pc:spChg>
        <pc:spChg chg="add mod">
          <ac:chgData name="Pablo Ruiz Ruiz" userId="43f712b8e634f19b" providerId="LiveId" clId="{7A9247E1-59E5-EF4E-90E9-937CCD11DEF8}" dt="2018-08-14T19:49:27.941" v="88" actId="1076"/>
          <ac:spMkLst>
            <pc:docMk/>
            <pc:sldMk cId="1458672894" sldId="265"/>
            <ac:spMk id="75" creationId="{6CA2DBC2-E393-4043-BF66-E729B8120609}"/>
          </ac:spMkLst>
        </pc:spChg>
        <pc:spChg chg="mod">
          <ac:chgData name="Pablo Ruiz Ruiz" userId="43f712b8e634f19b" providerId="LiveId" clId="{7A9247E1-59E5-EF4E-90E9-937CCD11DEF8}" dt="2018-08-14T19:51:31.925" v="136" actId="1076"/>
          <ac:spMkLst>
            <pc:docMk/>
            <pc:sldMk cId="1458672894" sldId="265"/>
            <ac:spMk id="96" creationId="{C72C7AA7-B5FA-4443-AEDB-CE5FEBABD756}"/>
          </ac:spMkLst>
        </pc:spChg>
        <pc:spChg chg="mod">
          <ac:chgData name="Pablo Ruiz Ruiz" userId="43f712b8e634f19b" providerId="LiveId" clId="{7A9247E1-59E5-EF4E-90E9-937CCD11DEF8}" dt="2018-08-14T19:50:39.276" v="120" actId="1076"/>
          <ac:spMkLst>
            <pc:docMk/>
            <pc:sldMk cId="1458672894" sldId="265"/>
            <ac:spMk id="104" creationId="{563372B6-1F30-6B45-9CF4-AC6E26F8B771}"/>
          </ac:spMkLst>
        </pc:spChg>
        <pc:spChg chg="mod">
          <ac:chgData name="Pablo Ruiz Ruiz" userId="43f712b8e634f19b" providerId="LiveId" clId="{7A9247E1-59E5-EF4E-90E9-937CCD11DEF8}" dt="2018-08-14T19:49:50.086" v="111" actId="1038"/>
          <ac:spMkLst>
            <pc:docMk/>
            <pc:sldMk cId="1458672894" sldId="265"/>
            <ac:spMk id="109" creationId="{D74EE238-4DED-5C4B-9CAD-88802E4DC7BC}"/>
          </ac:spMkLst>
        </pc:spChg>
        <pc:spChg chg="mod">
          <ac:chgData name="Pablo Ruiz Ruiz" userId="43f712b8e634f19b" providerId="LiveId" clId="{7A9247E1-59E5-EF4E-90E9-937CCD11DEF8}" dt="2018-08-14T19:50:27.841" v="118" actId="1076"/>
          <ac:spMkLst>
            <pc:docMk/>
            <pc:sldMk cId="1458672894" sldId="265"/>
            <ac:spMk id="112" creationId="{F6F4EB5E-2CFD-FD41-B57F-0A7EC16DE7B6}"/>
          </ac:spMkLst>
        </pc:spChg>
        <pc:spChg chg="mod">
          <ac:chgData name="Pablo Ruiz Ruiz" userId="43f712b8e634f19b" providerId="LiveId" clId="{7A9247E1-59E5-EF4E-90E9-937CCD11DEF8}" dt="2018-08-14T19:51:25.431" v="135" actId="20577"/>
          <ac:spMkLst>
            <pc:docMk/>
            <pc:sldMk cId="1458672894" sldId="265"/>
            <ac:spMk id="115" creationId="{2A5C57AD-B4EF-2349-A1EC-D8F49979232B}"/>
          </ac:spMkLst>
        </pc:spChg>
        <pc:spChg chg="mod">
          <ac:chgData name="Pablo Ruiz Ruiz" userId="43f712b8e634f19b" providerId="LiveId" clId="{7A9247E1-59E5-EF4E-90E9-937CCD11DEF8}" dt="2018-08-14T19:51:22.065" v="133" actId="1076"/>
          <ac:spMkLst>
            <pc:docMk/>
            <pc:sldMk cId="1458672894" sldId="265"/>
            <ac:spMk id="116" creationId="{3EF74348-D174-A04C-B22D-A66E77965BFA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18" creationId="{F63492A0-635B-244B-8B3A-056B06869C37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19" creationId="{12152BC9-7E2D-CD42-8462-286F740BB09D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0" creationId="{7B0E3595-4739-1647-8E2F-037FC78FC39C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4" creationId="{A1414FE8-7309-E34A-BDD8-49656538969A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5" creationId="{E7F85A6A-0E1B-B846-8E43-5E7798D63C06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6" creationId="{949891D5-6050-174F-AB5B-6BD06D8BCB2E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7" creationId="{66CE7C94-356E-C540-B3F7-605D2DCDACB7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28" creationId="{284E2592-B5D1-C74B-BE1A-C0B12AF2808D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36" creationId="{3E0CFC05-E7C8-744A-85BF-1E6F17071CD4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37" creationId="{0EF7C7E7-8779-4647-A61E-29C7AA9E2362}"/>
          </ac:spMkLst>
        </pc:spChg>
        <pc:spChg chg="del">
          <ac:chgData name="Pablo Ruiz Ruiz" userId="43f712b8e634f19b" providerId="LiveId" clId="{7A9247E1-59E5-EF4E-90E9-937CCD11DEF8}" dt="2018-08-14T19:47:06.889" v="65" actId="478"/>
          <ac:spMkLst>
            <pc:docMk/>
            <pc:sldMk cId="1458672894" sldId="265"/>
            <ac:spMk id="138" creationId="{DCB14ECC-96F0-4246-ADE0-0288D4B742C6}"/>
          </ac:spMkLst>
        </pc:spChg>
        <pc:cxnChg chg="mod">
          <ac:chgData name="Pablo Ruiz Ruiz" userId="43f712b8e634f19b" providerId="LiveId" clId="{7A9247E1-59E5-EF4E-90E9-937CCD11DEF8}" dt="2018-08-14T19:51:25.431" v="135" actId="20577"/>
          <ac:cxnSpMkLst>
            <pc:docMk/>
            <pc:sldMk cId="1458672894" sldId="265"/>
            <ac:cxnSpMk id="7" creationId="{F2229984-1F83-F24C-8CD1-2CBBE7CD0C77}"/>
          </ac:cxnSpMkLst>
        </pc:cxnChg>
        <pc:cxnChg chg="del mod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1" creationId="{A12B6C45-9C7F-2248-8816-4A5CF1EAC02D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52" creationId="{8B160B80-A0EC-D04B-A4EB-F77BE9C0C1F9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63" creationId="{F9D613AC-4751-0946-A95B-7BB4CE2041E4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66" creationId="{670DF675-3087-334A-A122-A7826BA4086D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67" creationId="{4E5DFF39-F7DD-2F4C-B524-27746843AC4F}"/>
          </ac:cxnSpMkLst>
        </pc:cxnChg>
        <pc:cxnChg chg="add del">
          <ac:chgData name="Pablo Ruiz Ruiz" userId="43f712b8e634f19b" providerId="LiveId" clId="{7A9247E1-59E5-EF4E-90E9-937CCD11DEF8}" dt="2018-08-14T19:47:31.822" v="69"/>
          <ac:cxnSpMkLst>
            <pc:docMk/>
            <pc:sldMk cId="1458672894" sldId="265"/>
            <ac:cxnSpMk id="71" creationId="{016B5078-B960-684E-AC7F-D191D33313E4}"/>
          </ac:cxnSpMkLst>
        </pc:cxnChg>
        <pc:cxnChg chg="mod">
          <ac:chgData name="Pablo Ruiz Ruiz" userId="43f712b8e634f19b" providerId="LiveId" clId="{7A9247E1-59E5-EF4E-90E9-937CCD11DEF8}" dt="2018-08-14T19:50:43.943" v="121" actId="14100"/>
          <ac:cxnSpMkLst>
            <pc:docMk/>
            <pc:sldMk cId="1458672894" sldId="265"/>
            <ac:cxnSpMk id="106" creationId="{65C297B4-4BC3-C543-A83B-25D6C53F14B3}"/>
          </ac:cxnSpMkLst>
        </pc:cxnChg>
        <pc:cxnChg chg="mod">
          <ac:chgData name="Pablo Ruiz Ruiz" userId="43f712b8e634f19b" providerId="LiveId" clId="{7A9247E1-59E5-EF4E-90E9-937CCD11DEF8}" dt="2018-08-14T19:49:55.889" v="112" actId="14100"/>
          <ac:cxnSpMkLst>
            <pc:docMk/>
            <pc:sldMk cId="1458672894" sldId="265"/>
            <ac:cxnSpMk id="111" creationId="{27C69F0D-80E2-EE43-9501-14A667FC3574}"/>
          </ac:cxnSpMkLst>
        </pc:cxnChg>
        <pc:cxnChg chg="mod">
          <ac:chgData name="Pablo Ruiz Ruiz" userId="43f712b8e634f19b" providerId="LiveId" clId="{7A9247E1-59E5-EF4E-90E9-937CCD11DEF8}" dt="2018-08-14T19:50:59.107" v="123" actId="14100"/>
          <ac:cxnSpMkLst>
            <pc:docMk/>
            <pc:sldMk cId="1458672894" sldId="265"/>
            <ac:cxnSpMk id="114" creationId="{CA1C0FAC-03FD-3540-885C-AFA339792A00}"/>
          </ac:cxnSpMkLst>
        </pc:cxnChg>
        <pc:cxnChg chg="del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32" creationId="{424F0C3D-172A-9A4C-9B14-8C6C7708F4F4}"/>
          </ac:cxnSpMkLst>
        </pc:cxnChg>
        <pc:cxnChg chg="del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35" creationId="{94C3E45B-141D-0448-A4E7-000C3EA70DD8}"/>
          </ac:cxnSpMkLst>
        </pc:cxnChg>
        <pc:cxnChg chg="del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40" creationId="{097EF6BF-7F67-8A4C-A3E2-95D6B8197FB5}"/>
          </ac:cxnSpMkLst>
        </pc:cxnChg>
        <pc:cxnChg chg="del">
          <ac:chgData name="Pablo Ruiz Ruiz" userId="43f712b8e634f19b" providerId="LiveId" clId="{7A9247E1-59E5-EF4E-90E9-937CCD11DEF8}" dt="2018-08-14T19:47:06.889" v="65" actId="478"/>
          <ac:cxnSpMkLst>
            <pc:docMk/>
            <pc:sldMk cId="1458672894" sldId="265"/>
            <ac:cxnSpMk id="143" creationId="{F361EA70-B732-8E44-BD74-2279C0933E2B}"/>
          </ac:cxnSpMkLst>
        </pc:cxnChg>
      </pc:sldChg>
    </pc:docChg>
  </pc:docChgLst>
  <pc:docChgLst>
    <pc:chgData name="Pablo Ruiz Ruiz" userId="43f712b8e634f19b" providerId="LiveId" clId="{2BF5F2E8-A7BC-6D4B-AAAF-FC1649EF672E}"/>
    <pc:docChg chg="undo redo custSel addSld delSld modSld">
      <pc:chgData name="Pablo Ruiz Ruiz" userId="43f712b8e634f19b" providerId="LiveId" clId="{2BF5F2E8-A7BC-6D4B-AAAF-FC1649EF672E}" dt="2018-10-16T23:20:40.167" v="712" actId="20577"/>
      <pc:docMkLst>
        <pc:docMk/>
      </pc:docMkLst>
      <pc:sldChg chg="addSp delSp modSp add">
        <pc:chgData name="Pablo Ruiz Ruiz" userId="43f712b8e634f19b" providerId="LiveId" clId="{2BF5F2E8-A7BC-6D4B-AAAF-FC1649EF672E}" dt="2018-10-16T18:56:04.189" v="40" actId="1582"/>
        <pc:sldMkLst>
          <pc:docMk/>
          <pc:sldMk cId="1271560010" sldId="266"/>
        </pc:sldMkLst>
        <pc:spChg chg="mod">
          <ac:chgData name="Pablo Ruiz Ruiz" userId="43f712b8e634f19b" providerId="LiveId" clId="{2BF5F2E8-A7BC-6D4B-AAAF-FC1649EF672E}" dt="2018-10-16T18:55:18.304" v="29" actId="20577"/>
          <ac:spMkLst>
            <pc:docMk/>
            <pc:sldMk cId="1271560010" sldId="266"/>
            <ac:spMk id="2" creationId="{7C8B45D0-249E-3D47-8C1F-8875B42892B4}"/>
          </ac:spMkLst>
        </pc:spChg>
        <pc:spChg chg="del">
          <ac:chgData name="Pablo Ruiz Ruiz" userId="43f712b8e634f19b" providerId="LiveId" clId="{2BF5F2E8-A7BC-6D4B-AAAF-FC1649EF672E}" dt="2018-10-16T18:55:21.137" v="30"/>
          <ac:spMkLst>
            <pc:docMk/>
            <pc:sldMk cId="1271560010" sldId="266"/>
            <ac:spMk id="3" creationId="{424BEF1C-C116-A643-AB50-744D7962F496}"/>
          </ac:spMkLst>
        </pc:spChg>
        <pc:spChg chg="add mod">
          <ac:chgData name="Pablo Ruiz Ruiz" userId="43f712b8e634f19b" providerId="LiveId" clId="{2BF5F2E8-A7BC-6D4B-AAAF-FC1649EF672E}" dt="2018-10-16T18:55:39.144" v="34" actId="1582"/>
          <ac:spMkLst>
            <pc:docMk/>
            <pc:sldMk cId="1271560010" sldId="266"/>
            <ac:spMk id="5" creationId="{6BD8BA49-9FB9-B349-B044-1C0FB9557BF4}"/>
          </ac:spMkLst>
        </pc:spChg>
        <pc:picChg chg="add mod">
          <ac:chgData name="Pablo Ruiz Ruiz" userId="43f712b8e634f19b" providerId="LiveId" clId="{2BF5F2E8-A7BC-6D4B-AAAF-FC1649EF672E}" dt="2018-10-16T18:55:21.137" v="30"/>
          <ac:picMkLst>
            <pc:docMk/>
            <pc:sldMk cId="1271560010" sldId="266"/>
            <ac:picMk id="4" creationId="{AD3589AF-ACBF-894A-82E3-71FFC7615833}"/>
          </ac:picMkLst>
        </pc:picChg>
        <pc:cxnChg chg="add del mod">
          <ac:chgData name="Pablo Ruiz Ruiz" userId="43f712b8e634f19b" providerId="LiveId" clId="{2BF5F2E8-A7BC-6D4B-AAAF-FC1649EF672E}" dt="2018-10-16T18:55:50.664" v="36"/>
          <ac:cxnSpMkLst>
            <pc:docMk/>
            <pc:sldMk cId="1271560010" sldId="266"/>
            <ac:cxnSpMk id="7" creationId="{57A4EDA7-8EA4-6F4D-9C95-5BE87D6759C0}"/>
          </ac:cxnSpMkLst>
        </pc:cxnChg>
        <pc:cxnChg chg="add mod">
          <ac:chgData name="Pablo Ruiz Ruiz" userId="43f712b8e634f19b" providerId="LiveId" clId="{2BF5F2E8-A7BC-6D4B-AAAF-FC1649EF672E}" dt="2018-10-16T18:56:04.189" v="40" actId="1582"/>
          <ac:cxnSpMkLst>
            <pc:docMk/>
            <pc:sldMk cId="1271560010" sldId="266"/>
            <ac:cxnSpMk id="9" creationId="{45086727-CB02-D248-8895-180BB10A25A8}"/>
          </ac:cxnSpMkLst>
        </pc:cxnChg>
      </pc:sldChg>
      <pc:sldChg chg="addSp delSp modSp add">
        <pc:chgData name="Pablo Ruiz Ruiz" userId="43f712b8e634f19b" providerId="LiveId" clId="{2BF5F2E8-A7BC-6D4B-AAAF-FC1649EF672E}" dt="2018-10-16T19:42:02.870" v="670" actId="1038"/>
        <pc:sldMkLst>
          <pc:docMk/>
          <pc:sldMk cId="3043548944" sldId="267"/>
        </pc:sldMkLst>
        <pc:spChg chg="del">
          <ac:chgData name="Pablo Ruiz Ruiz" userId="43f712b8e634f19b" providerId="LiveId" clId="{2BF5F2E8-A7BC-6D4B-AAAF-FC1649EF672E}" dt="2018-10-16T19:06:55.921" v="46" actId="478"/>
          <ac:spMkLst>
            <pc:docMk/>
            <pc:sldMk cId="3043548944" sldId="267"/>
            <ac:spMk id="2" creationId="{16F91A2C-6F5B-2640-B6AA-877E1FAE6CD2}"/>
          </ac:spMkLst>
        </pc:spChg>
        <pc:spChg chg="del">
          <ac:chgData name="Pablo Ruiz Ruiz" userId="43f712b8e634f19b" providerId="LiveId" clId="{2BF5F2E8-A7BC-6D4B-AAAF-FC1649EF672E}" dt="2018-10-16T19:06:54.597" v="45" actId="478"/>
          <ac:spMkLst>
            <pc:docMk/>
            <pc:sldMk cId="3043548944" sldId="267"/>
            <ac:spMk id="3" creationId="{809AC495-9405-294F-84CE-D60855AF1535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4" creationId="{90A20DF1-9BB2-694D-A661-F6B5129FCA85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5" creationId="{65C38278-4C7A-2943-83B7-9351B0834CC9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9" creationId="{CDD4D8EE-9543-D84E-921D-3C2F24E61D4F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10" creationId="{A3187308-E258-264E-9AB4-19FC4FFF132F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11" creationId="{DE7FAA71-6A06-9A4B-9604-84D0C4EAEFFF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12" creationId="{C715FB37-AB2C-F14D-840C-9D19CC9C4501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14" creationId="{D271FA2C-04CE-A94E-BBDC-D0594E18EFA6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36" creationId="{9F4A5072-86E7-5E43-913F-7C872CC50344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37" creationId="{C41758EA-52B9-744B-8C42-5BEBDF1B1FBC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38" creationId="{EC2E14DC-2201-4A4D-8535-0D78392D0538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39" creationId="{38B5F02D-0CE5-F640-8C98-F5E668D317F6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40" creationId="{F28D9404-0450-3A42-A70C-13604FF594B2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41" creationId="{417C3650-F1A6-A94A-9138-A8D733F3F573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42" creationId="{45B9DED7-7F52-7642-8889-A38A68DA3B7F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43" creationId="{668F2970-0518-4A4B-AF51-67DDE3837AEA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44" creationId="{22F8EBE1-03D1-2C41-9D85-70730E799615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45" creationId="{686E572D-386C-3E48-9866-CC8859317610}"/>
          </ac:spMkLst>
        </pc:spChg>
        <pc:spChg chg="add del">
          <ac:chgData name="Pablo Ruiz Ruiz" userId="43f712b8e634f19b" providerId="LiveId" clId="{2BF5F2E8-A7BC-6D4B-AAAF-FC1649EF672E}" dt="2018-10-16T19:06:50.692" v="43"/>
          <ac:spMkLst>
            <pc:docMk/>
            <pc:sldMk cId="3043548944" sldId="267"/>
            <ac:spMk id="46" creationId="{85A6E6CD-C4FE-F645-A15A-D264111F209D}"/>
          </ac:spMkLst>
        </pc:spChg>
        <pc:spChg chg="add mod">
          <ac:chgData name="Pablo Ruiz Ruiz" userId="43f712b8e634f19b" providerId="LiveId" clId="{2BF5F2E8-A7BC-6D4B-AAAF-FC1649EF672E}" dt="2018-10-16T19:11:30.075" v="168" actId="164"/>
          <ac:spMkLst>
            <pc:docMk/>
            <pc:sldMk cId="3043548944" sldId="267"/>
            <ac:spMk id="47" creationId="{136B1A95-3830-6D4B-92F1-BBDF3AEF9850}"/>
          </ac:spMkLst>
        </pc:spChg>
        <pc:spChg chg="add del mod">
          <ac:chgData name="Pablo Ruiz Ruiz" userId="43f712b8e634f19b" providerId="LiveId" clId="{2BF5F2E8-A7BC-6D4B-AAAF-FC1649EF672E}" dt="2018-10-16T19:13:30.964" v="193" actId="478"/>
          <ac:spMkLst>
            <pc:docMk/>
            <pc:sldMk cId="3043548944" sldId="267"/>
            <ac:spMk id="48" creationId="{48885146-DAF2-844C-B387-4E2EB8B984E3}"/>
          </ac:spMkLst>
        </pc:spChg>
        <pc:spChg chg="add del mod">
          <ac:chgData name="Pablo Ruiz Ruiz" userId="43f712b8e634f19b" providerId="LiveId" clId="{2BF5F2E8-A7BC-6D4B-AAAF-FC1649EF672E}" dt="2018-10-16T19:10:47.999" v="152" actId="478"/>
          <ac:spMkLst>
            <pc:docMk/>
            <pc:sldMk cId="3043548944" sldId="267"/>
            <ac:spMk id="52" creationId="{4CFE910A-3544-7A4D-AC79-3AE2B662654F}"/>
          </ac:spMkLst>
        </pc:spChg>
        <pc:spChg chg="add del mod">
          <ac:chgData name="Pablo Ruiz Ruiz" userId="43f712b8e634f19b" providerId="LiveId" clId="{2BF5F2E8-A7BC-6D4B-AAAF-FC1649EF672E}" dt="2018-10-16T19:10:46.949" v="151" actId="478"/>
          <ac:spMkLst>
            <pc:docMk/>
            <pc:sldMk cId="3043548944" sldId="267"/>
            <ac:spMk id="53" creationId="{A1D28692-F98B-0747-9B71-F612C3582D9B}"/>
          </ac:spMkLst>
        </pc:spChg>
        <pc:spChg chg="add del mod">
          <ac:chgData name="Pablo Ruiz Ruiz" userId="43f712b8e634f19b" providerId="LiveId" clId="{2BF5F2E8-A7BC-6D4B-AAAF-FC1649EF672E}" dt="2018-10-16T19:10:49.058" v="153" actId="478"/>
          <ac:spMkLst>
            <pc:docMk/>
            <pc:sldMk cId="3043548944" sldId="267"/>
            <ac:spMk id="54" creationId="{EBE59973-EA21-494E-9920-3FFC083C6671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55" creationId="{A37A3777-7D15-804A-A97E-B13C1738EF00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57" creationId="{5BAD2173-12D3-3645-A623-F02471DC6985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79" creationId="{16112262-91FE-E34E-A160-A91E623C5BCD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80" creationId="{74F2801E-E411-9243-9752-B47743BBF1E9}"/>
          </ac:spMkLst>
        </pc:spChg>
        <pc:spChg chg="add del mod">
          <ac:chgData name="Pablo Ruiz Ruiz" userId="43f712b8e634f19b" providerId="LiveId" clId="{2BF5F2E8-A7BC-6D4B-AAAF-FC1649EF672E}" dt="2018-10-16T19:13:29.558" v="192" actId="478"/>
          <ac:spMkLst>
            <pc:docMk/>
            <pc:sldMk cId="3043548944" sldId="267"/>
            <ac:spMk id="81" creationId="{EEF0701D-25BE-D649-B765-1C0336F836E4}"/>
          </ac:spMkLst>
        </pc:spChg>
        <pc:spChg chg="add del mod">
          <ac:chgData name="Pablo Ruiz Ruiz" userId="43f712b8e634f19b" providerId="LiveId" clId="{2BF5F2E8-A7BC-6D4B-AAAF-FC1649EF672E}" dt="2018-10-16T19:11:06.523" v="159" actId="478"/>
          <ac:spMkLst>
            <pc:docMk/>
            <pc:sldMk cId="3043548944" sldId="267"/>
            <ac:spMk id="82" creationId="{E75E31DE-DFF2-0E48-8768-78DA426168AE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83" creationId="{803303B8-102A-AF48-84A0-E0222C8B3767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84" creationId="{BD5A36D2-F599-1643-A245-1D2B1388180C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85" creationId="{4C1BB8FB-B8A2-2F42-8BD3-7B5C0D60BCB7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86" creationId="{8E142E41-AFA9-044B-85D2-D0C1D99CCC48}"/>
          </ac:spMkLst>
        </pc:spChg>
        <pc:spChg chg="add del mod">
          <ac:chgData name="Pablo Ruiz Ruiz" userId="43f712b8e634f19b" providerId="LiveId" clId="{2BF5F2E8-A7BC-6D4B-AAAF-FC1649EF672E}" dt="2018-10-16T19:13:54.009" v="199" actId="478"/>
          <ac:spMkLst>
            <pc:docMk/>
            <pc:sldMk cId="3043548944" sldId="267"/>
            <ac:spMk id="87" creationId="{AC7F105D-E3DE-CB44-9CA7-9F99FF7447CB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88" creationId="{136A267B-81C3-D744-AA49-12528C12B1DC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89" creationId="{65E07D16-8D4D-7B4A-8B8C-6798A7C09100}"/>
          </ac:spMkLst>
        </pc:spChg>
        <pc:spChg chg="add mod">
          <ac:chgData name="Pablo Ruiz Ruiz" userId="43f712b8e634f19b" providerId="LiveId" clId="{2BF5F2E8-A7BC-6D4B-AAAF-FC1649EF672E}" dt="2018-10-16T19:11:30.075" v="168" actId="164"/>
          <ac:spMkLst>
            <pc:docMk/>
            <pc:sldMk cId="3043548944" sldId="267"/>
            <ac:spMk id="90" creationId="{A3691FBB-F39D-C244-84B9-E5A7C1CBE201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00" creationId="{D8661F03-3312-D64C-854E-4758BB276BC7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01" creationId="{9E7A0BB7-1CB5-A345-9011-08F5F4CC9540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02" creationId="{FA326BC7-750D-8148-9277-44BCD2A032C6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03" creationId="{AD2D9287-AF04-A048-8BCA-467536D620AA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05" creationId="{9CCCF7A6-27B6-174A-8E78-1CCA27943F9A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12" creationId="{CCF6C6B6-1EF7-DC40-8461-2134FB94183F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16" creationId="{6C88A1A5-C10D-7448-A7E4-67DDA58A75BE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17" creationId="{2C482B12-BDE3-654D-81AA-D90ED676C5F8}"/>
          </ac:spMkLst>
        </pc:spChg>
        <pc:spChg chg="del">
          <ac:chgData name="Pablo Ruiz Ruiz" userId="43f712b8e634f19b" providerId="LiveId" clId="{2BF5F2E8-A7BC-6D4B-AAAF-FC1649EF672E}" dt="2018-10-16T19:15:58.844" v="230" actId="478"/>
          <ac:spMkLst>
            <pc:docMk/>
            <pc:sldMk cId="3043548944" sldId="267"/>
            <ac:spMk id="123" creationId="{A02BE098-2F85-F944-A4D4-EA63F733A5A6}"/>
          </ac:spMkLst>
        </pc:spChg>
        <pc:spChg chg="del">
          <ac:chgData name="Pablo Ruiz Ruiz" userId="43f712b8e634f19b" providerId="LiveId" clId="{2BF5F2E8-A7BC-6D4B-AAAF-FC1649EF672E}" dt="2018-10-16T19:15:55.102" v="229" actId="478"/>
          <ac:spMkLst>
            <pc:docMk/>
            <pc:sldMk cId="3043548944" sldId="267"/>
            <ac:spMk id="132" creationId="{12621473-D00E-0C47-BEA6-3BB03FCE9B52}"/>
          </ac:spMkLst>
        </pc:spChg>
        <pc:spChg chg="del">
          <ac:chgData name="Pablo Ruiz Ruiz" userId="43f712b8e634f19b" providerId="LiveId" clId="{2BF5F2E8-A7BC-6D4B-AAAF-FC1649EF672E}" dt="2018-10-16T19:15:58.844" v="230" actId="478"/>
          <ac:spMkLst>
            <pc:docMk/>
            <pc:sldMk cId="3043548944" sldId="267"/>
            <ac:spMk id="133" creationId="{D3FAABDE-D4EC-A347-AE6D-B6ABE8181C17}"/>
          </ac:spMkLst>
        </pc:spChg>
        <pc:spChg chg="del">
          <ac:chgData name="Pablo Ruiz Ruiz" userId="43f712b8e634f19b" providerId="LiveId" clId="{2BF5F2E8-A7BC-6D4B-AAAF-FC1649EF672E}" dt="2018-10-16T19:15:53.382" v="228" actId="478"/>
          <ac:spMkLst>
            <pc:docMk/>
            <pc:sldMk cId="3043548944" sldId="267"/>
            <ac:spMk id="135" creationId="{7C4BD017-540F-5D41-8E00-BC80E4767643}"/>
          </ac:spMkLst>
        </pc:spChg>
        <pc:spChg chg="add del mod">
          <ac:chgData name="Pablo Ruiz Ruiz" userId="43f712b8e634f19b" providerId="LiveId" clId="{2BF5F2E8-A7BC-6D4B-AAAF-FC1649EF672E}" dt="2018-10-16T19:16:18.941" v="234" actId="478"/>
          <ac:spMkLst>
            <pc:docMk/>
            <pc:sldMk cId="3043548944" sldId="267"/>
            <ac:spMk id="136" creationId="{E85C0780-A1E1-BF4F-93E3-4ADD048E6F11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37" creationId="{6F0F0C43-DE5C-F646-B246-190AF3D53150}"/>
          </ac:spMkLst>
        </pc:spChg>
        <pc:spChg chg="add mod">
          <ac:chgData name="Pablo Ruiz Ruiz" userId="43f712b8e634f19b" providerId="LiveId" clId="{2BF5F2E8-A7BC-6D4B-AAAF-FC1649EF672E}" dt="2018-10-16T19:31:26.430" v="604" actId="1038"/>
          <ac:spMkLst>
            <pc:docMk/>
            <pc:sldMk cId="3043548944" sldId="267"/>
            <ac:spMk id="138" creationId="{FCF66B82-F93E-284C-AB40-5AC9437254AC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40" creationId="{95A44CCE-ABE5-7D46-9167-2E82A8639013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41" creationId="{D1174F64-85A9-4D45-A573-8A9766B2D7D6}"/>
          </ac:spMkLst>
        </pc:spChg>
        <pc:spChg chg="del">
          <ac:chgData name="Pablo Ruiz Ruiz" userId="43f712b8e634f19b" providerId="LiveId" clId="{2BF5F2E8-A7BC-6D4B-AAAF-FC1649EF672E}" dt="2018-10-16T19:21:17.475" v="388" actId="478"/>
          <ac:spMkLst>
            <pc:docMk/>
            <pc:sldMk cId="3043548944" sldId="267"/>
            <ac:spMk id="152" creationId="{2266FBDF-3E62-1B4E-BCDC-E99CBC1C6093}"/>
          </ac:spMkLst>
        </pc:spChg>
        <pc:spChg chg="del">
          <ac:chgData name="Pablo Ruiz Ruiz" userId="43f712b8e634f19b" providerId="LiveId" clId="{2BF5F2E8-A7BC-6D4B-AAAF-FC1649EF672E}" dt="2018-10-16T19:21:15.844" v="387" actId="478"/>
          <ac:spMkLst>
            <pc:docMk/>
            <pc:sldMk cId="3043548944" sldId="267"/>
            <ac:spMk id="153" creationId="{FEB2313A-D0FC-2D4A-8044-A2B0AE850694}"/>
          </ac:spMkLst>
        </pc:spChg>
        <pc:spChg chg="del">
          <ac:chgData name="Pablo Ruiz Ruiz" userId="43f712b8e634f19b" providerId="LiveId" clId="{2BF5F2E8-A7BC-6D4B-AAAF-FC1649EF672E}" dt="2018-10-16T19:21:14.355" v="386" actId="478"/>
          <ac:spMkLst>
            <pc:docMk/>
            <pc:sldMk cId="3043548944" sldId="267"/>
            <ac:spMk id="154" creationId="{80FA5BBF-807D-D44B-9227-2FB31DEA7A77}"/>
          </ac:spMkLst>
        </pc:spChg>
        <pc:spChg chg="del">
          <ac:chgData name="Pablo Ruiz Ruiz" userId="43f712b8e634f19b" providerId="LiveId" clId="{2BF5F2E8-A7BC-6D4B-AAAF-FC1649EF672E}" dt="2018-10-16T19:21:12.919" v="385" actId="478"/>
          <ac:spMkLst>
            <pc:docMk/>
            <pc:sldMk cId="3043548944" sldId="267"/>
            <ac:spMk id="155" creationId="{E9110770-3DA8-0943-85B4-4D0D0662C548}"/>
          </ac:spMkLst>
        </pc:spChg>
        <pc:spChg chg="del">
          <ac:chgData name="Pablo Ruiz Ruiz" userId="43f712b8e634f19b" providerId="LiveId" clId="{2BF5F2E8-A7BC-6D4B-AAAF-FC1649EF672E}" dt="2018-10-16T19:21:11.352" v="384" actId="478"/>
          <ac:spMkLst>
            <pc:docMk/>
            <pc:sldMk cId="3043548944" sldId="267"/>
            <ac:spMk id="156" creationId="{711F67DD-DD5B-3243-A175-A1F8124C4BE8}"/>
          </ac:spMkLst>
        </pc:spChg>
        <pc:spChg chg="del">
          <ac:chgData name="Pablo Ruiz Ruiz" userId="43f712b8e634f19b" providerId="LiveId" clId="{2BF5F2E8-A7BC-6D4B-AAAF-FC1649EF672E}" dt="2018-10-16T19:21:09.808" v="383" actId="478"/>
          <ac:spMkLst>
            <pc:docMk/>
            <pc:sldMk cId="3043548944" sldId="267"/>
            <ac:spMk id="157" creationId="{2E68D329-DAB8-9B42-AE11-A438F22EE379}"/>
          </ac:spMkLst>
        </pc:spChg>
        <pc:spChg chg="del">
          <ac:chgData name="Pablo Ruiz Ruiz" userId="43f712b8e634f19b" providerId="LiveId" clId="{2BF5F2E8-A7BC-6D4B-AAAF-FC1649EF672E}" dt="2018-10-16T19:21:08.382" v="382" actId="478"/>
          <ac:spMkLst>
            <pc:docMk/>
            <pc:sldMk cId="3043548944" sldId="267"/>
            <ac:spMk id="158" creationId="{9364D6C0-EFE1-444A-8499-C06945EC4C71}"/>
          </ac:spMkLst>
        </pc:spChg>
        <pc:spChg chg="del">
          <ac:chgData name="Pablo Ruiz Ruiz" userId="43f712b8e634f19b" providerId="LiveId" clId="{2BF5F2E8-A7BC-6D4B-AAAF-FC1649EF672E}" dt="2018-10-16T19:21:06.019" v="381" actId="478"/>
          <ac:spMkLst>
            <pc:docMk/>
            <pc:sldMk cId="3043548944" sldId="267"/>
            <ac:spMk id="159" creationId="{094683B9-F06E-2E43-8575-27AE9B2D7A18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62" creationId="{51956A43-CE41-F940-86D7-40971BE43161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63" creationId="{2027256C-7B11-EA4E-A72A-688EBBD08187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64" creationId="{CA7BEF6E-97B6-E541-83E0-087B167F5BDA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65" creationId="{3959174F-FFF3-DC41-B13B-C4BD48D2E04D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66" creationId="{9F91D0B2-2B6D-C846-841C-A484D095AD79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67" creationId="{A7F742D7-8380-D443-AE79-0AB06EE1AA4C}"/>
          </ac:spMkLst>
        </pc:spChg>
        <pc:spChg chg="topLvl">
          <ac:chgData name="Pablo Ruiz Ruiz" userId="43f712b8e634f19b" providerId="LiveId" clId="{2BF5F2E8-A7BC-6D4B-AAAF-FC1649EF672E}" dt="2018-10-16T19:41:25.549" v="653" actId="478"/>
          <ac:spMkLst>
            <pc:docMk/>
            <pc:sldMk cId="3043548944" sldId="267"/>
            <ac:spMk id="169" creationId="{B60EE19A-4BA1-804F-8013-4FA29E177BF8}"/>
          </ac:spMkLst>
        </pc:spChg>
        <pc:spChg chg="del topLvl">
          <ac:chgData name="Pablo Ruiz Ruiz" userId="43f712b8e634f19b" providerId="LiveId" clId="{2BF5F2E8-A7BC-6D4B-AAAF-FC1649EF672E}" dt="2018-10-16T19:41:25.549" v="653" actId="478"/>
          <ac:spMkLst>
            <pc:docMk/>
            <pc:sldMk cId="3043548944" sldId="267"/>
            <ac:spMk id="170" creationId="{7FAD9261-937E-4048-AB71-E71ED8D0CB36}"/>
          </ac:spMkLst>
        </pc:spChg>
        <pc:spChg chg="add del mod">
          <ac:chgData name="Pablo Ruiz Ruiz" userId="43f712b8e634f19b" providerId="LiveId" clId="{2BF5F2E8-A7BC-6D4B-AAAF-FC1649EF672E}" dt="2018-10-16T19:19:57.471" v="330" actId="478"/>
          <ac:spMkLst>
            <pc:docMk/>
            <pc:sldMk cId="3043548944" sldId="267"/>
            <ac:spMk id="171" creationId="{323D6D8A-FF0F-3A4E-800D-ABA87807C777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72" creationId="{BB091541-092A-854E-AC43-2E2752C95029}"/>
          </ac:spMkLst>
        </pc:spChg>
        <pc:spChg chg="add del mod">
          <ac:chgData name="Pablo Ruiz Ruiz" userId="43f712b8e634f19b" providerId="LiveId" clId="{2BF5F2E8-A7BC-6D4B-AAAF-FC1649EF672E}" dt="2018-10-16T19:20:13.116" v="364" actId="478"/>
          <ac:spMkLst>
            <pc:docMk/>
            <pc:sldMk cId="3043548944" sldId="267"/>
            <ac:spMk id="173" creationId="{12568559-0DB2-D346-9511-B66D88475BD6}"/>
          </ac:spMkLst>
        </pc:spChg>
        <pc:spChg chg="add del mod">
          <ac:chgData name="Pablo Ruiz Ruiz" userId="43f712b8e634f19b" providerId="LiveId" clId="{2BF5F2E8-A7BC-6D4B-AAAF-FC1649EF672E}" dt="2018-10-16T19:20:14.850" v="365" actId="478"/>
          <ac:spMkLst>
            <pc:docMk/>
            <pc:sldMk cId="3043548944" sldId="267"/>
            <ac:spMk id="174" creationId="{01F2E3D9-6453-C04C-A7C2-B8F5E839D661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75" creationId="{FEFE595F-3D76-AF46-8F49-6623D1140963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79" creationId="{A3478601-6E57-884D-93C6-5361F8A35088}"/>
          </ac:spMkLst>
        </pc:spChg>
        <pc:spChg chg="add del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80" creationId="{3B6BAA9B-B4F5-4748-8212-D52861A48057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81" creationId="{C1220C6B-57BB-2747-8F77-63122DE27839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199" creationId="{7FCD9637-F0F9-F44A-BA58-FC7B3A1BD1A4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06" creationId="{F84D981E-7016-DD4C-802C-78816AA84E38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09" creationId="{92251E15-F310-B647-993E-63A67D5C62DD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0" creationId="{41CE214C-E680-3142-8E30-4465683EB08B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1" creationId="{9E98D699-8D63-8F4E-B057-E0C28EFA8011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2" creationId="{F28CC2B8-508E-1547-9F5B-D505029A290D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3" creationId="{31079900-9DA3-8E45-9ACD-4393F7A21FDA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4" creationId="{292A9FBC-C582-354A-B5A8-1FFBBCAAB329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5" creationId="{3968F993-547E-F94D-B73C-01BFC5CFBB44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6" creationId="{09FB6412-6706-964B-94DF-332F9BCB1E73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7" creationId="{2AF59E2C-6AF3-4D40-8C36-8B87163ACC9D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8" creationId="{2553F9AA-D3C8-9C4C-8029-35DF862BC260}"/>
          </ac:spMkLst>
        </pc:spChg>
        <pc:spChg chg="add del mod">
          <ac:chgData name="Pablo Ruiz Ruiz" userId="43f712b8e634f19b" providerId="LiveId" clId="{2BF5F2E8-A7BC-6D4B-AAAF-FC1649EF672E}" dt="2018-10-16T19:22:00.813" v="401"/>
          <ac:spMkLst>
            <pc:docMk/>
            <pc:sldMk cId="3043548944" sldId="267"/>
            <ac:spMk id="239" creationId="{A1610CC1-1B48-7C4E-ADEF-FBF0D1A53FCA}"/>
          </ac:spMkLst>
        </pc:spChg>
        <pc:spChg chg="add del mod">
          <ac:chgData name="Pablo Ruiz Ruiz" userId="43f712b8e634f19b" providerId="LiveId" clId="{2BF5F2E8-A7BC-6D4B-AAAF-FC1649EF672E}" dt="2018-10-16T19:21:59.206" v="399"/>
          <ac:spMkLst>
            <pc:docMk/>
            <pc:sldMk cId="3043548944" sldId="267"/>
            <ac:spMk id="240" creationId="{5BC5C129-8DD9-2344-9064-F3737D96607F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42" creationId="{0A70522B-90A6-484B-9ED5-83D80B28BBAC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43" creationId="{6F813AC8-6665-5343-9422-912EC1D530D9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64" creationId="{2FA5B756-1A43-2642-B9FB-CD6EEC916AD2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65" creationId="{E422D3F1-BF76-7B44-80AD-3604A205A692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66" creationId="{813D087D-68BA-AD44-B758-5B8EE0902D6B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67" creationId="{4A27F607-610F-BB46-BBA5-9624304B1241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68" creationId="{7529B050-514C-AA4D-A922-365FECCF738B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69" creationId="{E7638BD6-16E5-D342-A72D-87FB323BBE50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70" creationId="{333AE55E-FEDA-3246-A191-ABEDDBAD7666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71" creationId="{30AB25DE-CF73-684D-8D62-2B19D1141740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72" creationId="{56514641-B1B8-6E42-96EC-A709443813DB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73" creationId="{895F94B4-5250-184D-9E94-560E179F9435}"/>
          </ac:spMkLst>
        </pc:spChg>
        <pc:spChg chg="add del">
          <ac:chgData name="Pablo Ruiz Ruiz" userId="43f712b8e634f19b" providerId="LiveId" clId="{2BF5F2E8-A7BC-6D4B-AAAF-FC1649EF672E}" dt="2018-10-16T19:22:12.839" v="405"/>
          <ac:spMkLst>
            <pc:docMk/>
            <pc:sldMk cId="3043548944" sldId="267"/>
            <ac:spMk id="274" creationId="{3FD35606-A157-E143-9BBB-6379615E97E8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75" creationId="{8797C31F-3950-EA42-BC39-571DB6C8D6AE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91" creationId="{72DEA9E3-06EE-A44C-AAD2-DBA32D0AE1A7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92" creationId="{D4A3A4EC-28AC-994D-B6B5-BCA0D1067B83}"/>
          </ac:spMkLst>
        </pc:spChg>
        <pc:spChg chg="add mod">
          <ac:chgData name="Pablo Ruiz Ruiz" userId="43f712b8e634f19b" providerId="LiveId" clId="{2BF5F2E8-A7BC-6D4B-AAAF-FC1649EF672E}" dt="2018-10-16T19:31:52.340" v="646" actId="1038"/>
          <ac:spMkLst>
            <pc:docMk/>
            <pc:sldMk cId="3043548944" sldId="267"/>
            <ac:spMk id="293" creationId="{75B047A5-780D-D249-BDCD-6B7317E0BA1F}"/>
          </ac:spMkLst>
        </pc:spChg>
        <pc:spChg chg="add mod">
          <ac:chgData name="Pablo Ruiz Ruiz" userId="43f712b8e634f19b" providerId="LiveId" clId="{2BF5F2E8-A7BC-6D4B-AAAF-FC1649EF672E}" dt="2018-10-16T19:31:29.445" v="608" actId="20577"/>
          <ac:spMkLst>
            <pc:docMk/>
            <pc:sldMk cId="3043548944" sldId="267"/>
            <ac:spMk id="296" creationId="{D30960A7-AC8B-7341-933C-30CEDDFE547E}"/>
          </ac:spMkLst>
        </pc:spChg>
        <pc:spChg chg="add mod">
          <ac:chgData name="Pablo Ruiz Ruiz" userId="43f712b8e634f19b" providerId="LiveId" clId="{2BF5F2E8-A7BC-6D4B-AAAF-FC1649EF672E}" dt="2018-10-16T19:31:58.785" v="650" actId="20577"/>
          <ac:spMkLst>
            <pc:docMk/>
            <pc:sldMk cId="3043548944" sldId="267"/>
            <ac:spMk id="297" creationId="{E687C544-D1BD-8044-93FB-BB07F1FF1199}"/>
          </ac:spMkLst>
        </pc:spChg>
        <pc:spChg chg="add mod">
          <ac:chgData name="Pablo Ruiz Ruiz" userId="43f712b8e634f19b" providerId="LiveId" clId="{2BF5F2E8-A7BC-6D4B-AAAF-FC1649EF672E}" dt="2018-10-16T19:42:02.870" v="670" actId="1038"/>
          <ac:spMkLst>
            <pc:docMk/>
            <pc:sldMk cId="3043548944" sldId="267"/>
            <ac:spMk id="298" creationId="{D7CBFEC4-3982-1043-8946-EC4D6A65337B}"/>
          </ac:spMkLst>
        </pc:spChg>
        <pc:grpChg chg="add del">
          <ac:chgData name="Pablo Ruiz Ruiz" userId="43f712b8e634f19b" providerId="LiveId" clId="{2BF5F2E8-A7BC-6D4B-AAAF-FC1649EF672E}" dt="2018-10-16T19:06:50.692" v="43"/>
          <ac:grpSpMkLst>
            <pc:docMk/>
            <pc:sldMk cId="3043548944" sldId="267"/>
            <ac:grpSpMk id="15" creationId="{EF20228B-2F5B-D546-A184-3164D063965C}"/>
          </ac:grpSpMkLst>
        </pc:grpChg>
        <pc:grpChg chg="add mod">
          <ac:chgData name="Pablo Ruiz Ruiz" userId="43f712b8e634f19b" providerId="LiveId" clId="{2BF5F2E8-A7BC-6D4B-AAAF-FC1649EF672E}" dt="2018-10-16T19:31:26.430" v="604" actId="1038"/>
          <ac:grpSpMkLst>
            <pc:docMk/>
            <pc:sldMk cId="3043548944" sldId="267"/>
            <ac:grpSpMk id="58" creationId="{9C9B7321-664B-264C-B7F3-352449B23D6B}"/>
          </ac:grpSpMkLst>
        </pc:grpChg>
        <pc:grpChg chg="add mod">
          <ac:chgData name="Pablo Ruiz Ruiz" userId="43f712b8e634f19b" providerId="LiveId" clId="{2BF5F2E8-A7BC-6D4B-AAAF-FC1649EF672E}" dt="2018-10-16T19:31:26.430" v="604" actId="1038"/>
          <ac:grpSpMkLst>
            <pc:docMk/>
            <pc:sldMk cId="3043548944" sldId="267"/>
            <ac:grpSpMk id="104" creationId="{66BE9F48-3261-2A44-863E-796D4FCDDE14}"/>
          </ac:grpSpMkLst>
        </pc:grpChg>
        <pc:grpChg chg="add del mod">
          <ac:chgData name="Pablo Ruiz Ruiz" userId="43f712b8e634f19b" providerId="LiveId" clId="{2BF5F2E8-A7BC-6D4B-AAAF-FC1649EF672E}" dt="2018-10-16T19:16:07.003" v="231" actId="478"/>
          <ac:grpSpMkLst>
            <pc:docMk/>
            <pc:sldMk cId="3043548944" sldId="267"/>
            <ac:grpSpMk id="118" creationId="{AEBD6953-E9D1-3C49-9668-12A97DA1B119}"/>
          </ac:grpSpMkLst>
        </pc:grpChg>
        <pc:grpChg chg="mod">
          <ac:chgData name="Pablo Ruiz Ruiz" userId="43f712b8e634f19b" providerId="LiveId" clId="{2BF5F2E8-A7BC-6D4B-AAAF-FC1649EF672E}" dt="2018-10-16T19:15:50.848" v="226"/>
          <ac:grpSpMkLst>
            <pc:docMk/>
            <pc:sldMk cId="3043548944" sldId="267"/>
            <ac:grpSpMk id="120" creationId="{B9F6C963-11BC-8945-AF53-8FD3BA19B802}"/>
          </ac:grpSpMkLst>
        </pc:grpChg>
        <pc:grpChg chg="add mod">
          <ac:chgData name="Pablo Ruiz Ruiz" userId="43f712b8e634f19b" providerId="LiveId" clId="{2BF5F2E8-A7BC-6D4B-AAAF-FC1649EF672E}" dt="2018-10-16T19:41:52.325" v="661" actId="1076"/>
          <ac:grpSpMkLst>
            <pc:docMk/>
            <pc:sldMk cId="3043548944" sldId="267"/>
            <ac:grpSpMk id="142" creationId="{1CCB1AB6-629F-3341-A83A-01B49A117C19}"/>
          </ac:grpSpMkLst>
        </pc:grpChg>
        <pc:grpChg chg="mod">
          <ac:chgData name="Pablo Ruiz Ruiz" userId="43f712b8e634f19b" providerId="LiveId" clId="{2BF5F2E8-A7BC-6D4B-AAAF-FC1649EF672E}" dt="2018-10-16T19:18:18.856" v="286"/>
          <ac:grpSpMkLst>
            <pc:docMk/>
            <pc:sldMk cId="3043548944" sldId="267"/>
            <ac:grpSpMk id="144" creationId="{17E2D947-D297-DA49-A707-514846B5D783}"/>
          </ac:grpSpMkLst>
        </pc:grpChg>
        <pc:grpChg chg="add del mod">
          <ac:chgData name="Pablo Ruiz Ruiz" userId="43f712b8e634f19b" providerId="LiveId" clId="{2BF5F2E8-A7BC-6D4B-AAAF-FC1649EF672E}" dt="2018-10-16T19:41:25.549" v="653" actId="478"/>
          <ac:grpSpMkLst>
            <pc:docMk/>
            <pc:sldMk cId="3043548944" sldId="267"/>
            <ac:grpSpMk id="168" creationId="{CD3802A0-9407-EB4F-944A-7269953256A5}"/>
          </ac:grpSpMkLst>
        </pc:grpChg>
        <pc:grpChg chg="add del mod">
          <ac:chgData name="Pablo Ruiz Ruiz" userId="43f712b8e634f19b" providerId="LiveId" clId="{2BF5F2E8-A7BC-6D4B-AAAF-FC1649EF672E}" dt="2018-10-16T19:22:00.813" v="401"/>
          <ac:grpSpMkLst>
            <pc:docMk/>
            <pc:sldMk cId="3043548944" sldId="267"/>
            <ac:grpSpMk id="210" creationId="{0D8BC4CA-2B01-A445-91BC-B5B1A84E9C0F}"/>
          </ac:grpSpMkLst>
        </pc:grpChg>
        <pc:grpChg chg="mod">
          <ac:chgData name="Pablo Ruiz Ruiz" userId="43f712b8e634f19b" providerId="LiveId" clId="{2BF5F2E8-A7BC-6D4B-AAAF-FC1649EF672E}" dt="2018-10-16T19:21:38.354" v="394"/>
          <ac:grpSpMkLst>
            <pc:docMk/>
            <pc:sldMk cId="3043548944" sldId="267"/>
            <ac:grpSpMk id="212" creationId="{ED2948C6-02E4-4F42-8D18-047E4D6338E6}"/>
          </ac:grpSpMkLst>
        </pc:grpChg>
        <pc:grpChg chg="add mod">
          <ac:chgData name="Pablo Ruiz Ruiz" userId="43f712b8e634f19b" providerId="LiveId" clId="{2BF5F2E8-A7BC-6D4B-AAAF-FC1649EF672E}" dt="2018-10-16T19:31:52.340" v="646" actId="1038"/>
          <ac:grpSpMkLst>
            <pc:docMk/>
            <pc:sldMk cId="3043548944" sldId="267"/>
            <ac:grpSpMk id="244" creationId="{9C33DEC6-D81E-6646-A25C-C519D7008E05}"/>
          </ac:grpSpMkLst>
        </pc:grpChg>
        <pc:grpChg chg="mod">
          <ac:chgData name="Pablo Ruiz Ruiz" userId="43f712b8e634f19b" providerId="LiveId" clId="{2BF5F2E8-A7BC-6D4B-AAAF-FC1649EF672E}" dt="2018-10-16T19:22:05.316" v="402"/>
          <ac:grpSpMkLst>
            <pc:docMk/>
            <pc:sldMk cId="3043548944" sldId="267"/>
            <ac:grpSpMk id="246" creationId="{F458089F-9C2C-0944-ACB7-C39B6AD7D46E}"/>
          </ac:grpSpMkLst>
        </pc:grpChg>
        <pc:cxnChg chg="add del">
          <ac:chgData name="Pablo Ruiz Ruiz" userId="43f712b8e634f19b" providerId="LiveId" clId="{2BF5F2E8-A7BC-6D4B-AAAF-FC1649EF672E}" dt="2018-10-16T19:06:50.692" v="43"/>
          <ac:cxnSpMkLst>
            <pc:docMk/>
            <pc:sldMk cId="3043548944" sldId="267"/>
            <ac:cxnSpMk id="6" creationId="{81514D78-9E05-6044-A934-F158BE45AC3D}"/>
          </ac:cxnSpMkLst>
        </pc:cxnChg>
        <pc:cxnChg chg="add del">
          <ac:chgData name="Pablo Ruiz Ruiz" userId="43f712b8e634f19b" providerId="LiveId" clId="{2BF5F2E8-A7BC-6D4B-AAAF-FC1649EF672E}" dt="2018-10-16T19:06:50.692" v="43"/>
          <ac:cxnSpMkLst>
            <pc:docMk/>
            <pc:sldMk cId="3043548944" sldId="267"/>
            <ac:cxnSpMk id="7" creationId="{79841EF6-1249-A747-9137-541CC2415D0C}"/>
          </ac:cxnSpMkLst>
        </pc:cxnChg>
        <pc:cxnChg chg="add del">
          <ac:chgData name="Pablo Ruiz Ruiz" userId="43f712b8e634f19b" providerId="LiveId" clId="{2BF5F2E8-A7BC-6D4B-AAAF-FC1649EF672E}" dt="2018-10-16T19:06:50.692" v="43"/>
          <ac:cxnSpMkLst>
            <pc:docMk/>
            <pc:sldMk cId="3043548944" sldId="267"/>
            <ac:cxnSpMk id="8" creationId="{9F239D50-6501-5A48-B79F-C520D736C4E7}"/>
          </ac:cxnSpMkLst>
        </pc:cxnChg>
        <pc:cxnChg chg="add del">
          <ac:chgData name="Pablo Ruiz Ruiz" userId="43f712b8e634f19b" providerId="LiveId" clId="{2BF5F2E8-A7BC-6D4B-AAAF-FC1649EF672E}" dt="2018-10-16T19:06:50.692" v="43"/>
          <ac:cxnSpMkLst>
            <pc:docMk/>
            <pc:sldMk cId="3043548944" sldId="267"/>
            <ac:cxnSpMk id="13" creationId="{4A1BC5DC-32FB-954B-9B6C-F9A8A4744C3F}"/>
          </ac:cxnSpMkLst>
        </pc:cxnChg>
        <pc:cxnChg chg="add del">
          <ac:chgData name="Pablo Ruiz Ruiz" userId="43f712b8e634f19b" providerId="LiveId" clId="{2BF5F2E8-A7BC-6D4B-AAAF-FC1649EF672E}" dt="2018-10-16T19:06:50.692" v="43"/>
          <ac:cxnSpMkLst>
            <pc:docMk/>
            <pc:sldMk cId="3043548944" sldId="267"/>
            <ac:cxnSpMk id="33" creationId="{A0C03577-802D-7D49-9433-D8F19C7B5BE5}"/>
          </ac:cxnSpMkLst>
        </pc:cxnChg>
        <pc:cxnChg chg="add del">
          <ac:chgData name="Pablo Ruiz Ruiz" userId="43f712b8e634f19b" providerId="LiveId" clId="{2BF5F2E8-A7BC-6D4B-AAAF-FC1649EF672E}" dt="2018-10-16T19:06:50.692" v="43"/>
          <ac:cxnSpMkLst>
            <pc:docMk/>
            <pc:sldMk cId="3043548944" sldId="267"/>
            <ac:cxnSpMk id="34" creationId="{395AC9DA-C5DE-6941-9ABB-8E0A8178114C}"/>
          </ac:cxnSpMkLst>
        </pc:cxnChg>
        <pc:cxnChg chg="add del">
          <ac:chgData name="Pablo Ruiz Ruiz" userId="43f712b8e634f19b" providerId="LiveId" clId="{2BF5F2E8-A7BC-6D4B-AAAF-FC1649EF672E}" dt="2018-10-16T19:06:50.692" v="43"/>
          <ac:cxnSpMkLst>
            <pc:docMk/>
            <pc:sldMk cId="3043548944" sldId="267"/>
            <ac:cxnSpMk id="35" creationId="{EE9F3960-3525-574E-85FB-6A43C126273C}"/>
          </ac:cxnSpMkLst>
        </pc:cxnChg>
        <pc:cxnChg chg="add del mod">
          <ac:chgData name="Pablo Ruiz Ruiz" userId="43f712b8e634f19b" providerId="LiveId" clId="{2BF5F2E8-A7BC-6D4B-AAAF-FC1649EF672E}" dt="2018-10-16T19:11:39.718" v="170" actId="478"/>
          <ac:cxnSpMkLst>
            <pc:docMk/>
            <pc:sldMk cId="3043548944" sldId="267"/>
            <ac:cxnSpMk id="49" creationId="{D3D33862-D553-DF43-87BE-CF9B09AA2CC0}"/>
          </ac:cxnSpMkLst>
        </pc:cxnChg>
        <pc:cxnChg chg="add del mod">
          <ac:chgData name="Pablo Ruiz Ruiz" userId="43f712b8e634f19b" providerId="LiveId" clId="{2BF5F2E8-A7BC-6D4B-AAAF-FC1649EF672E}" dt="2018-10-16T19:11:39.718" v="170" actId="478"/>
          <ac:cxnSpMkLst>
            <pc:docMk/>
            <pc:sldMk cId="3043548944" sldId="267"/>
            <ac:cxnSpMk id="50" creationId="{7D6D370A-D5D1-9D44-93F2-247FD59C4C94}"/>
          </ac:cxnSpMkLst>
        </pc:cxnChg>
        <pc:cxnChg chg="add del mod">
          <ac:chgData name="Pablo Ruiz Ruiz" userId="43f712b8e634f19b" providerId="LiveId" clId="{2BF5F2E8-A7BC-6D4B-AAAF-FC1649EF672E}" dt="2018-10-16T19:11:39.718" v="170" actId="478"/>
          <ac:cxnSpMkLst>
            <pc:docMk/>
            <pc:sldMk cId="3043548944" sldId="267"/>
            <ac:cxnSpMk id="51" creationId="{1BC7283C-EF2B-A14B-9C1C-7038EEC97F68}"/>
          </ac:cxnSpMkLst>
        </pc:cxnChg>
        <pc:cxnChg chg="add del mod">
          <ac:chgData name="Pablo Ruiz Ruiz" userId="43f712b8e634f19b" providerId="LiveId" clId="{2BF5F2E8-A7BC-6D4B-AAAF-FC1649EF672E}" dt="2018-10-16T19:11:39.718" v="170" actId="478"/>
          <ac:cxnSpMkLst>
            <pc:docMk/>
            <pc:sldMk cId="3043548944" sldId="267"/>
            <ac:cxnSpMk id="56" creationId="{5B06EDC4-190B-AF4B-9164-EA8D8A265A11}"/>
          </ac:cxnSpMkLst>
        </pc:cxnChg>
        <pc:cxnChg chg="add mod">
          <ac:chgData name="Pablo Ruiz Ruiz" userId="43f712b8e634f19b" providerId="LiveId" clId="{2BF5F2E8-A7BC-6D4B-AAAF-FC1649EF672E}" dt="2018-10-16T19:31:26.430" v="604" actId="1038"/>
          <ac:cxnSpMkLst>
            <pc:docMk/>
            <pc:sldMk cId="3043548944" sldId="267"/>
            <ac:cxnSpMk id="76" creationId="{989861F0-92A5-DB4B-8691-D07462B009D0}"/>
          </ac:cxnSpMkLst>
        </pc:cxnChg>
        <pc:cxnChg chg="add mod">
          <ac:chgData name="Pablo Ruiz Ruiz" userId="43f712b8e634f19b" providerId="LiveId" clId="{2BF5F2E8-A7BC-6D4B-AAAF-FC1649EF672E}" dt="2018-10-16T19:31:26.430" v="604" actId="1038"/>
          <ac:cxnSpMkLst>
            <pc:docMk/>
            <pc:sldMk cId="3043548944" sldId="267"/>
            <ac:cxnSpMk id="77" creationId="{5F484B1F-6D76-464C-A9CD-D3DE416BAE97}"/>
          </ac:cxnSpMkLst>
        </pc:cxnChg>
        <pc:cxnChg chg="add mod">
          <ac:chgData name="Pablo Ruiz Ruiz" userId="43f712b8e634f19b" providerId="LiveId" clId="{2BF5F2E8-A7BC-6D4B-AAAF-FC1649EF672E}" dt="2018-10-16T19:31:26.430" v="604" actId="1038"/>
          <ac:cxnSpMkLst>
            <pc:docMk/>
            <pc:sldMk cId="3043548944" sldId="267"/>
            <ac:cxnSpMk id="78" creationId="{9F2CFF6E-8C47-824A-8ADC-E8E22F295D10}"/>
          </ac:cxnSpMkLst>
        </pc:cxnChg>
        <pc:cxnChg chg="add mod">
          <ac:chgData name="Pablo Ruiz Ruiz" userId="43f712b8e634f19b" providerId="LiveId" clId="{2BF5F2E8-A7BC-6D4B-AAAF-FC1649EF672E}" dt="2018-10-16T19:31:26.430" v="604" actId="1038"/>
          <ac:cxnSpMkLst>
            <pc:docMk/>
            <pc:sldMk cId="3043548944" sldId="267"/>
            <ac:cxnSpMk id="107" creationId="{0C19E9EC-3696-5246-86A6-CB74799E0360}"/>
          </ac:cxnSpMkLst>
        </pc:cxnChg>
        <pc:cxnChg chg="add mod">
          <ac:chgData name="Pablo Ruiz Ruiz" userId="43f712b8e634f19b" providerId="LiveId" clId="{2BF5F2E8-A7BC-6D4B-AAAF-FC1649EF672E}" dt="2018-10-16T19:31:26.430" v="604" actId="1038"/>
          <ac:cxnSpMkLst>
            <pc:docMk/>
            <pc:sldMk cId="3043548944" sldId="267"/>
            <ac:cxnSpMk id="109" creationId="{F4EB6410-FC63-0B42-93C5-93889CE37B32}"/>
          </ac:cxnSpMkLst>
        </pc:cxnChg>
        <pc:cxnChg chg="add mod">
          <ac:chgData name="Pablo Ruiz Ruiz" userId="43f712b8e634f19b" providerId="LiveId" clId="{2BF5F2E8-A7BC-6D4B-AAAF-FC1649EF672E}" dt="2018-10-16T19:31:26.430" v="604" actId="1038"/>
          <ac:cxnSpMkLst>
            <pc:docMk/>
            <pc:sldMk cId="3043548944" sldId="267"/>
            <ac:cxnSpMk id="111" creationId="{B301FB24-8A08-334F-B09A-51EAFA5A0DED}"/>
          </ac:cxnSpMkLst>
        </pc:cxnChg>
        <pc:cxnChg chg="add del mod">
          <ac:chgData name="Pablo Ruiz Ruiz" userId="43f712b8e634f19b" providerId="LiveId" clId="{2BF5F2E8-A7BC-6D4B-AAAF-FC1649EF672E}" dt="2018-10-16T19:19:58.669" v="331" actId="478"/>
          <ac:cxnSpMkLst>
            <pc:docMk/>
            <pc:sldMk cId="3043548944" sldId="267"/>
            <ac:cxnSpMk id="139" creationId="{2EDC2C4E-F1DC-CD49-938F-D7121200F0B2}"/>
          </ac:cxnSpMkLst>
        </pc:cxnChg>
        <pc:cxnChg chg="add mod">
          <ac:chgData name="Pablo Ruiz Ruiz" userId="43f712b8e634f19b" providerId="LiveId" clId="{2BF5F2E8-A7BC-6D4B-AAAF-FC1649EF672E}" dt="2018-10-16T19:41:52.325" v="661" actId="1076"/>
          <ac:cxnSpMkLst>
            <pc:docMk/>
            <pc:sldMk cId="3043548944" sldId="267"/>
            <ac:cxnSpMk id="160" creationId="{15B93C6D-940F-6C4B-825F-618B0FE3FA9B}"/>
          </ac:cxnSpMkLst>
        </pc:cxnChg>
        <pc:cxnChg chg="add mod">
          <ac:chgData name="Pablo Ruiz Ruiz" userId="43f712b8e634f19b" providerId="LiveId" clId="{2BF5F2E8-A7BC-6D4B-AAAF-FC1649EF672E}" dt="2018-10-16T19:41:52.325" v="661" actId="1076"/>
          <ac:cxnSpMkLst>
            <pc:docMk/>
            <pc:sldMk cId="3043548944" sldId="267"/>
            <ac:cxnSpMk id="161" creationId="{D542AC80-8A2C-AF40-A7FD-19DF8FBBF23D}"/>
          </ac:cxnSpMkLst>
        </pc:cxnChg>
        <pc:cxnChg chg="add mod">
          <ac:chgData name="Pablo Ruiz Ruiz" userId="43f712b8e634f19b" providerId="LiveId" clId="{2BF5F2E8-A7BC-6D4B-AAAF-FC1649EF672E}" dt="2018-10-16T19:31:52.340" v="646" actId="1038"/>
          <ac:cxnSpMkLst>
            <pc:docMk/>
            <pc:sldMk cId="3043548944" sldId="267"/>
            <ac:cxnSpMk id="176" creationId="{C4260E1D-9905-8143-A318-D5DAABCC0039}"/>
          </ac:cxnSpMkLst>
        </pc:cxnChg>
        <pc:cxnChg chg="add del mod">
          <ac:chgData name="Pablo Ruiz Ruiz" userId="43f712b8e634f19b" providerId="LiveId" clId="{2BF5F2E8-A7BC-6D4B-AAAF-FC1649EF672E}" dt="2018-10-16T19:20:29.795" v="370" actId="478"/>
          <ac:cxnSpMkLst>
            <pc:docMk/>
            <pc:sldMk cId="3043548944" sldId="267"/>
            <ac:cxnSpMk id="177" creationId="{551CDF68-A6BF-B14A-8A42-1475E08ABFB0}"/>
          </ac:cxnSpMkLst>
        </pc:cxnChg>
        <pc:cxnChg chg="add mod">
          <ac:chgData name="Pablo Ruiz Ruiz" userId="43f712b8e634f19b" providerId="LiveId" clId="{2BF5F2E8-A7BC-6D4B-AAAF-FC1649EF672E}" dt="2018-10-16T19:31:52.340" v="646" actId="1038"/>
          <ac:cxnSpMkLst>
            <pc:docMk/>
            <pc:sldMk cId="3043548944" sldId="267"/>
            <ac:cxnSpMk id="178" creationId="{82E4A34D-5287-DD4F-9640-12FEF3236DB8}"/>
          </ac:cxnSpMkLst>
        </pc:cxnChg>
        <pc:cxnChg chg="add del mod">
          <ac:chgData name="Pablo Ruiz Ruiz" userId="43f712b8e634f19b" providerId="LiveId" clId="{2BF5F2E8-A7BC-6D4B-AAAF-FC1649EF672E}" dt="2018-10-16T19:22:00.813" v="401"/>
          <ac:cxnSpMkLst>
            <pc:docMk/>
            <pc:sldMk cId="3043548944" sldId="267"/>
            <ac:cxnSpMk id="208" creationId="{5E40269C-7894-3140-90A1-1FDCE1BF10CA}"/>
          </ac:cxnSpMkLst>
        </pc:cxnChg>
        <pc:cxnChg chg="add del mod">
          <ac:chgData name="Pablo Ruiz Ruiz" userId="43f712b8e634f19b" providerId="LiveId" clId="{2BF5F2E8-A7BC-6D4B-AAAF-FC1649EF672E}" dt="2018-10-16T19:22:00.813" v="401"/>
          <ac:cxnSpMkLst>
            <pc:docMk/>
            <pc:sldMk cId="3043548944" sldId="267"/>
            <ac:cxnSpMk id="228" creationId="{F54DE490-580C-C946-9EBB-D7B6919DA0EB}"/>
          </ac:cxnSpMkLst>
        </pc:cxnChg>
        <pc:cxnChg chg="add del mod">
          <ac:chgData name="Pablo Ruiz Ruiz" userId="43f712b8e634f19b" providerId="LiveId" clId="{2BF5F2E8-A7BC-6D4B-AAAF-FC1649EF672E}" dt="2018-10-16T19:22:00.813" v="401"/>
          <ac:cxnSpMkLst>
            <pc:docMk/>
            <pc:sldMk cId="3043548944" sldId="267"/>
            <ac:cxnSpMk id="229" creationId="{F355B5CF-A6CC-9F43-8737-D2C61D0DC9F2}"/>
          </ac:cxnSpMkLst>
        </pc:cxnChg>
        <pc:cxnChg chg="add mod">
          <ac:chgData name="Pablo Ruiz Ruiz" userId="43f712b8e634f19b" providerId="LiveId" clId="{2BF5F2E8-A7BC-6D4B-AAAF-FC1649EF672E}" dt="2018-10-16T19:31:52.340" v="646" actId="1038"/>
          <ac:cxnSpMkLst>
            <pc:docMk/>
            <pc:sldMk cId="3043548944" sldId="267"/>
            <ac:cxnSpMk id="241" creationId="{B7DD5C7B-F1BE-B54E-A6B8-3EDECCEF2F93}"/>
          </ac:cxnSpMkLst>
        </pc:cxnChg>
        <pc:cxnChg chg="add mod">
          <ac:chgData name="Pablo Ruiz Ruiz" userId="43f712b8e634f19b" providerId="LiveId" clId="{2BF5F2E8-A7BC-6D4B-AAAF-FC1649EF672E}" dt="2018-10-16T19:31:52.340" v="646" actId="1038"/>
          <ac:cxnSpMkLst>
            <pc:docMk/>
            <pc:sldMk cId="3043548944" sldId="267"/>
            <ac:cxnSpMk id="262" creationId="{BE428AD3-62A6-2845-A99F-65F26C76D25E}"/>
          </ac:cxnSpMkLst>
        </pc:cxnChg>
        <pc:cxnChg chg="add mod">
          <ac:chgData name="Pablo Ruiz Ruiz" userId="43f712b8e634f19b" providerId="LiveId" clId="{2BF5F2E8-A7BC-6D4B-AAAF-FC1649EF672E}" dt="2018-10-16T19:31:52.340" v="646" actId="1038"/>
          <ac:cxnSpMkLst>
            <pc:docMk/>
            <pc:sldMk cId="3043548944" sldId="267"/>
            <ac:cxnSpMk id="263" creationId="{865F7697-85D9-AC44-8F29-6260CE510ED8}"/>
          </ac:cxnSpMkLst>
        </pc:cxnChg>
        <pc:cxnChg chg="add mod">
          <ac:chgData name="Pablo Ruiz Ruiz" userId="43f712b8e634f19b" providerId="LiveId" clId="{2BF5F2E8-A7BC-6D4B-AAAF-FC1649EF672E}" dt="2018-10-16T19:31:52.340" v="646" actId="1038"/>
          <ac:cxnSpMkLst>
            <pc:docMk/>
            <pc:sldMk cId="3043548944" sldId="267"/>
            <ac:cxnSpMk id="279" creationId="{C132C1E8-106F-8A44-93D9-11FF1B55C72D}"/>
          </ac:cxnSpMkLst>
        </pc:cxnChg>
        <pc:cxnChg chg="add mod">
          <ac:chgData name="Pablo Ruiz Ruiz" userId="43f712b8e634f19b" providerId="LiveId" clId="{2BF5F2E8-A7BC-6D4B-AAAF-FC1649EF672E}" dt="2018-10-16T19:31:52.340" v="646" actId="1038"/>
          <ac:cxnSpMkLst>
            <pc:docMk/>
            <pc:sldMk cId="3043548944" sldId="267"/>
            <ac:cxnSpMk id="280" creationId="{102A7C12-87E7-6340-BB76-9FCAEA96C0C4}"/>
          </ac:cxnSpMkLst>
        </pc:cxnChg>
        <pc:cxnChg chg="add mod">
          <ac:chgData name="Pablo Ruiz Ruiz" userId="43f712b8e634f19b" providerId="LiveId" clId="{2BF5F2E8-A7BC-6D4B-AAAF-FC1649EF672E}" dt="2018-10-16T19:31:52.340" v="646" actId="1038"/>
          <ac:cxnSpMkLst>
            <pc:docMk/>
            <pc:sldMk cId="3043548944" sldId="267"/>
            <ac:cxnSpMk id="281" creationId="{C71D21A1-B1F0-6E41-BBD6-1007BA9A75C6}"/>
          </ac:cxnSpMkLst>
        </pc:cxnChg>
        <pc:cxnChg chg="add mod">
          <ac:chgData name="Pablo Ruiz Ruiz" userId="43f712b8e634f19b" providerId="LiveId" clId="{2BF5F2E8-A7BC-6D4B-AAAF-FC1649EF672E}" dt="2018-10-16T19:27:36.538" v="566" actId="208"/>
          <ac:cxnSpMkLst>
            <pc:docMk/>
            <pc:sldMk cId="3043548944" sldId="267"/>
            <ac:cxnSpMk id="295" creationId="{9099CEF5-B89A-B84F-8B59-5E2C63284C42}"/>
          </ac:cxnSpMkLst>
        </pc:cxnChg>
      </pc:sldChg>
      <pc:sldChg chg="addSp delSp modSp add">
        <pc:chgData name="Pablo Ruiz Ruiz" userId="43f712b8e634f19b" providerId="LiveId" clId="{2BF5F2E8-A7BC-6D4B-AAAF-FC1649EF672E}" dt="2018-10-16T23:20:40.167" v="712" actId="20577"/>
        <pc:sldMkLst>
          <pc:docMk/>
          <pc:sldMk cId="33915209" sldId="268"/>
        </pc:sldMkLst>
        <pc:spChg chg="del">
          <ac:chgData name="Pablo Ruiz Ruiz" userId="43f712b8e634f19b" providerId="LiveId" clId="{2BF5F2E8-A7BC-6D4B-AAAF-FC1649EF672E}" dt="2018-10-16T23:18:53.527" v="672" actId="478"/>
          <ac:spMkLst>
            <pc:docMk/>
            <pc:sldMk cId="33915209" sldId="268"/>
            <ac:spMk id="2" creationId="{D3CE7490-129A-4644-8D2E-E4BD71A3ED56}"/>
          </ac:spMkLst>
        </pc:spChg>
        <pc:spChg chg="del">
          <ac:chgData name="Pablo Ruiz Ruiz" userId="43f712b8e634f19b" providerId="LiveId" clId="{2BF5F2E8-A7BC-6D4B-AAAF-FC1649EF672E}" dt="2018-10-16T23:18:53.527" v="672" actId="478"/>
          <ac:spMkLst>
            <pc:docMk/>
            <pc:sldMk cId="33915209" sldId="268"/>
            <ac:spMk id="3" creationId="{5C23F5E0-6779-4C47-AE51-A45846CF6277}"/>
          </ac:spMkLst>
        </pc:spChg>
        <pc:spChg chg="add mod">
          <ac:chgData name="Pablo Ruiz Ruiz" userId="43f712b8e634f19b" providerId="LiveId" clId="{2BF5F2E8-A7BC-6D4B-AAAF-FC1649EF672E}" dt="2018-10-16T23:20:14.686" v="697" actId="20577"/>
          <ac:spMkLst>
            <pc:docMk/>
            <pc:sldMk cId="33915209" sldId="268"/>
            <ac:spMk id="4" creationId="{FB85AB15-6BE3-1047-81FB-921D43C538B6}"/>
          </ac:spMkLst>
        </pc:spChg>
        <pc:spChg chg="add mod">
          <ac:chgData name="Pablo Ruiz Ruiz" userId="43f712b8e634f19b" providerId="LiveId" clId="{2BF5F2E8-A7BC-6D4B-AAAF-FC1649EF672E}" dt="2018-10-16T23:19:17.994" v="679" actId="1076"/>
          <ac:spMkLst>
            <pc:docMk/>
            <pc:sldMk cId="33915209" sldId="268"/>
            <ac:spMk id="5" creationId="{086BAAA0-2ABA-7640-9ABA-88A0CB990732}"/>
          </ac:spMkLst>
        </pc:spChg>
        <pc:spChg chg="add mod">
          <ac:chgData name="Pablo Ruiz Ruiz" userId="43f712b8e634f19b" providerId="LiveId" clId="{2BF5F2E8-A7BC-6D4B-AAAF-FC1649EF672E}" dt="2018-10-16T23:19:31.600" v="685" actId="1076"/>
          <ac:spMkLst>
            <pc:docMk/>
            <pc:sldMk cId="33915209" sldId="268"/>
            <ac:spMk id="6" creationId="{2B03C331-EDDC-3542-85CC-AB453066EB5B}"/>
          </ac:spMkLst>
        </pc:spChg>
        <pc:spChg chg="add mod">
          <ac:chgData name="Pablo Ruiz Ruiz" userId="43f712b8e634f19b" providerId="LiveId" clId="{2BF5F2E8-A7BC-6D4B-AAAF-FC1649EF672E}" dt="2018-10-16T23:20:24.474" v="699" actId="1076"/>
          <ac:spMkLst>
            <pc:docMk/>
            <pc:sldMk cId="33915209" sldId="268"/>
            <ac:spMk id="15" creationId="{0BFD0F77-F195-8D48-A810-B01AB465437D}"/>
          </ac:spMkLst>
        </pc:spChg>
        <pc:spChg chg="add mod">
          <ac:chgData name="Pablo Ruiz Ruiz" userId="43f712b8e634f19b" providerId="LiveId" clId="{2BF5F2E8-A7BC-6D4B-AAAF-FC1649EF672E}" dt="2018-10-16T23:20:34.162" v="708" actId="1076"/>
          <ac:spMkLst>
            <pc:docMk/>
            <pc:sldMk cId="33915209" sldId="268"/>
            <ac:spMk id="16" creationId="{C51D44FC-CBA6-4E45-BB35-ACE266059981}"/>
          </ac:spMkLst>
        </pc:spChg>
        <pc:spChg chg="add mod">
          <ac:chgData name="Pablo Ruiz Ruiz" userId="43f712b8e634f19b" providerId="LiveId" clId="{2BF5F2E8-A7BC-6D4B-AAAF-FC1649EF672E}" dt="2018-10-16T23:20:40.167" v="712" actId="20577"/>
          <ac:spMkLst>
            <pc:docMk/>
            <pc:sldMk cId="33915209" sldId="268"/>
            <ac:spMk id="17" creationId="{F7A017E0-5847-964F-B454-51BB09F1FE74}"/>
          </ac:spMkLst>
        </pc:spChg>
        <pc:cxnChg chg="add mod">
          <ac:chgData name="Pablo Ruiz Ruiz" userId="43f712b8e634f19b" providerId="LiveId" clId="{2BF5F2E8-A7BC-6D4B-AAAF-FC1649EF672E}" dt="2018-10-16T23:20:05.431" v="692" actId="208"/>
          <ac:cxnSpMkLst>
            <pc:docMk/>
            <pc:sldMk cId="33915209" sldId="268"/>
            <ac:cxnSpMk id="8" creationId="{A4AE6CAD-1462-FA48-A713-060A7146645F}"/>
          </ac:cxnSpMkLst>
        </pc:cxnChg>
        <pc:cxnChg chg="add mod">
          <ac:chgData name="Pablo Ruiz Ruiz" userId="43f712b8e634f19b" providerId="LiveId" clId="{2BF5F2E8-A7BC-6D4B-AAAF-FC1649EF672E}" dt="2018-10-16T23:20:05.431" v="692" actId="208"/>
          <ac:cxnSpMkLst>
            <pc:docMk/>
            <pc:sldMk cId="33915209" sldId="268"/>
            <ac:cxnSpMk id="10" creationId="{FA2AF616-DF76-DC41-9943-675971121FD6}"/>
          </ac:cxnSpMkLst>
        </pc:cxnChg>
        <pc:cxnChg chg="add mod">
          <ac:chgData name="Pablo Ruiz Ruiz" userId="43f712b8e634f19b" providerId="LiveId" clId="{2BF5F2E8-A7BC-6D4B-AAAF-FC1649EF672E}" dt="2018-10-16T23:20:05.431" v="692" actId="208"/>
          <ac:cxnSpMkLst>
            <pc:docMk/>
            <pc:sldMk cId="33915209" sldId="268"/>
            <ac:cxnSpMk id="12" creationId="{B602E298-5F5A-4641-969B-CD973055965E}"/>
          </ac:cxnSpMkLst>
        </pc:cxnChg>
        <pc:cxnChg chg="add mod">
          <ac:chgData name="Pablo Ruiz Ruiz" userId="43f712b8e634f19b" providerId="LiveId" clId="{2BF5F2E8-A7BC-6D4B-AAAF-FC1649EF672E}" dt="2018-10-16T23:20:05.431" v="692" actId="208"/>
          <ac:cxnSpMkLst>
            <pc:docMk/>
            <pc:sldMk cId="33915209" sldId="268"/>
            <ac:cxnSpMk id="14" creationId="{82181A79-73C3-8B45-B534-EC6582A709B3}"/>
          </ac:cxnSpMkLst>
        </pc:cxnChg>
      </pc:sldChg>
      <pc:sldChg chg="add del">
        <pc:chgData name="Pablo Ruiz Ruiz" userId="43f712b8e634f19b" providerId="LiveId" clId="{2BF5F2E8-A7BC-6D4B-AAAF-FC1649EF672E}" dt="2018-10-16T19:08:23.859" v="102"/>
        <pc:sldMkLst>
          <pc:docMk/>
          <pc:sldMk cId="24552080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2DFE-A533-344A-8F1F-E1818D51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48CC-242F-B347-A1A0-BAD766864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D8FD-7A42-DA4C-A1E5-057EA07C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8E9A-47CF-8D42-AA1C-F61AE9DC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7E23-556D-9346-B971-2022CC4B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4E05-F61C-AB41-89FA-B3D7947F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EEDE2-10D5-9640-984D-9BBC5FE8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CB828-A5E5-3C43-8336-8BBDE063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715F-7A03-FD4C-8438-807AEA62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716C-A2A0-8441-93EB-2664A484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32122-7239-424E-B92F-9473FF7FC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D7D67-6EFB-574B-B512-30635AC6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F94F-96B0-0649-955A-D1FAE7EB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DF6D-0CFA-8740-8204-B2783713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5990-8B22-084C-B619-B60F9C0E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8966-127A-684E-BE51-7F9ED316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6DA7-A297-8249-A26F-ECC00B09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2200-09C5-8241-B371-B10102C6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787E-A092-3742-A48E-B6DB6B93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F278-D1E2-6B4E-9912-BCC7A7BA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D436-3E14-9A46-908D-85462D3D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46DCA-45F3-B34C-9380-F19A4D95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D41A-90B2-1D4C-B236-C9A42943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6394-8A57-4F47-9ABF-16FC9E7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553F-8284-F54D-890E-6A46715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833E-A3E9-A643-854E-47F5E190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7D18-B75C-1945-8D3B-7ED8F7C35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32E7-878B-F74B-BB28-20C727D8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449-4FD1-5547-AE30-8E293034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8A18E-75FD-5B41-93B7-0D57DE18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AAE05-4F0C-794C-92B6-B541FEB9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1822-64DF-034B-B7FE-08A0866E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11629-47AA-FE4F-B188-A1DD028D4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274A-E652-E248-B8C7-4D1F75167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EC11E-3B05-9745-AFD4-2408416D7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7751C-0C38-1349-9BE2-B125B5138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09A35-D5A3-3847-8689-C0EFD982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AEACF-403D-014A-A762-885CE593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063E9-F9C8-D34F-B47B-9FFA26B6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C473-5F51-094F-A97F-0BDFAD7C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B869F-1324-D24E-88B4-446984B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F2B56-096E-6E45-9614-D2838396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97D17-7CE9-F94B-830C-7C7D3D0D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5E44-E14D-0A4E-AADB-547A1AE1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FDAD7-30C7-3C41-A849-426EC2AA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EFD06-64E1-0D4A-8C5D-87F72448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674-9287-5F4B-80C7-86DCBFDF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7480-B56C-DA4E-8BE8-9B49B040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72FB-5B86-6540-AE4C-4CF639EF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3B39-5DF9-8D49-B874-72AB00D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FAF7-FE1D-B247-944F-B7D44A0B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4FFB-E40A-6744-9AB2-6AE35859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FA50-EDD2-E543-8FC5-029EC2AE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9DD5F-B954-1F4A-A280-3A47A5C79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8155-59F5-5B4C-97C7-DF190ACA6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B11D-65F7-414F-A3F8-5E0ADC82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3911-671E-2B40-9C17-901D3892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4C3A-07D6-FD47-93BF-97F2642B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805E5-A515-D949-809C-0BEE03FE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56312-D683-FA45-93D4-5DD46BBA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63C8-C21E-8341-91A7-C7AFA6324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6979-8A2D-554B-87DA-FD2CB3866AD2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FE766-C057-9240-8F0B-FFB0BA59C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5E28-8BE2-D745-820D-53F6C1412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A4D80-0F07-8040-BEED-EDC27BE45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4863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Simple (1 filter) Convolution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48C4CCB-1915-0848-AC22-27DF639E53D0}"/>
              </a:ext>
            </a:extLst>
          </p:cNvPr>
          <p:cNvSpPr/>
          <p:nvPr/>
        </p:nvSpPr>
        <p:spPr>
          <a:xfrm>
            <a:off x="944804" y="2165437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C45E387-23FA-4B45-A36F-493E61CDBC3E}"/>
              </a:ext>
            </a:extLst>
          </p:cNvPr>
          <p:cNvSpPr/>
          <p:nvPr/>
        </p:nvSpPr>
        <p:spPr>
          <a:xfrm>
            <a:off x="944804" y="2573490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DF9BEC-BB09-244C-BCF9-2E83A2ABC4A7}"/>
              </a:ext>
            </a:extLst>
          </p:cNvPr>
          <p:cNvCxnSpPr>
            <a:cxnSpLocks/>
          </p:cNvCxnSpPr>
          <p:nvPr/>
        </p:nvCxnSpPr>
        <p:spPr>
          <a:xfrm flipH="1" flipV="1">
            <a:off x="1202557" y="3074666"/>
            <a:ext cx="1631136" cy="12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429CCC5-C132-A240-B951-A95A8A26DD31}"/>
              </a:ext>
            </a:extLst>
          </p:cNvPr>
          <p:cNvSpPr txBox="1"/>
          <p:nvPr/>
        </p:nvSpPr>
        <p:spPr>
          <a:xfrm>
            <a:off x="611416" y="385803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571689-5EAA-3D40-91AF-45AD15B51AF2}"/>
              </a:ext>
            </a:extLst>
          </p:cNvPr>
          <p:cNvSpPr txBox="1"/>
          <p:nvPr/>
        </p:nvSpPr>
        <p:spPr>
          <a:xfrm>
            <a:off x="958683" y="22518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2C7AA7-B5FA-4443-AEDB-CE5FEBABD756}"/>
              </a:ext>
            </a:extLst>
          </p:cNvPr>
          <p:cNvSpPr txBox="1"/>
          <p:nvPr/>
        </p:nvSpPr>
        <p:spPr>
          <a:xfrm>
            <a:off x="1647341" y="18078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7F48B5-DA7D-3143-924D-36B834DB93A1}"/>
              </a:ext>
            </a:extLst>
          </p:cNvPr>
          <p:cNvSpPr txBox="1"/>
          <p:nvPr/>
        </p:nvSpPr>
        <p:spPr>
          <a:xfrm>
            <a:off x="3049099" y="38693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4DA86C6C-9E54-804D-8FF8-4D4F4BE5E725}"/>
              </a:ext>
            </a:extLst>
          </p:cNvPr>
          <p:cNvSpPr/>
          <p:nvPr/>
        </p:nvSpPr>
        <p:spPr>
          <a:xfrm>
            <a:off x="3656722" y="3134516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563372B6-1F30-6B45-9CF4-AC6E26F8B771}"/>
              </a:ext>
            </a:extLst>
          </p:cNvPr>
          <p:cNvSpPr/>
          <p:nvPr/>
        </p:nvSpPr>
        <p:spPr>
          <a:xfrm>
            <a:off x="3656722" y="3726950"/>
            <a:ext cx="344930" cy="864061"/>
          </a:xfrm>
          <a:prstGeom prst="cube">
            <a:avLst>
              <a:gd name="adj" fmla="val 89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90ACD56B-0293-B747-80BE-391117A1A758}"/>
              </a:ext>
            </a:extLst>
          </p:cNvPr>
          <p:cNvSpPr/>
          <p:nvPr/>
        </p:nvSpPr>
        <p:spPr>
          <a:xfrm flipH="1">
            <a:off x="1202556" y="3499201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991CB80E-08D8-2646-89D1-C9F3F9BAAE89}"/>
              </a:ext>
            </a:extLst>
          </p:cNvPr>
          <p:cNvSpPr/>
          <p:nvPr/>
        </p:nvSpPr>
        <p:spPr>
          <a:xfrm rot="13496028" flipH="1">
            <a:off x="1591697" y="2542962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D74EE238-4DED-5C4B-9CAD-88802E4DC7BC}"/>
              </a:ext>
            </a:extLst>
          </p:cNvPr>
          <p:cNvSpPr/>
          <p:nvPr/>
        </p:nvSpPr>
        <p:spPr>
          <a:xfrm>
            <a:off x="1343700" y="381830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C69F0D-80E2-EE43-9501-14A667FC3574}"/>
              </a:ext>
            </a:extLst>
          </p:cNvPr>
          <p:cNvCxnSpPr/>
          <p:nvPr/>
        </p:nvCxnSpPr>
        <p:spPr>
          <a:xfrm flipH="1" flipV="1">
            <a:off x="1647341" y="4347850"/>
            <a:ext cx="1176292" cy="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7C537A82-EA9E-244A-93F9-C296E766881D}"/>
              </a:ext>
            </a:extLst>
          </p:cNvPr>
          <p:cNvSpPr/>
          <p:nvPr/>
        </p:nvSpPr>
        <p:spPr>
          <a:xfrm>
            <a:off x="2575941" y="384667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F6F4EB5E-2CFD-FD41-B57F-0A7EC16DE7B6}"/>
              </a:ext>
            </a:extLst>
          </p:cNvPr>
          <p:cNvSpPr/>
          <p:nvPr/>
        </p:nvSpPr>
        <p:spPr>
          <a:xfrm>
            <a:off x="4251558" y="3869304"/>
            <a:ext cx="344930" cy="864061"/>
          </a:xfrm>
          <a:prstGeom prst="cube">
            <a:avLst>
              <a:gd name="adj" fmla="val 905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A1C0FAC-03FD-3540-885C-AFA339792A00}"/>
              </a:ext>
            </a:extLst>
          </p:cNvPr>
          <p:cNvCxnSpPr/>
          <p:nvPr/>
        </p:nvCxnSpPr>
        <p:spPr>
          <a:xfrm>
            <a:off x="2888354" y="4347850"/>
            <a:ext cx="1535669" cy="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5C297B4-4BC3-C543-A83B-25D6C53F14B3}"/>
              </a:ext>
            </a:extLst>
          </p:cNvPr>
          <p:cNvCxnSpPr/>
          <p:nvPr/>
        </p:nvCxnSpPr>
        <p:spPr>
          <a:xfrm flipV="1">
            <a:off x="2888354" y="4042696"/>
            <a:ext cx="990559" cy="31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A5C57AD-B4EF-2349-A1EC-D8F49979232B}"/>
              </a:ext>
            </a:extLst>
          </p:cNvPr>
          <p:cNvSpPr txBox="1"/>
          <p:nvPr/>
        </p:nvSpPr>
        <p:spPr>
          <a:xfrm>
            <a:off x="2883963" y="35112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F74348-D174-A04C-B22D-A66E77965BFA}"/>
              </a:ext>
            </a:extLst>
          </p:cNvPr>
          <p:cNvSpPr txBox="1"/>
          <p:nvPr/>
        </p:nvSpPr>
        <p:spPr>
          <a:xfrm>
            <a:off x="4424023" y="276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3492A0-635B-244B-8B3A-056B06869C37}"/>
              </a:ext>
            </a:extLst>
          </p:cNvPr>
          <p:cNvSpPr txBox="1"/>
          <p:nvPr/>
        </p:nvSpPr>
        <p:spPr>
          <a:xfrm>
            <a:off x="7642950" y="394446"/>
            <a:ext cx="2640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Simple Pooling</a:t>
            </a:r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12152BC9-7E2D-CD42-8462-286F740BB09D}"/>
              </a:ext>
            </a:extLst>
          </p:cNvPr>
          <p:cNvSpPr/>
          <p:nvPr/>
        </p:nvSpPr>
        <p:spPr>
          <a:xfrm>
            <a:off x="7904861" y="2483336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7B0E3595-4739-1647-8E2F-037FC78FC39C}"/>
              </a:ext>
            </a:extLst>
          </p:cNvPr>
          <p:cNvSpPr/>
          <p:nvPr/>
        </p:nvSpPr>
        <p:spPr>
          <a:xfrm>
            <a:off x="7904861" y="3241961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A1414FE8-7309-E34A-BDD8-49656538969A}"/>
              </a:ext>
            </a:extLst>
          </p:cNvPr>
          <p:cNvSpPr/>
          <p:nvPr/>
        </p:nvSpPr>
        <p:spPr>
          <a:xfrm>
            <a:off x="8665954" y="3427023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E7F85A6A-0E1B-B846-8E43-5E7798D63C06}"/>
              </a:ext>
            </a:extLst>
          </p:cNvPr>
          <p:cNvSpPr/>
          <p:nvPr/>
        </p:nvSpPr>
        <p:spPr>
          <a:xfrm rot="13496028" flipH="1">
            <a:off x="8217348" y="3139920"/>
            <a:ext cx="136118" cy="33832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own Arrow 125">
            <a:extLst>
              <a:ext uri="{FF2B5EF4-FFF2-40B4-BE49-F238E27FC236}">
                <a16:creationId xmlns:a16="http://schemas.microsoft.com/office/drawing/2014/main" id="{949891D5-6050-174F-AB5B-6BD06D8BCB2E}"/>
              </a:ext>
            </a:extLst>
          </p:cNvPr>
          <p:cNvSpPr/>
          <p:nvPr/>
        </p:nvSpPr>
        <p:spPr>
          <a:xfrm flipH="1">
            <a:off x="7972555" y="3732976"/>
            <a:ext cx="136118" cy="33832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4E2592-B5D1-C74B-BE1A-C0B12AF2808D}"/>
              </a:ext>
            </a:extLst>
          </p:cNvPr>
          <p:cNvSpPr txBox="1"/>
          <p:nvPr/>
        </p:nvSpPr>
        <p:spPr>
          <a:xfrm>
            <a:off x="9640965" y="338228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24F0C3D-172A-9A4C-9B14-8C6C7708F4F4}"/>
              </a:ext>
            </a:extLst>
          </p:cNvPr>
          <p:cNvCxnSpPr>
            <a:cxnSpLocks/>
          </p:cNvCxnSpPr>
          <p:nvPr/>
        </p:nvCxnSpPr>
        <p:spPr>
          <a:xfrm flipH="1" flipV="1">
            <a:off x="7982488" y="3494292"/>
            <a:ext cx="1646151" cy="31052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C3E45B-141D-0448-A4E7-000C3EA70DD8}"/>
              </a:ext>
            </a:extLst>
          </p:cNvPr>
          <p:cNvCxnSpPr>
            <a:cxnSpLocks/>
          </p:cNvCxnSpPr>
          <p:nvPr/>
        </p:nvCxnSpPr>
        <p:spPr>
          <a:xfrm flipH="1" flipV="1">
            <a:off x="8768188" y="3665127"/>
            <a:ext cx="860278" cy="1367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66CE7C94-356E-C540-B3F7-605D2DCDACB7}"/>
              </a:ext>
            </a:extLst>
          </p:cNvPr>
          <p:cNvSpPr/>
          <p:nvPr/>
        </p:nvSpPr>
        <p:spPr>
          <a:xfrm>
            <a:off x="9515490" y="3497686"/>
            <a:ext cx="176886" cy="482376"/>
          </a:xfrm>
          <a:prstGeom prst="cube">
            <a:avLst>
              <a:gd name="adj" fmla="val 7833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97EF6BF-7F67-8A4C-A3E2-95D6B8197FB5}"/>
              </a:ext>
            </a:extLst>
          </p:cNvPr>
          <p:cNvCxnSpPr>
            <a:cxnSpLocks/>
          </p:cNvCxnSpPr>
          <p:nvPr/>
        </p:nvCxnSpPr>
        <p:spPr>
          <a:xfrm>
            <a:off x="9636273" y="3750732"/>
            <a:ext cx="729243" cy="12793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361EA70-B732-8E44-BD74-2279C0933E2B}"/>
              </a:ext>
            </a:extLst>
          </p:cNvPr>
          <p:cNvCxnSpPr>
            <a:cxnSpLocks/>
          </p:cNvCxnSpPr>
          <p:nvPr/>
        </p:nvCxnSpPr>
        <p:spPr>
          <a:xfrm>
            <a:off x="9647259" y="3756687"/>
            <a:ext cx="882384" cy="2266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be 135">
            <a:extLst>
              <a:ext uri="{FF2B5EF4-FFF2-40B4-BE49-F238E27FC236}">
                <a16:creationId xmlns:a16="http://schemas.microsoft.com/office/drawing/2014/main" id="{3E0CFC05-E7C8-744A-85BF-1E6F17071CD4}"/>
              </a:ext>
            </a:extLst>
          </p:cNvPr>
          <p:cNvSpPr/>
          <p:nvPr/>
        </p:nvSpPr>
        <p:spPr>
          <a:xfrm>
            <a:off x="10312105" y="3594239"/>
            <a:ext cx="271433" cy="631295"/>
          </a:xfrm>
          <a:prstGeom prst="cube">
            <a:avLst>
              <a:gd name="adj" fmla="val 8426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0EF7C7E7-8779-4647-A61E-29C7AA9E2362}"/>
              </a:ext>
            </a:extLst>
          </p:cNvPr>
          <p:cNvSpPr/>
          <p:nvPr/>
        </p:nvSpPr>
        <p:spPr>
          <a:xfrm>
            <a:off x="10310318" y="3778856"/>
            <a:ext cx="88735" cy="149832"/>
          </a:xfrm>
          <a:prstGeom prst="cube">
            <a:avLst>
              <a:gd name="adj" fmla="val 4928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>
            <a:extLst>
              <a:ext uri="{FF2B5EF4-FFF2-40B4-BE49-F238E27FC236}">
                <a16:creationId xmlns:a16="http://schemas.microsoft.com/office/drawing/2014/main" id="{DCB14ECC-96F0-4246-ADE0-0288D4B742C6}"/>
              </a:ext>
            </a:extLst>
          </p:cNvPr>
          <p:cNvSpPr/>
          <p:nvPr/>
        </p:nvSpPr>
        <p:spPr>
          <a:xfrm>
            <a:off x="10494803" y="3894488"/>
            <a:ext cx="88735" cy="149832"/>
          </a:xfrm>
          <a:prstGeom prst="cube">
            <a:avLst>
              <a:gd name="adj" fmla="val 4928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010BE36-0482-F94A-9D90-DB2A445808FD}"/>
              </a:ext>
            </a:extLst>
          </p:cNvPr>
          <p:cNvSpPr/>
          <p:nvPr/>
        </p:nvSpPr>
        <p:spPr>
          <a:xfrm rot="5400000">
            <a:off x="1472709" y="977475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630F9-FE5B-4D4E-98D7-52BB5C33AFE7}"/>
              </a:ext>
            </a:extLst>
          </p:cNvPr>
          <p:cNvSpPr txBox="1"/>
          <p:nvPr/>
        </p:nvSpPr>
        <p:spPr>
          <a:xfrm>
            <a:off x="873858" y="1304693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5A473-EA89-2640-B7E6-5F1A391388A4}"/>
              </a:ext>
            </a:extLst>
          </p:cNvPr>
          <p:cNvSpPr txBox="1"/>
          <p:nvPr/>
        </p:nvSpPr>
        <p:spPr>
          <a:xfrm>
            <a:off x="2024574" y="2852106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 kernel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29984-1F83-F24C-8CD1-2CBBE7CD0C77}"/>
              </a:ext>
            </a:extLst>
          </p:cNvPr>
          <p:cNvCxnSpPr>
            <a:stCxn id="5" idx="2"/>
            <a:endCxn id="115" idx="0"/>
          </p:cNvCxnSpPr>
          <p:nvPr/>
        </p:nvCxnSpPr>
        <p:spPr>
          <a:xfrm flipH="1">
            <a:off x="3038012" y="3221438"/>
            <a:ext cx="46019" cy="28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424ACFD4-F6C2-4948-AC24-30C1AC4201C1}"/>
              </a:ext>
            </a:extLst>
          </p:cNvPr>
          <p:cNvSpPr/>
          <p:nvPr/>
        </p:nvSpPr>
        <p:spPr>
          <a:xfrm rot="5400000">
            <a:off x="4581881" y="1932624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9DC51-6822-924D-A867-8AC9CFE1B92B}"/>
              </a:ext>
            </a:extLst>
          </p:cNvPr>
          <p:cNvSpPr txBox="1"/>
          <p:nvPr/>
        </p:nvSpPr>
        <p:spPr>
          <a:xfrm>
            <a:off x="3983030" y="2259842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volume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7A2A0DFF-5A1C-B34A-8591-B75E25F4858F}"/>
              </a:ext>
            </a:extLst>
          </p:cNvPr>
          <p:cNvSpPr/>
          <p:nvPr/>
        </p:nvSpPr>
        <p:spPr>
          <a:xfrm rot="5400000">
            <a:off x="8123445" y="1533275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FEBD09-D8FC-FA40-9911-846C6D34A3F2}"/>
              </a:ext>
            </a:extLst>
          </p:cNvPr>
          <p:cNvSpPr txBox="1"/>
          <p:nvPr/>
        </p:nvSpPr>
        <p:spPr>
          <a:xfrm>
            <a:off x="7524594" y="1860493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volume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D1A20F80-A10E-9744-A407-EC89C4C768AD}"/>
              </a:ext>
            </a:extLst>
          </p:cNvPr>
          <p:cNvSpPr/>
          <p:nvPr/>
        </p:nvSpPr>
        <p:spPr>
          <a:xfrm rot="16200000">
            <a:off x="10378579" y="3843529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899C01-2184-ED4B-8C04-11B460FC07DB}"/>
              </a:ext>
            </a:extLst>
          </p:cNvPr>
          <p:cNvSpPr txBox="1"/>
          <p:nvPr/>
        </p:nvSpPr>
        <p:spPr>
          <a:xfrm>
            <a:off x="9779728" y="4548699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volume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A9431-3E9A-E848-99C4-88825B7D6DF2}"/>
              </a:ext>
            </a:extLst>
          </p:cNvPr>
          <p:cNvSpPr txBox="1"/>
          <p:nvPr/>
        </p:nvSpPr>
        <p:spPr>
          <a:xfrm>
            <a:off x="9553155" y="2644070"/>
            <a:ext cx="15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 kernel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2B6C45-9C7F-2248-8816-4A5CF1EAC02D}"/>
              </a:ext>
            </a:extLst>
          </p:cNvPr>
          <p:cNvCxnSpPr>
            <a:stCxn id="49" idx="2"/>
            <a:endCxn id="128" idx="0"/>
          </p:cNvCxnSpPr>
          <p:nvPr/>
        </p:nvCxnSpPr>
        <p:spPr>
          <a:xfrm flipH="1">
            <a:off x="9792609" y="3013402"/>
            <a:ext cx="517709" cy="36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1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45D0-249E-3D47-8C1F-8875B428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1x1 Convolution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3589AF-ACBF-894A-82E3-71FFC76158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7214"/>
            <a:ext cx="10515600" cy="1968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D8BA49-9FB9-B349-B044-1C0FB9557BF4}"/>
              </a:ext>
            </a:extLst>
          </p:cNvPr>
          <p:cNvSpPr/>
          <p:nvPr/>
        </p:nvSpPr>
        <p:spPr>
          <a:xfrm>
            <a:off x="838200" y="4531360"/>
            <a:ext cx="10515600" cy="304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086727-CB02-D248-8895-180BB10A25A8}"/>
              </a:ext>
            </a:extLst>
          </p:cNvPr>
          <p:cNvCxnSpPr>
            <a:stCxn id="5" idx="1"/>
          </p:cNvCxnSpPr>
          <p:nvPr/>
        </p:nvCxnSpPr>
        <p:spPr>
          <a:xfrm flipH="1">
            <a:off x="600891" y="4683760"/>
            <a:ext cx="237309" cy="145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6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5F484B1F-6D76-464C-A9CD-D3DE416BAE97}"/>
              </a:ext>
            </a:extLst>
          </p:cNvPr>
          <p:cNvCxnSpPr>
            <a:cxnSpLocks/>
            <a:stCxn id="100" idx="3"/>
            <a:endCxn id="61" idx="3"/>
          </p:cNvCxnSpPr>
          <p:nvPr/>
        </p:nvCxnSpPr>
        <p:spPr>
          <a:xfrm rot="5400000" flipH="1" flipV="1">
            <a:off x="5150631" y="1695108"/>
            <a:ext cx="200575" cy="1780218"/>
          </a:xfrm>
          <a:prstGeom prst="bentConnector3">
            <a:avLst>
              <a:gd name="adj1" fmla="val -113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7A3777-7D15-804A-A97E-B13C1738EF00}"/>
              </a:ext>
            </a:extLst>
          </p:cNvPr>
          <p:cNvSpPr txBox="1"/>
          <p:nvPr/>
        </p:nvSpPr>
        <p:spPr>
          <a:xfrm rot="18695867">
            <a:off x="4876964" y="160595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5BAD2173-12D3-3645-A623-F02471DC6985}"/>
              </a:ext>
            </a:extLst>
          </p:cNvPr>
          <p:cNvSpPr/>
          <p:nvPr/>
        </p:nvSpPr>
        <p:spPr>
          <a:xfrm>
            <a:off x="3571879" y="2792268"/>
            <a:ext cx="948474" cy="309268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9B7321-664B-264C-B7F3-352449B23D6B}"/>
              </a:ext>
            </a:extLst>
          </p:cNvPr>
          <p:cNvGrpSpPr/>
          <p:nvPr/>
        </p:nvGrpSpPr>
        <p:grpSpPr>
          <a:xfrm>
            <a:off x="6104533" y="1323375"/>
            <a:ext cx="878295" cy="1161556"/>
            <a:chOff x="3883247" y="2169317"/>
            <a:chExt cx="1567049" cy="2187533"/>
          </a:xfrm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737A3183-BBB3-5749-AA54-F9FFEED2573D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788651-84D9-F34C-864E-B2F6C10ACB8A}"/>
                </a:ext>
              </a:extLst>
            </p:cNvPr>
            <p:cNvGrpSpPr/>
            <p:nvPr/>
          </p:nvGrpSpPr>
          <p:grpSpPr>
            <a:xfrm>
              <a:off x="3927423" y="2169317"/>
              <a:ext cx="1522873" cy="2187533"/>
              <a:chOff x="3927423" y="2169317"/>
              <a:chExt cx="1522873" cy="2187533"/>
            </a:xfrm>
          </p:grpSpPr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899015A1-1638-4C46-9156-93AED7A29E88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57801DDF-EE85-C848-B2CA-2D93E5599EF8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DACF4AC1-4399-DD46-8919-96DCE3B73D0D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F35480C0-E0A5-734C-B680-1022472197DC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044E5CCC-EDEC-6D4A-B32C-5069549AD313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1C5FC164-7DA9-BA45-AC5C-E33BC2BF6EF6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7CE0C72C-1959-F54C-AF56-2AA163843F69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292DFB63-A460-D34D-8167-7943844D9592}"/>
                  </a:ext>
                </a:extLst>
              </p:cNvPr>
              <p:cNvSpPr/>
              <p:nvPr/>
            </p:nvSpPr>
            <p:spPr>
              <a:xfrm>
                <a:off x="4216635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043D627F-A6D1-B842-B978-C35D0584C85B}"/>
                  </a:ext>
                </a:extLst>
              </p:cNvPr>
              <p:cNvSpPr/>
              <p:nvPr/>
            </p:nvSpPr>
            <p:spPr>
              <a:xfrm>
                <a:off x="4260811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7EFCD7C0-65A2-FB48-BBA3-A7201983B03F}"/>
                  </a:ext>
                </a:extLst>
              </p:cNvPr>
              <p:cNvSpPr/>
              <p:nvPr/>
            </p:nvSpPr>
            <p:spPr>
              <a:xfrm>
                <a:off x="4299266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0E770AA6-B3B9-654C-887F-725460F60DAE}"/>
                  </a:ext>
                </a:extLst>
              </p:cNvPr>
              <p:cNvSpPr/>
              <p:nvPr/>
            </p:nvSpPr>
            <p:spPr>
              <a:xfrm>
                <a:off x="4343442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89C4CCB5-4CA3-304C-94BC-61361671ACC6}"/>
                  </a:ext>
                </a:extLst>
              </p:cNvPr>
              <p:cNvSpPr/>
              <p:nvPr/>
            </p:nvSpPr>
            <p:spPr>
              <a:xfrm>
                <a:off x="43837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43775EF1-AC3C-514A-A615-2AB09C69BECA}"/>
                  </a:ext>
                </a:extLst>
              </p:cNvPr>
              <p:cNvSpPr/>
              <p:nvPr/>
            </p:nvSpPr>
            <p:spPr>
              <a:xfrm>
                <a:off x="4427899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98E73173-883D-214C-B6B9-1AC13FF1AD6A}"/>
                  </a:ext>
                </a:extLst>
              </p:cNvPr>
              <p:cNvSpPr/>
              <p:nvPr/>
            </p:nvSpPr>
            <p:spPr>
              <a:xfrm>
                <a:off x="44663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E114C91D-D95F-1148-A175-9461B7E53D55}"/>
                  </a:ext>
                </a:extLst>
              </p:cNvPr>
              <p:cNvSpPr/>
              <p:nvPr/>
            </p:nvSpPr>
            <p:spPr>
              <a:xfrm>
                <a:off x="4510530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989861F0-92A5-DB4B-8691-D07462B009D0}"/>
              </a:ext>
            </a:extLst>
          </p:cNvPr>
          <p:cNvCxnSpPr>
            <a:cxnSpLocks/>
            <a:stCxn id="57" idx="3"/>
            <a:endCxn id="59" idx="3"/>
          </p:cNvCxnSpPr>
          <p:nvPr/>
        </p:nvCxnSpPr>
        <p:spPr>
          <a:xfrm rot="5400000" flipH="1" flipV="1">
            <a:off x="4746256" y="1731525"/>
            <a:ext cx="616607" cy="2123416"/>
          </a:xfrm>
          <a:prstGeom prst="bentConnector3">
            <a:avLst>
              <a:gd name="adj1" fmla="val -37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F2CFF6E-8C47-824A-8ADC-E8E22F295D10}"/>
              </a:ext>
            </a:extLst>
          </p:cNvPr>
          <p:cNvCxnSpPr>
            <a:cxnSpLocks/>
            <a:stCxn id="101" idx="3"/>
            <a:endCxn id="75" idx="3"/>
          </p:cNvCxnSpPr>
          <p:nvPr/>
        </p:nvCxnSpPr>
        <p:spPr>
          <a:xfrm rot="16200000" flipH="1">
            <a:off x="5496623" y="1512731"/>
            <a:ext cx="894703" cy="1047744"/>
          </a:xfrm>
          <a:prstGeom prst="bentConnector3">
            <a:avLst>
              <a:gd name="adj1" fmla="val 125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112262-91FE-E34E-A160-A91E623C5BCD}"/>
              </a:ext>
            </a:extLst>
          </p:cNvPr>
          <p:cNvSpPr txBox="1"/>
          <p:nvPr/>
        </p:nvSpPr>
        <p:spPr>
          <a:xfrm>
            <a:off x="4458644" y="2732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F2801E-E411-9243-9752-B47743BBF1E9}"/>
              </a:ext>
            </a:extLst>
          </p:cNvPr>
          <p:cNvSpPr txBox="1"/>
          <p:nvPr/>
        </p:nvSpPr>
        <p:spPr>
          <a:xfrm>
            <a:off x="2827406" y="9589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803303B8-102A-AF48-84A0-E0222C8B3767}"/>
              </a:ext>
            </a:extLst>
          </p:cNvPr>
          <p:cNvSpPr/>
          <p:nvPr/>
        </p:nvSpPr>
        <p:spPr>
          <a:xfrm rot="2781332">
            <a:off x="4334958" y="261773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5A36D2-F599-1643-A245-1D2B1388180C}"/>
              </a:ext>
            </a:extLst>
          </p:cNvPr>
          <p:cNvSpPr txBox="1"/>
          <p:nvPr/>
        </p:nvSpPr>
        <p:spPr>
          <a:xfrm>
            <a:off x="4086531" y="1398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4C1BB8FB-B8A2-2F42-8BD3-7B5C0D60BCB7}"/>
              </a:ext>
            </a:extLst>
          </p:cNvPr>
          <p:cNvSpPr/>
          <p:nvPr/>
        </p:nvSpPr>
        <p:spPr>
          <a:xfrm rot="5400000">
            <a:off x="6670278" y="876384"/>
            <a:ext cx="209021" cy="598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142E41-AFA9-044B-85D2-D0C1D99CCC48}"/>
              </a:ext>
            </a:extLst>
          </p:cNvPr>
          <p:cNvSpPr txBox="1"/>
          <p:nvPr/>
        </p:nvSpPr>
        <p:spPr>
          <a:xfrm>
            <a:off x="6599585" y="700714"/>
            <a:ext cx="49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6A267B-81C3-D744-AA49-12528C12B1DC}"/>
              </a:ext>
            </a:extLst>
          </p:cNvPr>
          <p:cNvSpPr txBox="1"/>
          <p:nvPr/>
        </p:nvSpPr>
        <p:spPr>
          <a:xfrm>
            <a:off x="6756289" y="2114621"/>
            <a:ext cx="81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5E07D16-8D4D-7B4A-8B8C-6798A7C09100}"/>
              </a:ext>
            </a:extLst>
          </p:cNvPr>
          <p:cNvSpPr txBox="1"/>
          <p:nvPr/>
        </p:nvSpPr>
        <p:spPr>
          <a:xfrm>
            <a:off x="6963455" y="15126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6BE9F48-3261-2A44-863E-796D4FCDDE14}"/>
              </a:ext>
            </a:extLst>
          </p:cNvPr>
          <p:cNvGrpSpPr/>
          <p:nvPr/>
        </p:nvGrpSpPr>
        <p:grpSpPr>
          <a:xfrm>
            <a:off x="1943912" y="1279984"/>
            <a:ext cx="1700210" cy="1114308"/>
            <a:chOff x="1553023" y="527254"/>
            <a:chExt cx="1700210" cy="1114308"/>
          </a:xfrm>
        </p:grpSpPr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36B1A95-3830-6D4B-92F1-BBDF3AEF9850}"/>
                </a:ext>
              </a:extLst>
            </p:cNvPr>
            <p:cNvSpPr/>
            <p:nvPr/>
          </p:nvSpPr>
          <p:spPr>
            <a:xfrm>
              <a:off x="1682151" y="653788"/>
              <a:ext cx="1522174" cy="834700"/>
            </a:xfrm>
            <a:prstGeom prst="cube">
              <a:avLst>
                <a:gd name="adj" fmla="val 311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A3691FBB-F39D-C244-84B9-E5A7C1CBE201}"/>
                </a:ext>
              </a:extLst>
            </p:cNvPr>
            <p:cNvSpPr/>
            <p:nvPr/>
          </p:nvSpPr>
          <p:spPr>
            <a:xfrm>
              <a:off x="1553023" y="527254"/>
              <a:ext cx="1700210" cy="1114308"/>
            </a:xfrm>
            <a:prstGeom prst="cube">
              <a:avLst>
                <a:gd name="adj" fmla="val 3636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Cube 99">
            <a:extLst>
              <a:ext uri="{FF2B5EF4-FFF2-40B4-BE49-F238E27FC236}">
                <a16:creationId xmlns:a16="http://schemas.microsoft.com/office/drawing/2014/main" id="{D8661F03-3312-D64C-854E-4758BB276BC7}"/>
              </a:ext>
            </a:extLst>
          </p:cNvPr>
          <p:cNvSpPr/>
          <p:nvPr/>
        </p:nvSpPr>
        <p:spPr>
          <a:xfrm>
            <a:off x="3939837" y="2376236"/>
            <a:ext cx="948474" cy="309268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9E7A0BB7-1CB5-A345-9011-08F5F4CC9540}"/>
              </a:ext>
            </a:extLst>
          </p:cNvPr>
          <p:cNvSpPr/>
          <p:nvPr/>
        </p:nvSpPr>
        <p:spPr>
          <a:xfrm>
            <a:off x="4999129" y="1279984"/>
            <a:ext cx="948474" cy="309268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326BC7-750D-8148-9277-44BCD2A032C6}"/>
              </a:ext>
            </a:extLst>
          </p:cNvPr>
          <p:cNvSpPr txBox="1"/>
          <p:nvPr/>
        </p:nvSpPr>
        <p:spPr>
          <a:xfrm>
            <a:off x="4834953" y="231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D2D9287-AF04-A048-8BCA-467536D620AA}"/>
              </a:ext>
            </a:extLst>
          </p:cNvPr>
          <p:cNvSpPr txBox="1"/>
          <p:nvPr/>
        </p:nvSpPr>
        <p:spPr>
          <a:xfrm>
            <a:off x="5514462" y="176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9CCCF7A6-27B6-174A-8E78-1CCA27943F9A}"/>
              </a:ext>
            </a:extLst>
          </p:cNvPr>
          <p:cNvSpPr/>
          <p:nvPr/>
        </p:nvSpPr>
        <p:spPr>
          <a:xfrm>
            <a:off x="2222482" y="1619284"/>
            <a:ext cx="1280265" cy="309268"/>
          </a:xfrm>
          <a:prstGeom prst="cube">
            <a:avLst>
              <a:gd name="adj" fmla="val 34445"/>
            </a:avLst>
          </a:prstGeom>
          <a:solidFill>
            <a:srgbClr val="DAE3F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C19E9EC-3696-5246-86A6-CB74799E0360}"/>
              </a:ext>
            </a:extLst>
          </p:cNvPr>
          <p:cNvCxnSpPr>
            <a:stCxn id="57" idx="2"/>
            <a:endCxn id="105" idx="4"/>
          </p:cNvCxnSpPr>
          <p:nvPr/>
        </p:nvCxnSpPr>
        <p:spPr>
          <a:xfrm flipH="1" flipV="1">
            <a:off x="3396220" y="1827182"/>
            <a:ext cx="175659" cy="117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4EB6410-FC63-0B42-93C5-93889CE37B32}"/>
              </a:ext>
            </a:extLst>
          </p:cNvPr>
          <p:cNvCxnSpPr>
            <a:stCxn id="100" idx="2"/>
            <a:endCxn id="105" idx="4"/>
          </p:cNvCxnSpPr>
          <p:nvPr/>
        </p:nvCxnSpPr>
        <p:spPr>
          <a:xfrm flipH="1" flipV="1">
            <a:off x="3396220" y="1827182"/>
            <a:ext cx="543617" cy="7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301FB24-8A08-334F-B09A-51EAFA5A0DED}"/>
              </a:ext>
            </a:extLst>
          </p:cNvPr>
          <p:cNvCxnSpPr>
            <a:stCxn id="101" idx="2"/>
            <a:endCxn id="105" idx="5"/>
          </p:cNvCxnSpPr>
          <p:nvPr/>
        </p:nvCxnSpPr>
        <p:spPr>
          <a:xfrm flipH="1">
            <a:off x="3502747" y="1487882"/>
            <a:ext cx="1496382" cy="23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CF6C6B6-1EF7-DC40-8461-2134FB94183F}"/>
              </a:ext>
            </a:extLst>
          </p:cNvPr>
          <p:cNvSpPr txBox="1"/>
          <p:nvPr/>
        </p:nvSpPr>
        <p:spPr>
          <a:xfrm>
            <a:off x="4421693" y="20776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88A1A5-C10D-7448-A7E4-67DDA58A75BE}"/>
              </a:ext>
            </a:extLst>
          </p:cNvPr>
          <p:cNvSpPr txBox="1"/>
          <p:nvPr/>
        </p:nvSpPr>
        <p:spPr>
          <a:xfrm>
            <a:off x="3417141" y="2011530"/>
            <a:ext cx="81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482B12-BDE3-654D-81AA-D90ED676C5F8}"/>
              </a:ext>
            </a:extLst>
          </p:cNvPr>
          <p:cNvSpPr txBox="1"/>
          <p:nvPr/>
        </p:nvSpPr>
        <p:spPr>
          <a:xfrm>
            <a:off x="3582665" y="1633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0F0C43-DE5C-F646-B246-190AF3D53150}"/>
              </a:ext>
            </a:extLst>
          </p:cNvPr>
          <p:cNvSpPr txBox="1"/>
          <p:nvPr/>
        </p:nvSpPr>
        <p:spPr>
          <a:xfrm>
            <a:off x="2035552" y="227403"/>
            <a:ext cx="1814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Naïve 5x5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F66B82-F93E-284C-AB40-5AC9437254AC}"/>
              </a:ext>
            </a:extLst>
          </p:cNvPr>
          <p:cNvSpPr txBox="1"/>
          <p:nvPr/>
        </p:nvSpPr>
        <p:spPr>
          <a:xfrm>
            <a:off x="4745673" y="328901"/>
            <a:ext cx="481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multiplications: 28x28x256x5x5x32=160.5M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5A44CCE-ABE5-7D46-9167-2E82A8639013}"/>
              </a:ext>
            </a:extLst>
          </p:cNvPr>
          <p:cNvSpPr txBox="1"/>
          <p:nvPr/>
        </p:nvSpPr>
        <p:spPr>
          <a:xfrm rot="18695867">
            <a:off x="4223199" y="5500314"/>
            <a:ext cx="4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41" name="Cube 140">
            <a:extLst>
              <a:ext uri="{FF2B5EF4-FFF2-40B4-BE49-F238E27FC236}">
                <a16:creationId xmlns:a16="http://schemas.microsoft.com/office/drawing/2014/main" id="{D1174F64-85A9-4D45-A573-8A9766B2D7D6}"/>
              </a:ext>
            </a:extLst>
          </p:cNvPr>
          <p:cNvSpPr/>
          <p:nvPr/>
        </p:nvSpPr>
        <p:spPr>
          <a:xfrm>
            <a:off x="3402642" y="6094222"/>
            <a:ext cx="948474" cy="126534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CCB1AB6-629F-3341-A83A-01B49A117C19}"/>
              </a:ext>
            </a:extLst>
          </p:cNvPr>
          <p:cNvGrpSpPr/>
          <p:nvPr/>
        </p:nvGrpSpPr>
        <p:grpSpPr>
          <a:xfrm>
            <a:off x="5436806" y="4868779"/>
            <a:ext cx="691437" cy="1161554"/>
            <a:chOff x="3883247" y="2169320"/>
            <a:chExt cx="1233661" cy="2187530"/>
          </a:xfrm>
        </p:grpSpPr>
        <p:sp>
          <p:nvSpPr>
            <p:cNvPr id="143" name="Cube 142">
              <a:extLst>
                <a:ext uri="{FF2B5EF4-FFF2-40B4-BE49-F238E27FC236}">
                  <a16:creationId xmlns:a16="http://schemas.microsoft.com/office/drawing/2014/main" id="{D1B3691F-437B-054F-9927-2BA68AF3087D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7E2D947-D297-DA49-A707-514846B5D783}"/>
                </a:ext>
              </a:extLst>
            </p:cNvPr>
            <p:cNvGrpSpPr/>
            <p:nvPr/>
          </p:nvGrpSpPr>
          <p:grpSpPr>
            <a:xfrm>
              <a:off x="3927423" y="2169320"/>
              <a:ext cx="1189485" cy="2187530"/>
              <a:chOff x="3927423" y="2169320"/>
              <a:chExt cx="1189485" cy="2187530"/>
            </a:xfrm>
          </p:grpSpPr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66F3DB1F-98AF-0343-AD8D-282B4EFC9DF6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329AB3F5-C2C5-6340-80E7-84C69DA4F15E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DFE3B39D-A760-9044-A9BF-4473799F5A8D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2A554C47-8C20-5645-AC05-4CE3B1AF3498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BCBCA73B-8C59-9945-8083-9BC9AA980705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F0248613-952E-EE45-9E0A-5CE15989F46E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CC9FA022-99E0-C44E-B684-887D42C9A033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15B93C6D-940F-6C4B-825F-618B0FE3FA9B}"/>
              </a:ext>
            </a:extLst>
          </p:cNvPr>
          <p:cNvCxnSpPr>
            <a:cxnSpLocks/>
            <a:stCxn id="141" idx="3"/>
            <a:endCxn id="143" idx="3"/>
          </p:cNvCxnSpPr>
          <p:nvPr/>
        </p:nvCxnSpPr>
        <p:spPr>
          <a:xfrm rot="5400000" flipH="1" flipV="1">
            <a:off x="4556604" y="5328814"/>
            <a:ext cx="190424" cy="1593459"/>
          </a:xfrm>
          <a:prstGeom prst="bentConnector3">
            <a:avLst>
              <a:gd name="adj1" fmla="val -120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D542AC80-8A2C-AF40-A7FD-19DF8FBBF23D}"/>
              </a:ext>
            </a:extLst>
          </p:cNvPr>
          <p:cNvCxnSpPr>
            <a:cxnSpLocks/>
            <a:stCxn id="172" idx="3"/>
            <a:endCxn id="151" idx="3"/>
          </p:cNvCxnSpPr>
          <p:nvPr/>
        </p:nvCxnSpPr>
        <p:spPr>
          <a:xfrm rot="16200000" flipH="1">
            <a:off x="4907212" y="5324282"/>
            <a:ext cx="550115" cy="861985"/>
          </a:xfrm>
          <a:prstGeom prst="bentConnector3">
            <a:avLst>
              <a:gd name="adj1" fmla="val 141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1956A43-CE41-F940-86D7-40971BE43161}"/>
              </a:ext>
            </a:extLst>
          </p:cNvPr>
          <p:cNvSpPr txBox="1"/>
          <p:nvPr/>
        </p:nvSpPr>
        <p:spPr>
          <a:xfrm>
            <a:off x="4316538" y="5984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27256C-7B11-EA4E-A72A-688EBBD08187}"/>
              </a:ext>
            </a:extLst>
          </p:cNvPr>
          <p:cNvSpPr txBox="1"/>
          <p:nvPr/>
        </p:nvSpPr>
        <p:spPr>
          <a:xfrm>
            <a:off x="2435268" y="449194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A7BEF6E-97B6-E541-83E0-087B167F5BDA}"/>
              </a:ext>
            </a:extLst>
          </p:cNvPr>
          <p:cNvSpPr txBox="1"/>
          <p:nvPr/>
        </p:nvSpPr>
        <p:spPr>
          <a:xfrm>
            <a:off x="3642599" y="5132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65" name="Left Brace 164">
            <a:extLst>
              <a:ext uri="{FF2B5EF4-FFF2-40B4-BE49-F238E27FC236}">
                <a16:creationId xmlns:a16="http://schemas.microsoft.com/office/drawing/2014/main" id="{3959174F-FFF3-DC41-B13B-C4BD48D2E04D}"/>
              </a:ext>
            </a:extLst>
          </p:cNvPr>
          <p:cNvSpPr/>
          <p:nvPr/>
        </p:nvSpPr>
        <p:spPr>
          <a:xfrm rot="5400000">
            <a:off x="5941186" y="4549681"/>
            <a:ext cx="209022" cy="317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91D0B2-2B6D-C846-841C-A484D095AD79}"/>
              </a:ext>
            </a:extLst>
          </p:cNvPr>
          <p:cNvSpPr txBox="1"/>
          <p:nvPr/>
        </p:nvSpPr>
        <p:spPr>
          <a:xfrm>
            <a:off x="5900990" y="5672244"/>
            <a:ext cx="46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F742D7-8380-D443-AE79-0AB06EE1AA4C}"/>
              </a:ext>
            </a:extLst>
          </p:cNvPr>
          <p:cNvSpPr txBox="1"/>
          <p:nvPr/>
        </p:nvSpPr>
        <p:spPr>
          <a:xfrm>
            <a:off x="6120221" y="50850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69" name="Cube 168">
            <a:extLst>
              <a:ext uri="{FF2B5EF4-FFF2-40B4-BE49-F238E27FC236}">
                <a16:creationId xmlns:a16="http://schemas.microsoft.com/office/drawing/2014/main" id="{B60EE19A-4BA1-804F-8013-4FA29E177BF8}"/>
              </a:ext>
            </a:extLst>
          </p:cNvPr>
          <p:cNvSpPr/>
          <p:nvPr/>
        </p:nvSpPr>
        <p:spPr>
          <a:xfrm>
            <a:off x="1680902" y="4939561"/>
            <a:ext cx="1522174" cy="834700"/>
          </a:xfrm>
          <a:prstGeom prst="cube">
            <a:avLst>
              <a:gd name="adj" fmla="val 3116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>
            <a:extLst>
              <a:ext uri="{FF2B5EF4-FFF2-40B4-BE49-F238E27FC236}">
                <a16:creationId xmlns:a16="http://schemas.microsoft.com/office/drawing/2014/main" id="{BB091541-092A-854E-AC43-2E2752C95029}"/>
              </a:ext>
            </a:extLst>
          </p:cNvPr>
          <p:cNvSpPr/>
          <p:nvPr/>
        </p:nvSpPr>
        <p:spPr>
          <a:xfrm>
            <a:off x="4298832" y="5353684"/>
            <a:ext cx="948474" cy="126534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FEFE595F-3D76-AF46-8F49-6623D1140963}"/>
              </a:ext>
            </a:extLst>
          </p:cNvPr>
          <p:cNvSpPr/>
          <p:nvPr/>
        </p:nvSpPr>
        <p:spPr>
          <a:xfrm>
            <a:off x="1830344" y="5300489"/>
            <a:ext cx="1280265" cy="161106"/>
          </a:xfrm>
          <a:prstGeom prst="cube">
            <a:avLst>
              <a:gd name="adj" fmla="val 34445"/>
            </a:avLst>
          </a:prstGeom>
          <a:solidFill>
            <a:srgbClr val="DAE3F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4260E1D-9905-8143-A318-D5DAABCC0039}"/>
              </a:ext>
            </a:extLst>
          </p:cNvPr>
          <p:cNvCxnSpPr>
            <a:cxnSpLocks/>
            <a:stCxn id="141" idx="2"/>
          </p:cNvCxnSpPr>
          <p:nvPr/>
        </p:nvCxnSpPr>
        <p:spPr>
          <a:xfrm flipH="1" flipV="1">
            <a:off x="3115451" y="5438743"/>
            <a:ext cx="287191" cy="74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2E4A34D-5287-DD4F-9640-12FEF3236DB8}"/>
              </a:ext>
            </a:extLst>
          </p:cNvPr>
          <p:cNvCxnSpPr>
            <a:cxnSpLocks/>
            <a:stCxn id="172" idx="2"/>
          </p:cNvCxnSpPr>
          <p:nvPr/>
        </p:nvCxnSpPr>
        <p:spPr>
          <a:xfrm flipH="1" flipV="1">
            <a:off x="3179056" y="5415012"/>
            <a:ext cx="1119776" cy="2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3478601-6E57-884D-93C6-5361F8A35088}"/>
              </a:ext>
            </a:extLst>
          </p:cNvPr>
          <p:cNvSpPr txBox="1"/>
          <p:nvPr/>
        </p:nvSpPr>
        <p:spPr>
          <a:xfrm>
            <a:off x="3828417" y="58034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B6BAA9B-B4F5-4748-8212-D52861A48057}"/>
              </a:ext>
            </a:extLst>
          </p:cNvPr>
          <p:cNvSpPr txBox="1"/>
          <p:nvPr/>
        </p:nvSpPr>
        <p:spPr>
          <a:xfrm>
            <a:off x="3025003" y="5544573"/>
            <a:ext cx="48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1220C6B-57BB-2747-8F77-63122DE27839}"/>
              </a:ext>
            </a:extLst>
          </p:cNvPr>
          <p:cNvSpPr txBox="1"/>
          <p:nvPr/>
        </p:nvSpPr>
        <p:spPr>
          <a:xfrm>
            <a:off x="3190527" y="51666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99" name="Left Brace 198">
            <a:extLst>
              <a:ext uri="{FF2B5EF4-FFF2-40B4-BE49-F238E27FC236}">
                <a16:creationId xmlns:a16="http://schemas.microsoft.com/office/drawing/2014/main" id="{7FCD9637-F0F9-F44A-BA58-FC7B3A1BD1A4}"/>
              </a:ext>
            </a:extLst>
          </p:cNvPr>
          <p:cNvSpPr/>
          <p:nvPr/>
        </p:nvSpPr>
        <p:spPr>
          <a:xfrm rot="2781332">
            <a:off x="3701169" y="4566444"/>
            <a:ext cx="228884" cy="2126391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84D981E-7016-DD4C-802C-78816AA84E38}"/>
              </a:ext>
            </a:extLst>
          </p:cNvPr>
          <p:cNvSpPr txBox="1"/>
          <p:nvPr/>
        </p:nvSpPr>
        <p:spPr>
          <a:xfrm>
            <a:off x="5987488" y="43319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B7DD5C7B-F1BE-B54E-A6B8-3EDECCEF2F93}"/>
              </a:ext>
            </a:extLst>
          </p:cNvPr>
          <p:cNvCxnSpPr>
            <a:cxnSpLocks/>
            <a:stCxn id="269" idx="3"/>
            <a:endCxn id="247" idx="3"/>
          </p:cNvCxnSpPr>
          <p:nvPr/>
        </p:nvCxnSpPr>
        <p:spPr>
          <a:xfrm rot="5400000" flipH="1" flipV="1">
            <a:off x="7858763" y="5139139"/>
            <a:ext cx="213827" cy="1722841"/>
          </a:xfrm>
          <a:prstGeom prst="bentConnector3">
            <a:avLst>
              <a:gd name="adj1" fmla="val -106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0A70522B-90A6-484B-9ED5-83D80B28BBAC}"/>
              </a:ext>
            </a:extLst>
          </p:cNvPr>
          <p:cNvSpPr txBox="1"/>
          <p:nvPr/>
        </p:nvSpPr>
        <p:spPr>
          <a:xfrm rot="18695867">
            <a:off x="7563034" y="5014676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43" name="Cube 242">
            <a:extLst>
              <a:ext uri="{FF2B5EF4-FFF2-40B4-BE49-F238E27FC236}">
                <a16:creationId xmlns:a16="http://schemas.microsoft.com/office/drawing/2014/main" id="{6F813AC8-6665-5343-9422-912EC1D530D9}"/>
              </a:ext>
            </a:extLst>
          </p:cNvPr>
          <p:cNvSpPr/>
          <p:nvPr/>
        </p:nvSpPr>
        <p:spPr>
          <a:xfrm>
            <a:off x="6469982" y="6188393"/>
            <a:ext cx="648064" cy="335112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C33DEC6-D81E-6646-A25C-C519D7008E05}"/>
              </a:ext>
            </a:extLst>
          </p:cNvPr>
          <p:cNvGrpSpPr/>
          <p:nvPr/>
        </p:nvGrpSpPr>
        <p:grpSpPr>
          <a:xfrm>
            <a:off x="8790603" y="4732092"/>
            <a:ext cx="878295" cy="1161556"/>
            <a:chOff x="3883247" y="2169317"/>
            <a:chExt cx="1567049" cy="2187533"/>
          </a:xfrm>
        </p:grpSpPr>
        <p:sp>
          <p:nvSpPr>
            <p:cNvPr id="245" name="Cube 244">
              <a:extLst>
                <a:ext uri="{FF2B5EF4-FFF2-40B4-BE49-F238E27FC236}">
                  <a16:creationId xmlns:a16="http://schemas.microsoft.com/office/drawing/2014/main" id="{C96F62F4-1FA4-9648-8B6C-713D482B2169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F458089F-9C2C-0944-ACB7-C39B6AD7D46E}"/>
                </a:ext>
              </a:extLst>
            </p:cNvPr>
            <p:cNvGrpSpPr/>
            <p:nvPr/>
          </p:nvGrpSpPr>
          <p:grpSpPr>
            <a:xfrm>
              <a:off x="3927423" y="2169317"/>
              <a:ext cx="1522873" cy="2187533"/>
              <a:chOff x="3927423" y="2169317"/>
              <a:chExt cx="1522873" cy="2187533"/>
            </a:xfrm>
          </p:grpSpPr>
          <p:sp>
            <p:nvSpPr>
              <p:cNvPr id="247" name="Cube 246">
                <a:extLst>
                  <a:ext uri="{FF2B5EF4-FFF2-40B4-BE49-F238E27FC236}">
                    <a16:creationId xmlns:a16="http://schemas.microsoft.com/office/drawing/2014/main" id="{4EDE3E29-1C0C-724F-8C0C-FA8B4DFEB7D9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Cube 247">
                <a:extLst>
                  <a:ext uri="{FF2B5EF4-FFF2-40B4-BE49-F238E27FC236}">
                    <a16:creationId xmlns:a16="http://schemas.microsoft.com/office/drawing/2014/main" id="{076BC84B-FB74-CB4A-9063-F57A14C078D2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Cube 248">
                <a:extLst>
                  <a:ext uri="{FF2B5EF4-FFF2-40B4-BE49-F238E27FC236}">
                    <a16:creationId xmlns:a16="http://schemas.microsoft.com/office/drawing/2014/main" id="{ED755585-B6F3-324D-ABD7-39B70F4E8D33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Cube 249">
                <a:extLst>
                  <a:ext uri="{FF2B5EF4-FFF2-40B4-BE49-F238E27FC236}">
                    <a16:creationId xmlns:a16="http://schemas.microsoft.com/office/drawing/2014/main" id="{F3BDE371-CB37-CF41-BCA3-C1FBEC576186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Cube 250">
                <a:extLst>
                  <a:ext uri="{FF2B5EF4-FFF2-40B4-BE49-F238E27FC236}">
                    <a16:creationId xmlns:a16="http://schemas.microsoft.com/office/drawing/2014/main" id="{66DE7086-775B-EE45-B72C-F47EB0BB1437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Cube 251">
                <a:extLst>
                  <a:ext uri="{FF2B5EF4-FFF2-40B4-BE49-F238E27FC236}">
                    <a16:creationId xmlns:a16="http://schemas.microsoft.com/office/drawing/2014/main" id="{C7D7443D-D44E-B04D-812A-2D3DC4AEE9FC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Cube 252">
                <a:extLst>
                  <a:ext uri="{FF2B5EF4-FFF2-40B4-BE49-F238E27FC236}">
                    <a16:creationId xmlns:a16="http://schemas.microsoft.com/office/drawing/2014/main" id="{42CD3731-B68C-F144-B1A1-46ECD93719DF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2B918997-B29B-1848-936F-AE41F973F013}"/>
                  </a:ext>
                </a:extLst>
              </p:cNvPr>
              <p:cNvSpPr/>
              <p:nvPr/>
            </p:nvSpPr>
            <p:spPr>
              <a:xfrm>
                <a:off x="4216635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D1A813EA-06B4-D44D-8391-963D47D997AF}"/>
                  </a:ext>
                </a:extLst>
              </p:cNvPr>
              <p:cNvSpPr/>
              <p:nvPr/>
            </p:nvSpPr>
            <p:spPr>
              <a:xfrm>
                <a:off x="4260811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D0CD2C29-FE48-334A-8C74-36EE581A0CDD}"/>
                  </a:ext>
                </a:extLst>
              </p:cNvPr>
              <p:cNvSpPr/>
              <p:nvPr/>
            </p:nvSpPr>
            <p:spPr>
              <a:xfrm>
                <a:off x="4299266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1B001E6A-C756-4048-AEE9-C215DE75451C}"/>
                  </a:ext>
                </a:extLst>
              </p:cNvPr>
              <p:cNvSpPr/>
              <p:nvPr/>
            </p:nvSpPr>
            <p:spPr>
              <a:xfrm>
                <a:off x="4343442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69C3585A-AE7F-8A4B-B66C-CFEC6C491036}"/>
                  </a:ext>
                </a:extLst>
              </p:cNvPr>
              <p:cNvSpPr/>
              <p:nvPr/>
            </p:nvSpPr>
            <p:spPr>
              <a:xfrm>
                <a:off x="43837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C4AF98A5-DFCC-7C45-A361-43535BC5DFE0}"/>
                  </a:ext>
                </a:extLst>
              </p:cNvPr>
              <p:cNvSpPr/>
              <p:nvPr/>
            </p:nvSpPr>
            <p:spPr>
              <a:xfrm>
                <a:off x="4427899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588FFCAB-73BE-9B42-8312-18ED2919F9E2}"/>
                  </a:ext>
                </a:extLst>
              </p:cNvPr>
              <p:cNvSpPr/>
              <p:nvPr/>
            </p:nvSpPr>
            <p:spPr>
              <a:xfrm>
                <a:off x="44663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E7A3D0D9-B11C-0C4E-AB35-6BED3F1CCFE1}"/>
                  </a:ext>
                </a:extLst>
              </p:cNvPr>
              <p:cNvSpPr/>
              <p:nvPr/>
            </p:nvSpPr>
            <p:spPr>
              <a:xfrm>
                <a:off x="4510530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BE428AD3-62A6-2845-A99F-65F26C76D25E}"/>
              </a:ext>
            </a:extLst>
          </p:cNvPr>
          <p:cNvCxnSpPr>
            <a:cxnSpLocks/>
            <a:stCxn id="243" idx="3"/>
            <a:endCxn id="245" idx="3"/>
          </p:cNvCxnSpPr>
          <p:nvPr/>
        </p:nvCxnSpPr>
        <p:spPr>
          <a:xfrm rot="5400000" flipH="1" flipV="1">
            <a:off x="7454388" y="5175556"/>
            <a:ext cx="629859" cy="2066039"/>
          </a:xfrm>
          <a:prstGeom prst="bentConnector3">
            <a:avLst>
              <a:gd name="adj1" fmla="val -36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865F7697-85D9-AC44-8F29-6260CE510ED8}"/>
              </a:ext>
            </a:extLst>
          </p:cNvPr>
          <p:cNvCxnSpPr>
            <a:cxnSpLocks/>
            <a:stCxn id="270" idx="3"/>
            <a:endCxn id="261" idx="3"/>
          </p:cNvCxnSpPr>
          <p:nvPr/>
        </p:nvCxnSpPr>
        <p:spPr>
          <a:xfrm rot="16200000" flipH="1">
            <a:off x="8218007" y="4956762"/>
            <a:ext cx="881451" cy="990367"/>
          </a:xfrm>
          <a:prstGeom prst="bentConnector3">
            <a:avLst>
              <a:gd name="adj1" fmla="val 125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2FA5B756-1A43-2642-B9FB-CD6EEC916AD2}"/>
              </a:ext>
            </a:extLst>
          </p:cNvPr>
          <p:cNvSpPr txBox="1"/>
          <p:nvPr/>
        </p:nvSpPr>
        <p:spPr>
          <a:xfrm>
            <a:off x="7144714" y="6140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422D3F1-BF76-7B44-80AD-3604A205A692}"/>
              </a:ext>
            </a:extLst>
          </p:cNvPr>
          <p:cNvSpPr txBox="1"/>
          <p:nvPr/>
        </p:nvSpPr>
        <p:spPr>
          <a:xfrm>
            <a:off x="6772601" y="4806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66" name="Left Brace 265">
            <a:extLst>
              <a:ext uri="{FF2B5EF4-FFF2-40B4-BE49-F238E27FC236}">
                <a16:creationId xmlns:a16="http://schemas.microsoft.com/office/drawing/2014/main" id="{813D087D-68BA-AD44-B758-5B8EE0902D6B}"/>
              </a:ext>
            </a:extLst>
          </p:cNvPr>
          <p:cNvSpPr/>
          <p:nvPr/>
        </p:nvSpPr>
        <p:spPr>
          <a:xfrm rot="5400000">
            <a:off x="9356348" y="4285101"/>
            <a:ext cx="209021" cy="598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A27F607-610F-BB46-BBA5-9624304B1241}"/>
              </a:ext>
            </a:extLst>
          </p:cNvPr>
          <p:cNvSpPr txBox="1"/>
          <p:nvPr/>
        </p:nvSpPr>
        <p:spPr>
          <a:xfrm>
            <a:off x="9285655" y="4109431"/>
            <a:ext cx="49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529B050-514C-AA4D-A922-365FECCF738B}"/>
              </a:ext>
            </a:extLst>
          </p:cNvPr>
          <p:cNvSpPr txBox="1"/>
          <p:nvPr/>
        </p:nvSpPr>
        <p:spPr>
          <a:xfrm>
            <a:off x="9649525" y="49213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69" name="Cube 268">
            <a:extLst>
              <a:ext uri="{FF2B5EF4-FFF2-40B4-BE49-F238E27FC236}">
                <a16:creationId xmlns:a16="http://schemas.microsoft.com/office/drawing/2014/main" id="{E7638BD6-16E5-D342-A72D-87FB323BBE50}"/>
              </a:ext>
            </a:extLst>
          </p:cNvPr>
          <p:cNvSpPr/>
          <p:nvPr/>
        </p:nvSpPr>
        <p:spPr>
          <a:xfrm>
            <a:off x="6837940" y="5772361"/>
            <a:ext cx="648064" cy="335112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Cube 269">
            <a:extLst>
              <a:ext uri="{FF2B5EF4-FFF2-40B4-BE49-F238E27FC236}">
                <a16:creationId xmlns:a16="http://schemas.microsoft.com/office/drawing/2014/main" id="{333AE55E-FEDA-3246-A191-ABEDDBAD7666}"/>
              </a:ext>
            </a:extLst>
          </p:cNvPr>
          <p:cNvSpPr/>
          <p:nvPr/>
        </p:nvSpPr>
        <p:spPr>
          <a:xfrm>
            <a:off x="7897232" y="4676109"/>
            <a:ext cx="648064" cy="335112"/>
          </a:xfrm>
          <a:prstGeom prst="cube">
            <a:avLst>
              <a:gd name="adj" fmla="val 344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AB25DE-CF73-684D-8D62-2B19D1141740}"/>
              </a:ext>
            </a:extLst>
          </p:cNvPr>
          <p:cNvSpPr txBox="1"/>
          <p:nvPr/>
        </p:nvSpPr>
        <p:spPr>
          <a:xfrm>
            <a:off x="7521023" y="5723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6514641-B1B8-6E42-96EC-A709443813DB}"/>
              </a:ext>
            </a:extLst>
          </p:cNvPr>
          <p:cNvSpPr txBox="1"/>
          <p:nvPr/>
        </p:nvSpPr>
        <p:spPr>
          <a:xfrm>
            <a:off x="8200532" y="5170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95F94B4-5250-184D-9E94-560E179F9435}"/>
              </a:ext>
            </a:extLst>
          </p:cNvPr>
          <p:cNvSpPr txBox="1"/>
          <p:nvPr/>
        </p:nvSpPr>
        <p:spPr>
          <a:xfrm>
            <a:off x="7041599" y="54709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75" name="Cube 274">
            <a:extLst>
              <a:ext uri="{FF2B5EF4-FFF2-40B4-BE49-F238E27FC236}">
                <a16:creationId xmlns:a16="http://schemas.microsoft.com/office/drawing/2014/main" id="{8797C31F-3950-EA42-BC39-571DB6C8D6AE}"/>
              </a:ext>
            </a:extLst>
          </p:cNvPr>
          <p:cNvSpPr/>
          <p:nvPr/>
        </p:nvSpPr>
        <p:spPr>
          <a:xfrm>
            <a:off x="5448298" y="5389939"/>
            <a:ext cx="447305" cy="282305"/>
          </a:xfrm>
          <a:prstGeom prst="cube">
            <a:avLst>
              <a:gd name="adj" fmla="val 34445"/>
            </a:avLst>
          </a:prstGeom>
          <a:solidFill>
            <a:srgbClr val="DAE3F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C132C1E8-106F-8A44-93D9-11FF1B55C72D}"/>
              </a:ext>
            </a:extLst>
          </p:cNvPr>
          <p:cNvCxnSpPr>
            <a:cxnSpLocks/>
            <a:endCxn id="275" idx="4"/>
          </p:cNvCxnSpPr>
          <p:nvPr/>
        </p:nvCxnSpPr>
        <p:spPr>
          <a:xfrm flipH="1" flipV="1">
            <a:off x="5798363" y="5579711"/>
            <a:ext cx="666944" cy="76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02A7C12-87E7-6340-BB76-9FCAEA96C0C4}"/>
              </a:ext>
            </a:extLst>
          </p:cNvPr>
          <p:cNvCxnSpPr>
            <a:cxnSpLocks/>
            <a:endCxn id="275" idx="4"/>
          </p:cNvCxnSpPr>
          <p:nvPr/>
        </p:nvCxnSpPr>
        <p:spPr>
          <a:xfrm flipH="1" flipV="1">
            <a:off x="5798363" y="5579711"/>
            <a:ext cx="1034902" cy="34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71D21A1-B1F0-6E41-BBD6-1007BA9A75C6}"/>
              </a:ext>
            </a:extLst>
          </p:cNvPr>
          <p:cNvCxnSpPr>
            <a:cxnSpLocks/>
            <a:endCxn id="275" idx="4"/>
          </p:cNvCxnSpPr>
          <p:nvPr/>
        </p:nvCxnSpPr>
        <p:spPr>
          <a:xfrm flipH="1">
            <a:off x="5798363" y="4831083"/>
            <a:ext cx="2094194" cy="74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72DEA9E3-06EE-A44C-AAD2-DBA32D0AE1A7}"/>
              </a:ext>
            </a:extLst>
          </p:cNvPr>
          <p:cNvSpPr txBox="1"/>
          <p:nvPr/>
        </p:nvSpPr>
        <p:spPr>
          <a:xfrm>
            <a:off x="9390001" y="5558003"/>
            <a:ext cx="46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4A3A4EC-28AC-994D-B6B5-BCA0D1067B83}"/>
              </a:ext>
            </a:extLst>
          </p:cNvPr>
          <p:cNvSpPr txBox="1"/>
          <p:nvPr/>
        </p:nvSpPr>
        <p:spPr>
          <a:xfrm>
            <a:off x="4958479" y="3778998"/>
            <a:ext cx="669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multiplications: 28x28x256x1x1x16 + 28x28x16x5x5x32=13.25M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5B047A5-780D-D249-BDCD-6B7317E0BA1F}"/>
              </a:ext>
            </a:extLst>
          </p:cNvPr>
          <p:cNvSpPr txBox="1"/>
          <p:nvPr/>
        </p:nvSpPr>
        <p:spPr>
          <a:xfrm>
            <a:off x="1830344" y="3718404"/>
            <a:ext cx="1900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Optimized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099CEF5-B89A-B84F-8B59-5E2C63284C42}"/>
              </a:ext>
            </a:extLst>
          </p:cNvPr>
          <p:cNvCxnSpPr/>
          <p:nvPr/>
        </p:nvCxnSpPr>
        <p:spPr>
          <a:xfrm>
            <a:off x="702365" y="3564835"/>
            <a:ext cx="10783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D30960A7-AC8B-7341-933C-30CEDDFE547E}"/>
              </a:ext>
            </a:extLst>
          </p:cNvPr>
          <p:cNvSpPr txBox="1"/>
          <p:nvPr/>
        </p:nvSpPr>
        <p:spPr>
          <a:xfrm>
            <a:off x="728870" y="189506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687C544-D1BD-8044-93FB-BB07F1FF1199}"/>
              </a:ext>
            </a:extLst>
          </p:cNvPr>
          <p:cNvSpPr txBox="1"/>
          <p:nvPr/>
        </p:nvSpPr>
        <p:spPr>
          <a:xfrm>
            <a:off x="734053" y="494632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8" name="Cube 297">
            <a:extLst>
              <a:ext uri="{FF2B5EF4-FFF2-40B4-BE49-F238E27FC236}">
                <a16:creationId xmlns:a16="http://schemas.microsoft.com/office/drawing/2014/main" id="{D7CBFEC4-3982-1043-8946-EC4D6A65337B}"/>
              </a:ext>
            </a:extLst>
          </p:cNvPr>
          <p:cNvSpPr/>
          <p:nvPr/>
        </p:nvSpPr>
        <p:spPr>
          <a:xfrm>
            <a:off x="5291203" y="4858916"/>
            <a:ext cx="907229" cy="1233648"/>
          </a:xfrm>
          <a:prstGeom prst="cube">
            <a:avLst>
              <a:gd name="adj" fmla="val 524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85AB15-6BE3-1047-81FB-921D43C538B6}"/>
              </a:ext>
            </a:extLst>
          </p:cNvPr>
          <p:cNvSpPr/>
          <p:nvPr/>
        </p:nvSpPr>
        <p:spPr>
          <a:xfrm>
            <a:off x="2254928" y="1440401"/>
            <a:ext cx="488272" cy="18154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BAAA0-2ABA-7640-9ABA-88A0CB990732}"/>
              </a:ext>
            </a:extLst>
          </p:cNvPr>
          <p:cNvSpPr/>
          <p:nvPr/>
        </p:nvSpPr>
        <p:spPr>
          <a:xfrm>
            <a:off x="3517037" y="1957526"/>
            <a:ext cx="488272" cy="7812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03C331-EDDC-3542-85CC-AB453066EB5B}"/>
              </a:ext>
            </a:extLst>
          </p:cNvPr>
          <p:cNvSpPr/>
          <p:nvPr/>
        </p:nvSpPr>
        <p:spPr>
          <a:xfrm>
            <a:off x="4779146" y="1787369"/>
            <a:ext cx="488272" cy="11215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AE6CAD-1462-FA48-A713-060A7146645F}"/>
              </a:ext>
            </a:extLst>
          </p:cNvPr>
          <p:cNvCxnSpPr/>
          <p:nvPr/>
        </p:nvCxnSpPr>
        <p:spPr>
          <a:xfrm flipV="1">
            <a:off x="2743200" y="2738761"/>
            <a:ext cx="773837" cy="517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2AF616-DF76-DC41-9943-675971121FD6}"/>
              </a:ext>
            </a:extLst>
          </p:cNvPr>
          <p:cNvCxnSpPr/>
          <p:nvPr/>
        </p:nvCxnSpPr>
        <p:spPr>
          <a:xfrm>
            <a:off x="4005309" y="2738761"/>
            <a:ext cx="773837" cy="170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2E298-5F5A-4641-969B-CD973055965E}"/>
              </a:ext>
            </a:extLst>
          </p:cNvPr>
          <p:cNvCxnSpPr/>
          <p:nvPr/>
        </p:nvCxnSpPr>
        <p:spPr>
          <a:xfrm flipH="1" flipV="1">
            <a:off x="2743200" y="1440401"/>
            <a:ext cx="773837" cy="517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81A79-73C3-8B45-B534-EC6582A709B3}"/>
              </a:ext>
            </a:extLst>
          </p:cNvPr>
          <p:cNvCxnSpPr/>
          <p:nvPr/>
        </p:nvCxnSpPr>
        <p:spPr>
          <a:xfrm flipV="1">
            <a:off x="4005309" y="1787369"/>
            <a:ext cx="773837" cy="170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FD0F77-F195-8D48-A810-B01AB465437D}"/>
              </a:ext>
            </a:extLst>
          </p:cNvPr>
          <p:cNvSpPr txBox="1"/>
          <p:nvPr/>
        </p:nvSpPr>
        <p:spPr>
          <a:xfrm>
            <a:off x="2254928" y="11361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D44FC-CBA6-4E45-BB35-ACE266059981}"/>
              </a:ext>
            </a:extLst>
          </p:cNvPr>
          <p:cNvSpPr txBox="1"/>
          <p:nvPr/>
        </p:nvSpPr>
        <p:spPr>
          <a:xfrm>
            <a:off x="3586605" y="16027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017E0-5847-964F-B454-51BB09F1FE74}"/>
              </a:ext>
            </a:extLst>
          </p:cNvPr>
          <p:cNvSpPr txBox="1"/>
          <p:nvPr/>
        </p:nvSpPr>
        <p:spPr>
          <a:xfrm>
            <a:off x="4779146" y="141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2759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3D Convolution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48C4CCB-1915-0848-AC22-27DF639E53D0}"/>
              </a:ext>
            </a:extLst>
          </p:cNvPr>
          <p:cNvSpPr/>
          <p:nvPr/>
        </p:nvSpPr>
        <p:spPr>
          <a:xfrm>
            <a:off x="944804" y="1674025"/>
            <a:ext cx="1498372" cy="3530448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C45E387-23FA-4B45-A36F-493E61CDBC3E}"/>
              </a:ext>
            </a:extLst>
          </p:cNvPr>
          <p:cNvSpPr/>
          <p:nvPr/>
        </p:nvSpPr>
        <p:spPr>
          <a:xfrm>
            <a:off x="1035236" y="2626830"/>
            <a:ext cx="464176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DF9BEC-BB09-244C-BCF9-2E83A2ABC4A7}"/>
              </a:ext>
            </a:extLst>
          </p:cNvPr>
          <p:cNvCxnSpPr>
            <a:cxnSpLocks/>
          </p:cNvCxnSpPr>
          <p:nvPr/>
        </p:nvCxnSpPr>
        <p:spPr>
          <a:xfrm flipH="1" flipV="1">
            <a:off x="1202557" y="3074666"/>
            <a:ext cx="1631136" cy="12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429CCC5-C132-A240-B951-A95A8A26DD31}"/>
              </a:ext>
            </a:extLst>
          </p:cNvPr>
          <p:cNvSpPr txBox="1"/>
          <p:nvPr/>
        </p:nvSpPr>
        <p:spPr>
          <a:xfrm>
            <a:off x="611416" y="385803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571689-5EAA-3D40-91AF-45AD15B51AF2}"/>
              </a:ext>
            </a:extLst>
          </p:cNvPr>
          <p:cNvSpPr txBox="1"/>
          <p:nvPr/>
        </p:nvSpPr>
        <p:spPr>
          <a:xfrm>
            <a:off x="958683" y="22518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2C7AA7-B5FA-4443-AEDB-CE5FEBABD756}"/>
              </a:ext>
            </a:extLst>
          </p:cNvPr>
          <p:cNvSpPr txBox="1"/>
          <p:nvPr/>
        </p:nvSpPr>
        <p:spPr>
          <a:xfrm>
            <a:off x="2213361" y="1383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7F48B5-DA7D-3143-924D-36B834DB93A1}"/>
              </a:ext>
            </a:extLst>
          </p:cNvPr>
          <p:cNvSpPr txBox="1"/>
          <p:nvPr/>
        </p:nvSpPr>
        <p:spPr>
          <a:xfrm>
            <a:off x="3049099" y="38693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4DA86C6C-9E54-804D-8FF8-4D4F4BE5E725}"/>
              </a:ext>
            </a:extLst>
          </p:cNvPr>
          <p:cNvSpPr/>
          <p:nvPr/>
        </p:nvSpPr>
        <p:spPr>
          <a:xfrm>
            <a:off x="3656722" y="3134516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90ACD56B-0293-B747-80BE-391117A1A758}"/>
              </a:ext>
            </a:extLst>
          </p:cNvPr>
          <p:cNvSpPr/>
          <p:nvPr/>
        </p:nvSpPr>
        <p:spPr>
          <a:xfrm flipH="1">
            <a:off x="1202556" y="3499201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991CB80E-08D8-2646-89D1-C9F3F9BAAE89}"/>
              </a:ext>
            </a:extLst>
          </p:cNvPr>
          <p:cNvSpPr/>
          <p:nvPr/>
        </p:nvSpPr>
        <p:spPr>
          <a:xfrm rot="13496028" flipH="1">
            <a:off x="1591697" y="2542962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D74EE238-4DED-5C4B-9CAD-88802E4DC7BC}"/>
              </a:ext>
            </a:extLst>
          </p:cNvPr>
          <p:cNvSpPr/>
          <p:nvPr/>
        </p:nvSpPr>
        <p:spPr>
          <a:xfrm>
            <a:off x="944333" y="4192458"/>
            <a:ext cx="515504" cy="1002351"/>
          </a:xfrm>
          <a:prstGeom prst="cube">
            <a:avLst>
              <a:gd name="adj" fmla="val 817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C69F0D-80E2-EE43-9501-14A667FC3574}"/>
              </a:ext>
            </a:extLst>
          </p:cNvPr>
          <p:cNvCxnSpPr>
            <a:cxnSpLocks/>
          </p:cNvCxnSpPr>
          <p:nvPr/>
        </p:nvCxnSpPr>
        <p:spPr>
          <a:xfrm flipH="1">
            <a:off x="1267324" y="4357460"/>
            <a:ext cx="155630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be 55">
            <a:extLst>
              <a:ext uri="{FF2B5EF4-FFF2-40B4-BE49-F238E27FC236}">
                <a16:creationId xmlns:a16="http://schemas.microsoft.com/office/drawing/2014/main" id="{7C537A82-EA9E-244A-93F9-C296E766881D}"/>
              </a:ext>
            </a:extLst>
          </p:cNvPr>
          <p:cNvSpPr/>
          <p:nvPr/>
        </p:nvSpPr>
        <p:spPr>
          <a:xfrm>
            <a:off x="2575941" y="384667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F6F4EB5E-2CFD-FD41-B57F-0A7EC16DE7B6}"/>
              </a:ext>
            </a:extLst>
          </p:cNvPr>
          <p:cNvSpPr/>
          <p:nvPr/>
        </p:nvSpPr>
        <p:spPr>
          <a:xfrm>
            <a:off x="3656188" y="4456147"/>
            <a:ext cx="344930" cy="864061"/>
          </a:xfrm>
          <a:prstGeom prst="cube">
            <a:avLst>
              <a:gd name="adj" fmla="val 905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A1C0FAC-03FD-3540-885C-AFA339792A00}"/>
              </a:ext>
            </a:extLst>
          </p:cNvPr>
          <p:cNvCxnSpPr>
            <a:cxnSpLocks/>
          </p:cNvCxnSpPr>
          <p:nvPr/>
        </p:nvCxnSpPr>
        <p:spPr>
          <a:xfrm>
            <a:off x="2888354" y="4347850"/>
            <a:ext cx="813981" cy="58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A5C57AD-B4EF-2349-A1EC-D8F49979232B}"/>
              </a:ext>
            </a:extLst>
          </p:cNvPr>
          <p:cNvSpPr txBox="1"/>
          <p:nvPr/>
        </p:nvSpPr>
        <p:spPr>
          <a:xfrm>
            <a:off x="2883963" y="35112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F74348-D174-A04C-B22D-A66E77965BFA}"/>
              </a:ext>
            </a:extLst>
          </p:cNvPr>
          <p:cNvSpPr txBox="1"/>
          <p:nvPr/>
        </p:nvSpPr>
        <p:spPr>
          <a:xfrm>
            <a:off x="4496100" y="2787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010BE36-0482-F94A-9D90-DB2A445808FD}"/>
              </a:ext>
            </a:extLst>
          </p:cNvPr>
          <p:cNvSpPr/>
          <p:nvPr/>
        </p:nvSpPr>
        <p:spPr>
          <a:xfrm rot="5400000">
            <a:off x="1793131" y="693449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630F9-FE5B-4D4E-98D7-52BB5C33AFE7}"/>
              </a:ext>
            </a:extLst>
          </p:cNvPr>
          <p:cNvSpPr txBox="1"/>
          <p:nvPr/>
        </p:nvSpPr>
        <p:spPr>
          <a:xfrm>
            <a:off x="1194280" y="1020667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volume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5A473-EA89-2640-B7E6-5F1A391388A4}"/>
              </a:ext>
            </a:extLst>
          </p:cNvPr>
          <p:cNvSpPr txBox="1"/>
          <p:nvPr/>
        </p:nvSpPr>
        <p:spPr>
          <a:xfrm>
            <a:off x="2024574" y="2852106"/>
            <a:ext cx="211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 kernel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29984-1F83-F24C-8CD1-2CBBE7CD0C77}"/>
              </a:ext>
            </a:extLst>
          </p:cNvPr>
          <p:cNvCxnSpPr>
            <a:stCxn id="5" idx="2"/>
            <a:endCxn id="115" idx="0"/>
          </p:cNvCxnSpPr>
          <p:nvPr/>
        </p:nvCxnSpPr>
        <p:spPr>
          <a:xfrm flipH="1">
            <a:off x="3025188" y="3221438"/>
            <a:ext cx="58843" cy="28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424ACFD4-F6C2-4948-AC24-30C1AC4201C1}"/>
              </a:ext>
            </a:extLst>
          </p:cNvPr>
          <p:cNvSpPr/>
          <p:nvPr/>
        </p:nvSpPr>
        <p:spPr>
          <a:xfrm rot="5400000">
            <a:off x="4581881" y="1932624"/>
            <a:ext cx="123515" cy="1442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9DC51-6822-924D-A867-8AC9CFE1B92B}"/>
              </a:ext>
            </a:extLst>
          </p:cNvPr>
          <p:cNvSpPr txBox="1"/>
          <p:nvPr/>
        </p:nvSpPr>
        <p:spPr>
          <a:xfrm>
            <a:off x="3983030" y="2259842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volume</a:t>
            </a:r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689AA289-A4B4-BF49-9EFB-291569AAC130}"/>
              </a:ext>
            </a:extLst>
          </p:cNvPr>
          <p:cNvSpPr/>
          <p:nvPr/>
        </p:nvSpPr>
        <p:spPr>
          <a:xfrm>
            <a:off x="3757631" y="3145790"/>
            <a:ext cx="939766" cy="2185692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6CA2DBC2-E393-4043-BF66-E729B8120609}"/>
              </a:ext>
            </a:extLst>
          </p:cNvPr>
          <p:cNvSpPr/>
          <p:nvPr/>
        </p:nvSpPr>
        <p:spPr>
          <a:xfrm rot="5400000" flipH="1">
            <a:off x="583959" y="3245156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563372B6-1F30-6B45-9CF4-AC6E26F8B771}"/>
              </a:ext>
            </a:extLst>
          </p:cNvPr>
          <p:cNvSpPr/>
          <p:nvPr/>
        </p:nvSpPr>
        <p:spPr>
          <a:xfrm>
            <a:off x="3762944" y="3714487"/>
            <a:ext cx="344930" cy="864061"/>
          </a:xfrm>
          <a:prstGeom prst="cube">
            <a:avLst>
              <a:gd name="adj" fmla="val 89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5C297B4-4BC3-C543-A83B-25D6C53F14B3}"/>
              </a:ext>
            </a:extLst>
          </p:cNvPr>
          <p:cNvCxnSpPr>
            <a:cxnSpLocks/>
          </p:cNvCxnSpPr>
          <p:nvPr/>
        </p:nvCxnSpPr>
        <p:spPr>
          <a:xfrm flipV="1">
            <a:off x="2888354" y="4170358"/>
            <a:ext cx="1094676" cy="18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5D8832-7D8C-6D4A-B215-66C6522F902B}"/>
              </a:ext>
            </a:extLst>
          </p:cNvPr>
          <p:cNvSpPr txBox="1"/>
          <p:nvPr/>
        </p:nvSpPr>
        <p:spPr>
          <a:xfrm>
            <a:off x="4811697" y="366647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46AA22-F588-2148-92C0-451420A50A53}"/>
              </a:ext>
            </a:extLst>
          </p:cNvPr>
          <p:cNvSpPr txBox="1"/>
          <p:nvPr/>
        </p:nvSpPr>
        <p:spPr>
          <a:xfrm>
            <a:off x="4438835" y="49182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5867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528918" y="394447"/>
            <a:ext cx="4484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Convolution with padding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7C68B3AD-11D7-4347-8423-AFC9A35762A4}"/>
              </a:ext>
            </a:extLst>
          </p:cNvPr>
          <p:cNvSpPr/>
          <p:nvPr/>
        </p:nvSpPr>
        <p:spPr>
          <a:xfrm>
            <a:off x="8172394" y="319653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BDD309-8530-EC44-B5F0-B3D7298AEEBE}"/>
              </a:ext>
            </a:extLst>
          </p:cNvPr>
          <p:cNvSpPr txBox="1"/>
          <p:nvPr/>
        </p:nvSpPr>
        <p:spPr>
          <a:xfrm>
            <a:off x="6701022" y="399843"/>
            <a:ext cx="2205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Convolution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ED1D0B2C-400C-A043-8967-66B1B0AE16F0}"/>
              </a:ext>
            </a:extLst>
          </p:cNvPr>
          <p:cNvSpPr/>
          <p:nvPr/>
        </p:nvSpPr>
        <p:spPr>
          <a:xfrm>
            <a:off x="6340911" y="1820452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808E1F51-5F59-044B-AD54-FD1120CF8133}"/>
              </a:ext>
            </a:extLst>
          </p:cNvPr>
          <p:cNvSpPr/>
          <p:nvPr/>
        </p:nvSpPr>
        <p:spPr>
          <a:xfrm>
            <a:off x="6340911" y="222850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0AD27A13-6F7F-4041-8B8F-91235B12AAE7}"/>
              </a:ext>
            </a:extLst>
          </p:cNvPr>
          <p:cNvSpPr/>
          <p:nvPr/>
        </p:nvSpPr>
        <p:spPr>
          <a:xfrm>
            <a:off x="7683785" y="3668392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6867DB14-D7E9-7A4A-A0D0-2A520C14F743}"/>
              </a:ext>
            </a:extLst>
          </p:cNvPr>
          <p:cNvSpPr/>
          <p:nvPr/>
        </p:nvSpPr>
        <p:spPr>
          <a:xfrm>
            <a:off x="8950734" y="2408844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27C0FA-BD0B-F149-B4A9-E9E0AD365FAE}"/>
              </a:ext>
            </a:extLst>
          </p:cNvPr>
          <p:cNvSpPr txBox="1"/>
          <p:nvPr/>
        </p:nvSpPr>
        <p:spPr>
          <a:xfrm rot="18695867">
            <a:off x="8542582" y="31379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DA230A-6F39-E843-BB27-56AF07AA4BB6}"/>
              </a:ext>
            </a:extLst>
          </p:cNvPr>
          <p:cNvCxnSpPr/>
          <p:nvPr/>
        </p:nvCxnSpPr>
        <p:spPr>
          <a:xfrm flipH="1" flipV="1">
            <a:off x="6598663" y="2729680"/>
            <a:ext cx="775901" cy="185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be 48">
            <a:extLst>
              <a:ext uri="{FF2B5EF4-FFF2-40B4-BE49-F238E27FC236}">
                <a16:creationId xmlns:a16="http://schemas.microsoft.com/office/drawing/2014/main" id="{C6B37271-72C6-AC4A-823D-8A64C019F7F6}"/>
              </a:ext>
            </a:extLst>
          </p:cNvPr>
          <p:cNvSpPr/>
          <p:nvPr/>
        </p:nvSpPr>
        <p:spPr>
          <a:xfrm>
            <a:off x="7197497" y="417877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F8A922-F792-8F45-AE9C-E3D86E7FC896}"/>
              </a:ext>
            </a:extLst>
          </p:cNvPr>
          <p:cNvGrpSpPr/>
          <p:nvPr/>
        </p:nvGrpSpPr>
        <p:grpSpPr>
          <a:xfrm>
            <a:off x="9608538" y="2226668"/>
            <a:ext cx="1567049" cy="2187533"/>
            <a:chOff x="3883247" y="2169317"/>
            <a:chExt cx="1567049" cy="2187533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1BA03278-64A8-CA41-B378-A4E5A005D77F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19B650-5D74-3646-B5A8-4CBC2377C6A3}"/>
                </a:ext>
              </a:extLst>
            </p:cNvPr>
            <p:cNvGrpSpPr/>
            <p:nvPr/>
          </p:nvGrpSpPr>
          <p:grpSpPr>
            <a:xfrm>
              <a:off x="3927423" y="2169317"/>
              <a:ext cx="1522873" cy="2187533"/>
              <a:chOff x="3927423" y="2169317"/>
              <a:chExt cx="1522873" cy="2187533"/>
            </a:xfrm>
          </p:grpSpPr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00001BF4-1AB6-D846-B499-8519E8F904E1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1AE1F739-7E11-DD4B-B871-2611F58C19D7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E6941510-85B1-9646-8E1D-558E8B3BBCFE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617E95E1-C9E0-834F-AD68-214B40F4C466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BACC2678-5DF4-4B41-B6EE-59CE4BA76248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A84B470F-A3B6-E448-ACE8-0905988C5F54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83C17C19-5AA4-2344-B8A0-1F2DCBDB8AB9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456C0E81-1520-F742-BFD5-2007C708AD9A}"/>
                  </a:ext>
                </a:extLst>
              </p:cNvPr>
              <p:cNvSpPr/>
              <p:nvPr/>
            </p:nvSpPr>
            <p:spPr>
              <a:xfrm>
                <a:off x="4216635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4262B76C-FED0-CE45-89B2-98F34C75F8D3}"/>
                  </a:ext>
                </a:extLst>
              </p:cNvPr>
              <p:cNvSpPr/>
              <p:nvPr/>
            </p:nvSpPr>
            <p:spPr>
              <a:xfrm>
                <a:off x="4260811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E4A08469-ED12-DB41-A049-A5AB68556C1D}"/>
                  </a:ext>
                </a:extLst>
              </p:cNvPr>
              <p:cNvSpPr/>
              <p:nvPr/>
            </p:nvSpPr>
            <p:spPr>
              <a:xfrm>
                <a:off x="4299266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B57AE33-850D-7B47-8D80-A9DC6FA0D0E3}"/>
                  </a:ext>
                </a:extLst>
              </p:cNvPr>
              <p:cNvSpPr/>
              <p:nvPr/>
            </p:nvSpPr>
            <p:spPr>
              <a:xfrm>
                <a:off x="4343442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B266E965-0869-7D4E-A7BB-DEC00FE79A27}"/>
                  </a:ext>
                </a:extLst>
              </p:cNvPr>
              <p:cNvSpPr/>
              <p:nvPr/>
            </p:nvSpPr>
            <p:spPr>
              <a:xfrm>
                <a:off x="43837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B6037C6E-0DAB-9841-9496-4BAA85E7AB7B}"/>
                  </a:ext>
                </a:extLst>
              </p:cNvPr>
              <p:cNvSpPr/>
              <p:nvPr/>
            </p:nvSpPr>
            <p:spPr>
              <a:xfrm>
                <a:off x="4427899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2253E6D6-28F2-2E4D-BAEA-07F807D00AFC}"/>
                  </a:ext>
                </a:extLst>
              </p:cNvPr>
              <p:cNvSpPr/>
              <p:nvPr/>
            </p:nvSpPr>
            <p:spPr>
              <a:xfrm>
                <a:off x="44663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6BCD6239-C2E3-1B4A-8ADF-454D68051B59}"/>
                  </a:ext>
                </a:extLst>
              </p:cNvPr>
              <p:cNvSpPr/>
              <p:nvPr/>
            </p:nvSpPr>
            <p:spPr>
              <a:xfrm>
                <a:off x="4510530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CF73AC1-8F43-D842-8A7D-DE54E199703A}"/>
              </a:ext>
            </a:extLst>
          </p:cNvPr>
          <p:cNvCxnSpPr>
            <a:stCxn id="49" idx="3"/>
            <a:endCxn id="51" idx="3"/>
          </p:cNvCxnSpPr>
          <p:nvPr/>
        </p:nvCxnSpPr>
        <p:spPr>
          <a:xfrm rot="5400000" flipH="1" flipV="1">
            <a:off x="8059237" y="3610889"/>
            <a:ext cx="766929" cy="2373547"/>
          </a:xfrm>
          <a:prstGeom prst="bentConnector3">
            <a:avLst>
              <a:gd name="adj1" fmla="val -29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BE74F36-3FFB-AB49-A841-3DF88E0BDA8A}"/>
              </a:ext>
            </a:extLst>
          </p:cNvPr>
          <p:cNvCxnSpPr>
            <a:cxnSpLocks/>
            <a:stCxn id="45" idx="3"/>
            <a:endCxn id="53" idx="3"/>
          </p:cNvCxnSpPr>
          <p:nvPr/>
        </p:nvCxnSpPr>
        <p:spPr>
          <a:xfrm rot="5400000" flipH="1" flipV="1">
            <a:off x="8579661" y="3576753"/>
            <a:ext cx="256545" cy="1931435"/>
          </a:xfrm>
          <a:prstGeom prst="bentConnector3">
            <a:avLst>
              <a:gd name="adj1" fmla="val -208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5B9C2028-4B33-7A48-BB66-B45679AC233F}"/>
              </a:ext>
            </a:extLst>
          </p:cNvPr>
          <p:cNvCxnSpPr>
            <a:stCxn id="46" idx="3"/>
            <a:endCxn id="93" idx="3"/>
          </p:cNvCxnSpPr>
          <p:nvPr/>
        </p:nvCxnSpPr>
        <p:spPr>
          <a:xfrm rot="16200000" flipH="1">
            <a:off x="9132378" y="3287982"/>
            <a:ext cx="1001168" cy="1247593"/>
          </a:xfrm>
          <a:prstGeom prst="bentConnector3">
            <a:avLst>
              <a:gd name="adj1" fmla="val 15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6511774-677A-5A4C-BE14-8C849AC6801C}"/>
              </a:ext>
            </a:extLst>
          </p:cNvPr>
          <p:cNvSpPr txBox="1"/>
          <p:nvPr/>
        </p:nvSpPr>
        <p:spPr>
          <a:xfrm>
            <a:off x="6007523" y="351304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33DF6B-AEB4-8642-9372-2AAEC68BF36D}"/>
              </a:ext>
            </a:extLst>
          </p:cNvPr>
          <p:cNvSpPr txBox="1"/>
          <p:nvPr/>
        </p:nvSpPr>
        <p:spPr>
          <a:xfrm>
            <a:off x="6354790" y="19068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D8094E-0D14-0146-83C4-7B4BB625CD20}"/>
              </a:ext>
            </a:extLst>
          </p:cNvPr>
          <p:cNvSpPr txBox="1"/>
          <p:nvPr/>
        </p:nvSpPr>
        <p:spPr>
          <a:xfrm>
            <a:off x="7043448" y="14628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1F3338-B5D8-1C42-A87A-91E59917B096}"/>
              </a:ext>
            </a:extLst>
          </p:cNvPr>
          <p:cNvSpPr txBox="1"/>
          <p:nvPr/>
        </p:nvSpPr>
        <p:spPr>
          <a:xfrm>
            <a:off x="6929222" y="465097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4C30DD61-1ADC-EE42-A547-C5BBBFBB8CF7}"/>
              </a:ext>
            </a:extLst>
          </p:cNvPr>
          <p:cNvSpPr/>
          <p:nvPr/>
        </p:nvSpPr>
        <p:spPr>
          <a:xfrm rot="2781332">
            <a:off x="8000576" y="1793764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CB50E2-2E0E-5E42-B792-C36090444D6E}"/>
              </a:ext>
            </a:extLst>
          </p:cNvPr>
          <p:cNvSpPr txBox="1"/>
          <p:nvPr/>
        </p:nvSpPr>
        <p:spPr>
          <a:xfrm>
            <a:off x="7812522" y="29365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1C81C94F-D2C2-304B-8A74-3D39FF07C8B4}"/>
              </a:ext>
            </a:extLst>
          </p:cNvPr>
          <p:cNvSpPr/>
          <p:nvPr/>
        </p:nvSpPr>
        <p:spPr>
          <a:xfrm rot="5400000">
            <a:off x="10867147" y="1476422"/>
            <a:ext cx="194350" cy="1175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5417C2-C487-E542-92A5-51399B1C5A4B}"/>
              </a:ext>
            </a:extLst>
          </p:cNvPr>
          <p:cNvSpPr txBox="1"/>
          <p:nvPr/>
        </p:nvSpPr>
        <p:spPr>
          <a:xfrm>
            <a:off x="10842199" y="15651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1A70464D-430E-EB4C-981C-1936DFFA5C4E}"/>
              </a:ext>
            </a:extLst>
          </p:cNvPr>
          <p:cNvSpPr/>
          <p:nvPr/>
        </p:nvSpPr>
        <p:spPr>
          <a:xfrm>
            <a:off x="1034649" y="2174713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8A70B07-317E-C046-BFAC-8167859C28B4}"/>
              </a:ext>
            </a:extLst>
          </p:cNvPr>
          <p:cNvCxnSpPr>
            <a:cxnSpLocks/>
          </p:cNvCxnSpPr>
          <p:nvPr/>
        </p:nvCxnSpPr>
        <p:spPr>
          <a:xfrm flipH="1" flipV="1">
            <a:off x="1292402" y="3083942"/>
            <a:ext cx="1631136" cy="12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20AB0F4-1B42-394D-95BB-372C6EA36749}"/>
              </a:ext>
            </a:extLst>
          </p:cNvPr>
          <p:cNvSpPr txBox="1"/>
          <p:nvPr/>
        </p:nvSpPr>
        <p:spPr>
          <a:xfrm>
            <a:off x="1888207" y="2896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BC80AD-09B5-744F-BB8E-5ECF8709C43E}"/>
              </a:ext>
            </a:extLst>
          </p:cNvPr>
          <p:cNvSpPr txBox="1"/>
          <p:nvPr/>
        </p:nvSpPr>
        <p:spPr>
          <a:xfrm>
            <a:off x="1737186" y="1817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4CFBDC-425F-3D4C-99E3-C2B056F993DF}"/>
              </a:ext>
            </a:extLst>
          </p:cNvPr>
          <p:cNvSpPr txBox="1"/>
          <p:nvPr/>
        </p:nvSpPr>
        <p:spPr>
          <a:xfrm>
            <a:off x="3153494" y="39877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EEB86DEB-CBD1-DE4C-B6F6-09AE0E44340D}"/>
              </a:ext>
            </a:extLst>
          </p:cNvPr>
          <p:cNvSpPr/>
          <p:nvPr/>
        </p:nvSpPr>
        <p:spPr>
          <a:xfrm>
            <a:off x="3746567" y="2356889"/>
            <a:ext cx="909601" cy="2972595"/>
          </a:xfrm>
          <a:prstGeom prst="cube">
            <a:avLst>
              <a:gd name="adj" fmla="val 9554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9221A8DA-6F7F-2E4B-A271-B2C44FB641E6}"/>
              </a:ext>
            </a:extLst>
          </p:cNvPr>
          <p:cNvSpPr/>
          <p:nvPr/>
        </p:nvSpPr>
        <p:spPr>
          <a:xfrm>
            <a:off x="3746567" y="2915985"/>
            <a:ext cx="333858" cy="1175144"/>
          </a:xfrm>
          <a:prstGeom prst="cube">
            <a:avLst>
              <a:gd name="adj" fmla="val 895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wn Arrow 120">
            <a:extLst>
              <a:ext uri="{FF2B5EF4-FFF2-40B4-BE49-F238E27FC236}">
                <a16:creationId xmlns:a16="http://schemas.microsoft.com/office/drawing/2014/main" id="{3F1FF1F7-9EED-B64F-8E2D-C0896DB92232}"/>
              </a:ext>
            </a:extLst>
          </p:cNvPr>
          <p:cNvSpPr/>
          <p:nvPr/>
        </p:nvSpPr>
        <p:spPr>
          <a:xfrm flipH="1">
            <a:off x="1292401" y="3508477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wn Arrow 121">
            <a:extLst>
              <a:ext uri="{FF2B5EF4-FFF2-40B4-BE49-F238E27FC236}">
                <a16:creationId xmlns:a16="http://schemas.microsoft.com/office/drawing/2014/main" id="{FDC74598-F08F-6D43-B6B8-E7D3D8A25620}"/>
              </a:ext>
            </a:extLst>
          </p:cNvPr>
          <p:cNvSpPr/>
          <p:nvPr/>
        </p:nvSpPr>
        <p:spPr>
          <a:xfrm rot="13496028" flipH="1">
            <a:off x="1681542" y="2552238"/>
            <a:ext cx="136118" cy="33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EC5A6991-41A7-F64D-9A4C-0FAA2756F5D5}"/>
              </a:ext>
            </a:extLst>
          </p:cNvPr>
          <p:cNvSpPr/>
          <p:nvPr/>
        </p:nvSpPr>
        <p:spPr>
          <a:xfrm>
            <a:off x="1486104" y="395600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A0987F7-E687-EB49-AA84-9A6216D5ABCC}"/>
              </a:ext>
            </a:extLst>
          </p:cNvPr>
          <p:cNvCxnSpPr>
            <a:cxnSpLocks/>
          </p:cNvCxnSpPr>
          <p:nvPr/>
        </p:nvCxnSpPr>
        <p:spPr>
          <a:xfrm flipH="1">
            <a:off x="1780222" y="4366736"/>
            <a:ext cx="1133256" cy="15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be 124">
            <a:extLst>
              <a:ext uri="{FF2B5EF4-FFF2-40B4-BE49-F238E27FC236}">
                <a16:creationId xmlns:a16="http://schemas.microsoft.com/office/drawing/2014/main" id="{2243969B-162D-1840-B819-574C20BF389E}"/>
              </a:ext>
            </a:extLst>
          </p:cNvPr>
          <p:cNvSpPr/>
          <p:nvPr/>
        </p:nvSpPr>
        <p:spPr>
          <a:xfrm>
            <a:off x="2665786" y="3855951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A4E7E2E6-9D99-DE48-964D-39A76FC7A9C9}"/>
              </a:ext>
            </a:extLst>
          </p:cNvPr>
          <p:cNvSpPr/>
          <p:nvPr/>
        </p:nvSpPr>
        <p:spPr>
          <a:xfrm>
            <a:off x="4341403" y="3588280"/>
            <a:ext cx="333858" cy="1175144"/>
          </a:xfrm>
          <a:prstGeom prst="cube">
            <a:avLst>
              <a:gd name="adj" fmla="val 905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BC97D6D-0911-2549-B0D1-48E0A8430320}"/>
              </a:ext>
            </a:extLst>
          </p:cNvPr>
          <p:cNvCxnSpPr/>
          <p:nvPr/>
        </p:nvCxnSpPr>
        <p:spPr>
          <a:xfrm>
            <a:off x="2978199" y="4357126"/>
            <a:ext cx="1535669" cy="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E2861F0-B953-444F-8D71-266E59FFF568}"/>
              </a:ext>
            </a:extLst>
          </p:cNvPr>
          <p:cNvCxnSpPr>
            <a:cxnSpLocks/>
          </p:cNvCxnSpPr>
          <p:nvPr/>
        </p:nvCxnSpPr>
        <p:spPr>
          <a:xfrm flipV="1">
            <a:off x="2978199" y="3549909"/>
            <a:ext cx="962134" cy="81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7CC6C08-3493-AF4A-939B-95BCFC8C9757}"/>
              </a:ext>
            </a:extLst>
          </p:cNvPr>
          <p:cNvSpPr txBox="1"/>
          <p:nvPr/>
        </p:nvSpPr>
        <p:spPr>
          <a:xfrm>
            <a:off x="2973808" y="35205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037CAEE-E958-B547-9E40-0ADFB57F0944}"/>
              </a:ext>
            </a:extLst>
          </p:cNvPr>
          <p:cNvSpPr txBox="1"/>
          <p:nvPr/>
        </p:nvSpPr>
        <p:spPr>
          <a:xfrm>
            <a:off x="4265661" y="2059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6D8D84E7-05BD-A549-A674-1EAEA72C9937}"/>
              </a:ext>
            </a:extLst>
          </p:cNvPr>
          <p:cNvSpPr/>
          <p:nvPr/>
        </p:nvSpPr>
        <p:spPr>
          <a:xfrm>
            <a:off x="896137" y="1716897"/>
            <a:ext cx="1105471" cy="3806602"/>
          </a:xfrm>
          <a:prstGeom prst="cube">
            <a:avLst>
              <a:gd name="adj" fmla="val 871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E20EEE89-4EEC-124D-BFA5-FCCCF530B7BC}"/>
              </a:ext>
            </a:extLst>
          </p:cNvPr>
          <p:cNvSpPr/>
          <p:nvPr/>
        </p:nvSpPr>
        <p:spPr>
          <a:xfrm>
            <a:off x="899743" y="2285664"/>
            <a:ext cx="515504" cy="1002351"/>
          </a:xfrm>
          <a:prstGeom prst="cube">
            <a:avLst>
              <a:gd name="adj" fmla="val 7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be 42">
            <a:extLst>
              <a:ext uri="{FF2B5EF4-FFF2-40B4-BE49-F238E27FC236}">
                <a16:creationId xmlns:a16="http://schemas.microsoft.com/office/drawing/2014/main" id="{ED1D0B2C-400C-A043-8967-66B1B0AE16F0}"/>
              </a:ext>
            </a:extLst>
          </p:cNvPr>
          <p:cNvSpPr/>
          <p:nvPr/>
        </p:nvSpPr>
        <p:spPr>
          <a:xfrm>
            <a:off x="531275" y="2116543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808E1F51-5F59-044B-AD54-FD1120CF8133}"/>
              </a:ext>
            </a:extLst>
          </p:cNvPr>
          <p:cNvSpPr/>
          <p:nvPr/>
        </p:nvSpPr>
        <p:spPr>
          <a:xfrm>
            <a:off x="531275" y="2524596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943531-FCFF-F24D-81F8-3C53E0C63107}"/>
              </a:ext>
            </a:extLst>
          </p:cNvPr>
          <p:cNvCxnSpPr/>
          <p:nvPr/>
        </p:nvCxnSpPr>
        <p:spPr>
          <a:xfrm flipH="1" flipV="1">
            <a:off x="789027" y="3025771"/>
            <a:ext cx="1389589" cy="14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791071-0DFF-9749-88F1-6DDC455EDAC4}"/>
              </a:ext>
            </a:extLst>
          </p:cNvPr>
          <p:cNvCxnSpPr/>
          <p:nvPr/>
        </p:nvCxnSpPr>
        <p:spPr>
          <a:xfrm flipH="1" flipV="1">
            <a:off x="798998" y="3025771"/>
            <a:ext cx="1865705" cy="102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4D70C-D108-DA40-AD27-3285C2D6ADA4}"/>
              </a:ext>
            </a:extLst>
          </p:cNvPr>
          <p:cNvCxnSpPr/>
          <p:nvPr/>
        </p:nvCxnSpPr>
        <p:spPr>
          <a:xfrm flipH="1" flipV="1">
            <a:off x="806948" y="3025771"/>
            <a:ext cx="2664297" cy="20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7C68B3AD-11D7-4347-8423-AFC9A35762A4}"/>
              </a:ext>
            </a:extLst>
          </p:cNvPr>
          <p:cNvSpPr/>
          <p:nvPr/>
        </p:nvSpPr>
        <p:spPr>
          <a:xfrm>
            <a:off x="2362758" y="3492627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BDD309-8530-EC44-B5F0-B3D7298AEEBE}"/>
              </a:ext>
            </a:extLst>
          </p:cNvPr>
          <p:cNvSpPr txBox="1"/>
          <p:nvPr/>
        </p:nvSpPr>
        <p:spPr>
          <a:xfrm>
            <a:off x="1197205" y="695934"/>
            <a:ext cx="2205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Convolution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0AD27A13-6F7F-4041-8B8F-91235B12AAE7}"/>
              </a:ext>
            </a:extLst>
          </p:cNvPr>
          <p:cNvSpPr/>
          <p:nvPr/>
        </p:nvSpPr>
        <p:spPr>
          <a:xfrm>
            <a:off x="1874149" y="3964483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6867DB14-D7E9-7A4A-A0D0-2A520C14F743}"/>
              </a:ext>
            </a:extLst>
          </p:cNvPr>
          <p:cNvSpPr/>
          <p:nvPr/>
        </p:nvSpPr>
        <p:spPr>
          <a:xfrm>
            <a:off x="3141098" y="2704935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27C0FA-BD0B-F149-B4A9-E9E0AD365FAE}"/>
              </a:ext>
            </a:extLst>
          </p:cNvPr>
          <p:cNvSpPr txBox="1"/>
          <p:nvPr/>
        </p:nvSpPr>
        <p:spPr>
          <a:xfrm rot="18695867">
            <a:off x="2732946" y="343404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DA230A-6F39-E843-BB27-56AF07AA4BB6}"/>
              </a:ext>
            </a:extLst>
          </p:cNvPr>
          <p:cNvCxnSpPr/>
          <p:nvPr/>
        </p:nvCxnSpPr>
        <p:spPr>
          <a:xfrm flipH="1" flipV="1">
            <a:off x="789027" y="3025771"/>
            <a:ext cx="775901" cy="185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be 48">
            <a:extLst>
              <a:ext uri="{FF2B5EF4-FFF2-40B4-BE49-F238E27FC236}">
                <a16:creationId xmlns:a16="http://schemas.microsoft.com/office/drawing/2014/main" id="{C6B37271-72C6-AC4A-823D-8A64C019F7F6}"/>
              </a:ext>
            </a:extLst>
          </p:cNvPr>
          <p:cNvSpPr/>
          <p:nvPr/>
        </p:nvSpPr>
        <p:spPr>
          <a:xfrm>
            <a:off x="1387861" y="4474867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F8A922-F792-8F45-AE9C-E3D86E7FC896}"/>
              </a:ext>
            </a:extLst>
          </p:cNvPr>
          <p:cNvGrpSpPr/>
          <p:nvPr/>
        </p:nvGrpSpPr>
        <p:grpSpPr>
          <a:xfrm>
            <a:off x="3798902" y="2522759"/>
            <a:ext cx="1567049" cy="2187533"/>
            <a:chOff x="3883247" y="2169317"/>
            <a:chExt cx="1567049" cy="2187533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1BA03278-64A8-CA41-B378-A4E5A005D77F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19B650-5D74-3646-B5A8-4CBC2377C6A3}"/>
                </a:ext>
              </a:extLst>
            </p:cNvPr>
            <p:cNvGrpSpPr/>
            <p:nvPr/>
          </p:nvGrpSpPr>
          <p:grpSpPr>
            <a:xfrm>
              <a:off x="3927423" y="2169317"/>
              <a:ext cx="1522873" cy="2187533"/>
              <a:chOff x="3927423" y="2169317"/>
              <a:chExt cx="1522873" cy="2187533"/>
            </a:xfrm>
          </p:grpSpPr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00001BF4-1AB6-D846-B499-8519E8F904E1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1AE1F739-7E11-DD4B-B871-2611F58C19D7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E6941510-85B1-9646-8E1D-558E8B3BBCFE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617E95E1-C9E0-834F-AD68-214B40F4C466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BACC2678-5DF4-4B41-B6EE-59CE4BA76248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A84B470F-A3B6-E448-ACE8-0905988C5F54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83C17C19-5AA4-2344-B8A0-1F2DCBDB8AB9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456C0E81-1520-F742-BFD5-2007C708AD9A}"/>
                  </a:ext>
                </a:extLst>
              </p:cNvPr>
              <p:cNvSpPr/>
              <p:nvPr/>
            </p:nvSpPr>
            <p:spPr>
              <a:xfrm>
                <a:off x="4216635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4262B76C-FED0-CE45-89B2-98F34C75F8D3}"/>
                  </a:ext>
                </a:extLst>
              </p:cNvPr>
              <p:cNvSpPr/>
              <p:nvPr/>
            </p:nvSpPr>
            <p:spPr>
              <a:xfrm>
                <a:off x="4260811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E4A08469-ED12-DB41-A049-A5AB68556C1D}"/>
                  </a:ext>
                </a:extLst>
              </p:cNvPr>
              <p:cNvSpPr/>
              <p:nvPr/>
            </p:nvSpPr>
            <p:spPr>
              <a:xfrm>
                <a:off x="4299266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2B57AE33-850D-7B47-8D80-A9DC6FA0D0E3}"/>
                  </a:ext>
                </a:extLst>
              </p:cNvPr>
              <p:cNvSpPr/>
              <p:nvPr/>
            </p:nvSpPr>
            <p:spPr>
              <a:xfrm>
                <a:off x="4343442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B266E965-0869-7D4E-A7BB-DEC00FE79A27}"/>
                  </a:ext>
                </a:extLst>
              </p:cNvPr>
              <p:cNvSpPr/>
              <p:nvPr/>
            </p:nvSpPr>
            <p:spPr>
              <a:xfrm>
                <a:off x="43837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ube 89">
                <a:extLst>
                  <a:ext uri="{FF2B5EF4-FFF2-40B4-BE49-F238E27FC236}">
                    <a16:creationId xmlns:a16="http://schemas.microsoft.com/office/drawing/2014/main" id="{B6037C6E-0DAB-9841-9496-4BAA85E7AB7B}"/>
                  </a:ext>
                </a:extLst>
              </p:cNvPr>
              <p:cNvSpPr/>
              <p:nvPr/>
            </p:nvSpPr>
            <p:spPr>
              <a:xfrm>
                <a:off x="4427899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2253E6D6-28F2-2E4D-BAEA-07F807D00AFC}"/>
                  </a:ext>
                </a:extLst>
              </p:cNvPr>
              <p:cNvSpPr/>
              <p:nvPr/>
            </p:nvSpPr>
            <p:spPr>
              <a:xfrm>
                <a:off x="44663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6BCD6239-C2E3-1B4A-8ADF-454D68051B59}"/>
                  </a:ext>
                </a:extLst>
              </p:cNvPr>
              <p:cNvSpPr/>
              <p:nvPr/>
            </p:nvSpPr>
            <p:spPr>
              <a:xfrm>
                <a:off x="4510530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CF73AC1-8F43-D842-8A7D-DE54E199703A}"/>
              </a:ext>
            </a:extLst>
          </p:cNvPr>
          <p:cNvCxnSpPr>
            <a:stCxn id="49" idx="3"/>
            <a:endCxn id="51" idx="3"/>
          </p:cNvCxnSpPr>
          <p:nvPr/>
        </p:nvCxnSpPr>
        <p:spPr>
          <a:xfrm rot="5400000" flipH="1" flipV="1">
            <a:off x="2249601" y="3906980"/>
            <a:ext cx="766929" cy="2373547"/>
          </a:xfrm>
          <a:prstGeom prst="bentConnector3">
            <a:avLst>
              <a:gd name="adj1" fmla="val -29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2BE74F36-3FFB-AB49-A841-3DF88E0BDA8A}"/>
              </a:ext>
            </a:extLst>
          </p:cNvPr>
          <p:cNvCxnSpPr>
            <a:cxnSpLocks/>
            <a:stCxn id="45" idx="3"/>
            <a:endCxn id="53" idx="3"/>
          </p:cNvCxnSpPr>
          <p:nvPr/>
        </p:nvCxnSpPr>
        <p:spPr>
          <a:xfrm rot="5400000" flipH="1" flipV="1">
            <a:off x="2770025" y="3872844"/>
            <a:ext cx="256545" cy="1931435"/>
          </a:xfrm>
          <a:prstGeom prst="bentConnector3">
            <a:avLst>
              <a:gd name="adj1" fmla="val -208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5B9C2028-4B33-7A48-BB66-B45679AC233F}"/>
              </a:ext>
            </a:extLst>
          </p:cNvPr>
          <p:cNvCxnSpPr>
            <a:stCxn id="46" idx="3"/>
            <a:endCxn id="93" idx="3"/>
          </p:cNvCxnSpPr>
          <p:nvPr/>
        </p:nvCxnSpPr>
        <p:spPr>
          <a:xfrm rot="16200000" flipH="1">
            <a:off x="3322742" y="3584073"/>
            <a:ext cx="1001168" cy="1247593"/>
          </a:xfrm>
          <a:prstGeom prst="bentConnector3">
            <a:avLst>
              <a:gd name="adj1" fmla="val 15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6511774-677A-5A4C-BE14-8C849AC6801C}"/>
              </a:ext>
            </a:extLst>
          </p:cNvPr>
          <p:cNvSpPr txBox="1"/>
          <p:nvPr/>
        </p:nvSpPr>
        <p:spPr>
          <a:xfrm>
            <a:off x="197887" y="380913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33DF6B-AEB4-8642-9372-2AAEC68BF36D}"/>
              </a:ext>
            </a:extLst>
          </p:cNvPr>
          <p:cNvSpPr txBox="1"/>
          <p:nvPr/>
        </p:nvSpPr>
        <p:spPr>
          <a:xfrm>
            <a:off x="545154" y="220295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D8094E-0D14-0146-83C4-7B4BB625CD20}"/>
              </a:ext>
            </a:extLst>
          </p:cNvPr>
          <p:cNvSpPr txBox="1"/>
          <p:nvPr/>
        </p:nvSpPr>
        <p:spPr>
          <a:xfrm>
            <a:off x="1233812" y="17589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1F3338-B5D8-1C42-A87A-91E59917B096}"/>
              </a:ext>
            </a:extLst>
          </p:cNvPr>
          <p:cNvSpPr txBox="1"/>
          <p:nvPr/>
        </p:nvSpPr>
        <p:spPr>
          <a:xfrm>
            <a:off x="1119586" y="49470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9" name="Left Brace 108">
            <a:extLst>
              <a:ext uri="{FF2B5EF4-FFF2-40B4-BE49-F238E27FC236}">
                <a16:creationId xmlns:a16="http://schemas.microsoft.com/office/drawing/2014/main" id="{4C30DD61-1ADC-EE42-A547-C5BBBFBB8CF7}"/>
              </a:ext>
            </a:extLst>
          </p:cNvPr>
          <p:cNvSpPr/>
          <p:nvPr/>
        </p:nvSpPr>
        <p:spPr>
          <a:xfrm rot="2781332">
            <a:off x="2190940" y="2089855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CB50E2-2E0E-5E42-B792-C36090444D6E}"/>
              </a:ext>
            </a:extLst>
          </p:cNvPr>
          <p:cNvSpPr txBox="1"/>
          <p:nvPr/>
        </p:nvSpPr>
        <p:spPr>
          <a:xfrm>
            <a:off x="2002886" y="3232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1C81C94F-D2C2-304B-8A74-3D39FF07C8B4}"/>
              </a:ext>
            </a:extLst>
          </p:cNvPr>
          <p:cNvSpPr/>
          <p:nvPr/>
        </p:nvSpPr>
        <p:spPr>
          <a:xfrm rot="5400000">
            <a:off x="4939628" y="1890395"/>
            <a:ext cx="209021" cy="954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5417C2-C487-E542-92A5-51399B1C5A4B}"/>
              </a:ext>
            </a:extLst>
          </p:cNvPr>
          <p:cNvSpPr txBox="1"/>
          <p:nvPr/>
        </p:nvSpPr>
        <p:spPr>
          <a:xfrm>
            <a:off x="4926824" y="18929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8E0AC224-5F1C-944A-B650-1059F0626DD1}"/>
              </a:ext>
            </a:extLst>
          </p:cNvPr>
          <p:cNvSpPr/>
          <p:nvPr/>
        </p:nvSpPr>
        <p:spPr>
          <a:xfrm>
            <a:off x="6528536" y="2086995"/>
            <a:ext cx="914400" cy="3039036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7C87A1D1-3D6E-964C-813F-DF6CA8A7B400}"/>
              </a:ext>
            </a:extLst>
          </p:cNvPr>
          <p:cNvSpPr/>
          <p:nvPr/>
        </p:nvSpPr>
        <p:spPr>
          <a:xfrm>
            <a:off x="6528536" y="2495048"/>
            <a:ext cx="515504" cy="1002351"/>
          </a:xfrm>
          <a:prstGeom prst="cube">
            <a:avLst>
              <a:gd name="adj" fmla="val 773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8C31150-80D9-414A-A0F0-338C4F43544D}"/>
              </a:ext>
            </a:extLst>
          </p:cNvPr>
          <p:cNvGrpSpPr/>
          <p:nvPr/>
        </p:nvGrpSpPr>
        <p:grpSpPr>
          <a:xfrm>
            <a:off x="9796163" y="2493211"/>
            <a:ext cx="1567049" cy="2187533"/>
            <a:chOff x="3883247" y="2169317"/>
            <a:chExt cx="1567049" cy="2187533"/>
          </a:xfrm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6C57284C-F94E-4C43-AEE6-FD448BEA025D}"/>
                </a:ext>
              </a:extLst>
            </p:cNvPr>
            <p:cNvSpPr/>
            <p:nvPr/>
          </p:nvSpPr>
          <p:spPr>
            <a:xfrm>
              <a:off x="3883247" y="2171155"/>
              <a:ext cx="939766" cy="2185692"/>
            </a:xfrm>
            <a:prstGeom prst="cube">
              <a:avLst>
                <a:gd name="adj" fmla="val 9554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B2EF858-6302-3249-AF95-43FB4E5D08A3}"/>
                </a:ext>
              </a:extLst>
            </p:cNvPr>
            <p:cNvGrpSpPr/>
            <p:nvPr/>
          </p:nvGrpSpPr>
          <p:grpSpPr>
            <a:xfrm>
              <a:off x="3927423" y="2169317"/>
              <a:ext cx="1522873" cy="2187533"/>
              <a:chOff x="3927423" y="2169317"/>
              <a:chExt cx="1522873" cy="2187533"/>
            </a:xfrm>
          </p:grpSpPr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432C68C9-2FE1-424D-836C-7839D88547C8}"/>
                  </a:ext>
                </a:extLst>
              </p:cNvPr>
              <p:cNvSpPr/>
              <p:nvPr/>
            </p:nvSpPr>
            <p:spPr>
              <a:xfrm>
                <a:off x="39274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7BAFCB9A-87DF-3B46-8A3B-DB61B2E9C22B}"/>
                  </a:ext>
                </a:extLst>
              </p:cNvPr>
              <p:cNvSpPr/>
              <p:nvPr/>
            </p:nvSpPr>
            <p:spPr>
              <a:xfrm>
                <a:off x="3965878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0504617D-7BD5-854E-BFF3-70DE6126A592}"/>
                  </a:ext>
                </a:extLst>
              </p:cNvPr>
              <p:cNvSpPr/>
              <p:nvPr/>
            </p:nvSpPr>
            <p:spPr>
              <a:xfrm>
                <a:off x="40100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3E59D405-D196-5C4C-A760-D133C7933D6D}"/>
                  </a:ext>
                </a:extLst>
              </p:cNvPr>
              <p:cNvSpPr/>
              <p:nvPr/>
            </p:nvSpPr>
            <p:spPr>
              <a:xfrm>
                <a:off x="4050335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B1F46989-107E-2048-B3CC-9BB0013E65E2}"/>
                  </a:ext>
                </a:extLst>
              </p:cNvPr>
              <p:cNvSpPr/>
              <p:nvPr/>
            </p:nvSpPr>
            <p:spPr>
              <a:xfrm>
                <a:off x="4094511" y="2169321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FBA7D459-449D-EA49-9D65-2E9E3836867A}"/>
                  </a:ext>
                </a:extLst>
              </p:cNvPr>
              <p:cNvSpPr/>
              <p:nvPr/>
            </p:nvSpPr>
            <p:spPr>
              <a:xfrm>
                <a:off x="4132966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CEF9CA56-CEF3-B449-9C97-DE2ECFAACDC8}"/>
                  </a:ext>
                </a:extLst>
              </p:cNvPr>
              <p:cNvSpPr/>
              <p:nvPr/>
            </p:nvSpPr>
            <p:spPr>
              <a:xfrm>
                <a:off x="4177142" y="2171158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4A2B2532-60EE-3E43-9EE3-73741B47D421}"/>
                  </a:ext>
                </a:extLst>
              </p:cNvPr>
              <p:cNvSpPr/>
              <p:nvPr/>
            </p:nvSpPr>
            <p:spPr>
              <a:xfrm>
                <a:off x="4216635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F7B84033-92A0-2945-8ECC-24047C207FCC}"/>
                  </a:ext>
                </a:extLst>
              </p:cNvPr>
              <p:cNvSpPr/>
              <p:nvPr/>
            </p:nvSpPr>
            <p:spPr>
              <a:xfrm>
                <a:off x="4260811" y="2169317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6A1AAD13-26BE-C746-A269-A76F54D1F33E}"/>
                  </a:ext>
                </a:extLst>
              </p:cNvPr>
              <p:cNvSpPr/>
              <p:nvPr/>
            </p:nvSpPr>
            <p:spPr>
              <a:xfrm>
                <a:off x="4299266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F5938BEC-64E0-C448-AE47-B70DC08F7481}"/>
                  </a:ext>
                </a:extLst>
              </p:cNvPr>
              <p:cNvSpPr/>
              <p:nvPr/>
            </p:nvSpPr>
            <p:spPr>
              <a:xfrm>
                <a:off x="4343442" y="2171154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3B41989B-FC1F-AF4C-9B0E-FCDF91CD1434}"/>
                  </a:ext>
                </a:extLst>
              </p:cNvPr>
              <p:cNvSpPr/>
              <p:nvPr/>
            </p:nvSpPr>
            <p:spPr>
              <a:xfrm>
                <a:off x="4383723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DC8D683C-BB18-294D-85B8-B7E7C7E571DC}"/>
                  </a:ext>
                </a:extLst>
              </p:cNvPr>
              <p:cNvSpPr/>
              <p:nvPr/>
            </p:nvSpPr>
            <p:spPr>
              <a:xfrm>
                <a:off x="4427899" y="2171155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8C07541C-0E56-F443-9B10-C07C23AE18DC}"/>
                  </a:ext>
                </a:extLst>
              </p:cNvPr>
              <p:cNvSpPr/>
              <p:nvPr/>
            </p:nvSpPr>
            <p:spPr>
              <a:xfrm>
                <a:off x="4466354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946CD79E-D59F-6545-BF35-8426CE09DEE8}"/>
                  </a:ext>
                </a:extLst>
              </p:cNvPr>
              <p:cNvSpPr/>
              <p:nvPr/>
            </p:nvSpPr>
            <p:spPr>
              <a:xfrm>
                <a:off x="4510530" y="2169320"/>
                <a:ext cx="939766" cy="2185692"/>
              </a:xfrm>
              <a:prstGeom prst="cube">
                <a:avLst>
                  <a:gd name="adj" fmla="val 95544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6FC58-C87C-E349-8489-1E71C51F83B5}"/>
              </a:ext>
            </a:extLst>
          </p:cNvPr>
          <p:cNvSpPr txBox="1"/>
          <p:nvPr/>
        </p:nvSpPr>
        <p:spPr>
          <a:xfrm>
            <a:off x="6195148" y="377958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4373D5-1828-DC4C-BBF8-24354510E231}"/>
              </a:ext>
            </a:extLst>
          </p:cNvPr>
          <p:cNvSpPr txBox="1"/>
          <p:nvPr/>
        </p:nvSpPr>
        <p:spPr>
          <a:xfrm>
            <a:off x="6542415" y="21734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E691F6-6243-834C-9834-DC1AEFAEB1C2}"/>
              </a:ext>
            </a:extLst>
          </p:cNvPr>
          <p:cNvSpPr txBox="1"/>
          <p:nvPr/>
        </p:nvSpPr>
        <p:spPr>
          <a:xfrm>
            <a:off x="7231073" y="17294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10D44B-2DA1-A942-B0AD-D222C4EE575D}"/>
              </a:ext>
            </a:extLst>
          </p:cNvPr>
          <p:cNvSpPr txBox="1"/>
          <p:nvPr/>
        </p:nvSpPr>
        <p:spPr>
          <a:xfrm>
            <a:off x="7749045" y="515557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345DB43B-9561-554B-8DFF-CB2F6084B52D}"/>
              </a:ext>
            </a:extLst>
          </p:cNvPr>
          <p:cNvSpPr/>
          <p:nvPr/>
        </p:nvSpPr>
        <p:spPr>
          <a:xfrm rot="2781332">
            <a:off x="8188201" y="2060307"/>
            <a:ext cx="248864" cy="3049304"/>
          </a:xfrm>
          <a:prstGeom prst="leftBrace">
            <a:avLst>
              <a:gd name="adj1" fmla="val 154595"/>
              <a:gd name="adj2" fmla="val 494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9B0C63A-3D2E-F04D-BAE6-AB99239FCF22}"/>
              </a:ext>
            </a:extLst>
          </p:cNvPr>
          <p:cNvSpPr txBox="1"/>
          <p:nvPr/>
        </p:nvSpPr>
        <p:spPr>
          <a:xfrm>
            <a:off x="8000147" y="32031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8" name="Cube 137">
            <a:extLst>
              <a:ext uri="{FF2B5EF4-FFF2-40B4-BE49-F238E27FC236}">
                <a16:creationId xmlns:a16="http://schemas.microsoft.com/office/drawing/2014/main" id="{FAA07008-0318-5649-B075-03EE296DDC59}"/>
              </a:ext>
            </a:extLst>
          </p:cNvPr>
          <p:cNvSpPr/>
          <p:nvPr/>
        </p:nvSpPr>
        <p:spPr>
          <a:xfrm>
            <a:off x="7539171" y="3042300"/>
            <a:ext cx="2138112" cy="2113279"/>
          </a:xfrm>
          <a:prstGeom prst="cube">
            <a:avLst>
              <a:gd name="adj" fmla="val 703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199A18-AEE0-0040-8A05-668F7BEF034B}"/>
              </a:ext>
            </a:extLst>
          </p:cNvPr>
          <p:cNvSpPr/>
          <p:nvPr/>
        </p:nvSpPr>
        <p:spPr>
          <a:xfrm>
            <a:off x="5744581" y="3614507"/>
            <a:ext cx="247426" cy="774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697F0EA7-C3C3-A243-8B7C-58F715180BD0}"/>
              </a:ext>
            </a:extLst>
          </p:cNvPr>
          <p:cNvSpPr/>
          <p:nvPr/>
        </p:nvSpPr>
        <p:spPr>
          <a:xfrm rot="5400000">
            <a:off x="10979198" y="1861489"/>
            <a:ext cx="209021" cy="954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7DA37A-352D-854A-BBD3-C7457B55DEB6}"/>
              </a:ext>
            </a:extLst>
          </p:cNvPr>
          <p:cNvSpPr txBox="1"/>
          <p:nvPr/>
        </p:nvSpPr>
        <p:spPr>
          <a:xfrm>
            <a:off x="10966394" y="1864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59CFB8E-FECF-6540-B0F6-DA81A04D61EA}"/>
              </a:ext>
            </a:extLst>
          </p:cNvPr>
          <p:cNvSpPr txBox="1"/>
          <p:nvPr/>
        </p:nvSpPr>
        <p:spPr>
          <a:xfrm>
            <a:off x="3461603" y="23635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0A0E6-5F30-D74E-8F41-205DEF7C41F0}"/>
              </a:ext>
            </a:extLst>
          </p:cNvPr>
          <p:cNvSpPr txBox="1"/>
          <p:nvPr/>
        </p:nvSpPr>
        <p:spPr>
          <a:xfrm>
            <a:off x="4929861" y="415445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D7D01-1ADA-3447-9FD5-B88FA8F48B71}"/>
              </a:ext>
            </a:extLst>
          </p:cNvPr>
          <p:cNvSpPr txBox="1"/>
          <p:nvPr/>
        </p:nvSpPr>
        <p:spPr>
          <a:xfrm>
            <a:off x="5326071" y="30257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D280DD7-A0B5-3449-9D4C-FC14ABE459E5}"/>
              </a:ext>
            </a:extLst>
          </p:cNvPr>
          <p:cNvSpPr txBox="1"/>
          <p:nvPr/>
        </p:nvSpPr>
        <p:spPr>
          <a:xfrm>
            <a:off x="11031650" y="420786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29D3A-095D-AA4B-8DBC-EB77CC0DB36C}"/>
              </a:ext>
            </a:extLst>
          </p:cNvPr>
          <p:cNvSpPr txBox="1"/>
          <p:nvPr/>
        </p:nvSpPr>
        <p:spPr>
          <a:xfrm>
            <a:off x="11362134" y="305610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70E2C4-DE20-A746-B81D-5C985E1476B3}"/>
              </a:ext>
            </a:extLst>
          </p:cNvPr>
          <p:cNvCxnSpPr/>
          <p:nvPr/>
        </p:nvCxnSpPr>
        <p:spPr>
          <a:xfrm>
            <a:off x="5868294" y="1735041"/>
            <a:ext cx="0" cy="4531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11413"/>
              </p:ext>
            </p:extLst>
          </p:nvPr>
        </p:nvGraphicFramePr>
        <p:xfrm>
          <a:off x="699246" y="2064372"/>
          <a:ext cx="2163480" cy="2077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36723291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05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200399" y="291836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2918368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37055"/>
              </p:ext>
            </p:extLst>
          </p:nvPr>
        </p:nvGraphicFramePr>
        <p:xfrm>
          <a:off x="3976012" y="2479836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11773" y="2918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0CE02E-695B-2940-8B4F-AE2EFA74F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3984"/>
              </p:ext>
            </p:extLst>
          </p:nvPr>
        </p:nvGraphicFramePr>
        <p:xfrm>
          <a:off x="6249528" y="2272103"/>
          <a:ext cx="1730784" cy="166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1490682" y="169504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303493" y="21105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458E-5B83-4345-91C3-0CD429C0E866}"/>
              </a:ext>
            </a:extLst>
          </p:cNvPr>
          <p:cNvSpPr txBox="1"/>
          <p:nvPr/>
        </p:nvSpPr>
        <p:spPr>
          <a:xfrm>
            <a:off x="6777327" y="192583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/>
              <p:nvPr/>
            </p:nvSpPr>
            <p:spPr>
              <a:xfrm>
                <a:off x="8660902" y="2928577"/>
                <a:ext cx="1644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902" y="2928577"/>
                <a:ext cx="16441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1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86680"/>
              </p:ext>
            </p:extLst>
          </p:nvPr>
        </p:nvGraphicFramePr>
        <p:xfrm>
          <a:off x="337489" y="2145050"/>
          <a:ext cx="304220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608360998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347008020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25686895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36723291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698862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257951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39400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7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ZERO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05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84339"/>
              </p:ext>
            </p:extLst>
          </p:nvPr>
        </p:nvGraphicFramePr>
        <p:xfrm>
          <a:off x="4155306" y="3170120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32749" y="36188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1583337" y="1732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482787" y="2800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458E-5B83-4345-91C3-0CD429C0E866}"/>
              </a:ext>
            </a:extLst>
          </p:cNvPr>
          <p:cNvSpPr txBox="1"/>
          <p:nvPr/>
        </p:nvSpPr>
        <p:spPr>
          <a:xfrm>
            <a:off x="6957673" y="214016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/>
              <p:nvPr/>
            </p:nvSpPr>
            <p:spPr>
              <a:xfrm>
                <a:off x="9037084" y="3618861"/>
                <a:ext cx="2247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084" y="3618861"/>
                <a:ext cx="224766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25E4ACC-38DE-994B-8219-F4D38E97F0ED}"/>
              </a:ext>
            </a:extLst>
          </p:cNvPr>
          <p:cNvSpPr/>
          <p:nvPr/>
        </p:nvSpPr>
        <p:spPr>
          <a:xfrm rot="5400000">
            <a:off x="1742050" y="1942762"/>
            <a:ext cx="233082" cy="1586753"/>
          </a:xfrm>
          <a:prstGeom prst="leftBrace">
            <a:avLst>
              <a:gd name="adj1" fmla="val 1198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3F1180-D47E-354A-8C31-16EFCA1F13D1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1858591" y="1917154"/>
            <a:ext cx="421426" cy="70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09404-96B4-D746-8B4A-AE9BE884EE00}"/>
              </a:ext>
            </a:extLst>
          </p:cNvPr>
          <p:cNvSpPr txBox="1"/>
          <p:nvPr/>
        </p:nvSpPr>
        <p:spPr>
          <a:xfrm>
            <a:off x="2218459" y="164024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272919-4C77-C34E-B33A-68CBE074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04106"/>
              </p:ext>
            </p:extLst>
          </p:nvPr>
        </p:nvGraphicFramePr>
        <p:xfrm>
          <a:off x="6112186" y="2523367"/>
          <a:ext cx="236616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608360998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347008020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25686895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57951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039400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4076"/>
              </p:ext>
            </p:extLst>
          </p:nvPr>
        </p:nvGraphicFramePr>
        <p:xfrm>
          <a:off x="1056141" y="2513157"/>
          <a:ext cx="236616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347008020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25686895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257951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39400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82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SAME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05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352116"/>
              </p:ext>
            </p:extLst>
          </p:nvPr>
        </p:nvGraphicFramePr>
        <p:xfrm>
          <a:off x="4155306" y="3170120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32749" y="36188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2108690" y="2137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482787" y="2800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458E-5B83-4345-91C3-0CD429C0E866}"/>
              </a:ext>
            </a:extLst>
          </p:cNvPr>
          <p:cNvSpPr txBox="1"/>
          <p:nvPr/>
        </p:nvSpPr>
        <p:spPr>
          <a:xfrm>
            <a:off x="6693862" y="250723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/>
              <p:nvPr/>
            </p:nvSpPr>
            <p:spPr>
              <a:xfrm>
                <a:off x="9037084" y="3618861"/>
                <a:ext cx="85613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084" y="3618861"/>
                <a:ext cx="856132" cy="609077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25E4ACC-38DE-994B-8219-F4D38E97F0ED}"/>
              </a:ext>
            </a:extLst>
          </p:cNvPr>
          <p:cNvSpPr/>
          <p:nvPr/>
        </p:nvSpPr>
        <p:spPr>
          <a:xfrm rot="5400000">
            <a:off x="2102660" y="1910703"/>
            <a:ext cx="233082" cy="1586753"/>
          </a:xfrm>
          <a:prstGeom prst="leftBrace">
            <a:avLst>
              <a:gd name="adj1" fmla="val 1198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3F1180-D47E-354A-8C31-16EFCA1F13D1}"/>
              </a:ext>
            </a:extLst>
          </p:cNvPr>
          <p:cNvCxnSpPr>
            <a:cxnSpLocks/>
            <a:stCxn id="3" idx="1"/>
            <a:endCxn id="19" idx="1"/>
          </p:cNvCxnSpPr>
          <p:nvPr/>
        </p:nvCxnSpPr>
        <p:spPr>
          <a:xfrm flipV="1">
            <a:off x="2219201" y="2236317"/>
            <a:ext cx="622493" cy="35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09404-96B4-D746-8B4A-AE9BE884EE00}"/>
              </a:ext>
            </a:extLst>
          </p:cNvPr>
          <p:cNvSpPr txBox="1"/>
          <p:nvPr/>
        </p:nvSpPr>
        <p:spPr>
          <a:xfrm>
            <a:off x="2841694" y="205165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272919-4C77-C34E-B33A-68CBE074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34186"/>
              </p:ext>
            </p:extLst>
          </p:nvPr>
        </p:nvGraphicFramePr>
        <p:xfrm>
          <a:off x="6186398" y="2889127"/>
          <a:ext cx="16901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608360998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1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62303"/>
              </p:ext>
            </p:extLst>
          </p:nvPr>
        </p:nvGraphicFramePr>
        <p:xfrm>
          <a:off x="699246" y="2064372"/>
          <a:ext cx="2163480" cy="2077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36723291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882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NON-UNIT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200399" y="2918368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2918368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33427"/>
              </p:ext>
            </p:extLst>
          </p:nvPr>
        </p:nvGraphicFramePr>
        <p:xfrm>
          <a:off x="3976012" y="2479836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11773" y="2918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0CE02E-695B-2940-8B4F-AE2EFA74F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94843"/>
              </p:ext>
            </p:extLst>
          </p:nvPr>
        </p:nvGraphicFramePr>
        <p:xfrm>
          <a:off x="6249528" y="2687568"/>
          <a:ext cx="865392" cy="830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1490682" y="169504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303493" y="211050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458E-5B83-4345-91C3-0CD429C0E866}"/>
              </a:ext>
            </a:extLst>
          </p:cNvPr>
          <p:cNvSpPr txBox="1"/>
          <p:nvPr/>
        </p:nvSpPr>
        <p:spPr>
          <a:xfrm>
            <a:off x="6344631" y="229517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/>
              <p:nvPr/>
            </p:nvSpPr>
            <p:spPr>
              <a:xfrm>
                <a:off x="7558243" y="2798494"/>
                <a:ext cx="164410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E8F221-62D9-114D-B09F-874AAD952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243" y="2798494"/>
                <a:ext cx="1644103" cy="609077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6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19FC7E-63F0-1D44-8C34-54BCCE37E3C6}"/>
              </a:ext>
            </a:extLst>
          </p:cNvPr>
          <p:cNvGraphicFramePr>
            <a:graphicFrameLocks noGrp="1"/>
          </p:cNvGraphicFramePr>
          <p:nvPr/>
        </p:nvGraphicFramePr>
        <p:xfrm>
          <a:off x="337489" y="2145050"/>
          <a:ext cx="3042207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023">
                  <a:extLst>
                    <a:ext uri="{9D8B030D-6E8A-4147-A177-3AD203B41FA5}">
                      <a16:colId xmlns:a16="http://schemas.microsoft.com/office/drawing/2014/main" val="608360998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6150720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2347008020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325686895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  <a:gridCol w="338023">
                  <a:extLst>
                    <a:ext uri="{9D8B030D-6E8A-4147-A177-3AD203B41FA5}">
                      <a16:colId xmlns:a16="http://schemas.microsoft.com/office/drawing/2014/main" val="1436723291"/>
                    </a:ext>
                  </a:extLst>
                </a:gridCol>
              </a:tblGrid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698862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850524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257951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039400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34205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290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DE709B-709C-0F40-881F-C5ABDC9359BD}"/>
              </a:ext>
            </a:extLst>
          </p:cNvPr>
          <p:cNvSpPr txBox="1"/>
          <p:nvPr/>
        </p:nvSpPr>
        <p:spPr>
          <a:xfrm>
            <a:off x="1398494" y="1246095"/>
            <a:ext cx="176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ZERO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7D5E4-390C-1C44-A318-A1799F33F046}"/>
              </a:ext>
            </a:extLst>
          </p:cNvPr>
          <p:cNvSpPr txBox="1"/>
          <p:nvPr/>
        </p:nvSpPr>
        <p:spPr>
          <a:xfrm>
            <a:off x="555812" y="552191"/>
            <a:ext cx="205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UNIT STRIDE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/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BDE446-8D7E-8342-A562-6E251BAAE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663" y="3608652"/>
                <a:ext cx="4379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A64D24-9658-5D4E-8C57-0BD2F3F0C354}"/>
              </a:ext>
            </a:extLst>
          </p:cNvPr>
          <p:cNvGraphicFramePr>
            <a:graphicFrameLocks noGrp="1"/>
          </p:cNvGraphicFramePr>
          <p:nvPr/>
        </p:nvGraphicFramePr>
        <p:xfrm>
          <a:off x="4155306" y="3170120"/>
          <a:ext cx="1298088" cy="124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822DC-6B70-8A40-962C-A68C17F8EFD5}"/>
              </a:ext>
            </a:extLst>
          </p:cNvPr>
          <p:cNvSpPr txBox="1"/>
          <p:nvPr/>
        </p:nvSpPr>
        <p:spPr>
          <a:xfrm>
            <a:off x="5632749" y="36188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EA160-E74E-0E47-A745-B5AC81E259B4}"/>
              </a:ext>
            </a:extLst>
          </p:cNvPr>
          <p:cNvSpPr txBox="1"/>
          <p:nvPr/>
        </p:nvSpPr>
        <p:spPr>
          <a:xfrm>
            <a:off x="1583337" y="1732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D843-3E78-3546-B33E-DCC97516B415}"/>
              </a:ext>
            </a:extLst>
          </p:cNvPr>
          <p:cNvSpPr txBox="1"/>
          <p:nvPr/>
        </p:nvSpPr>
        <p:spPr>
          <a:xfrm>
            <a:off x="4482787" y="2800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5E4ACC-38DE-994B-8219-F4D38E97F0ED}"/>
              </a:ext>
            </a:extLst>
          </p:cNvPr>
          <p:cNvSpPr/>
          <p:nvPr/>
        </p:nvSpPr>
        <p:spPr>
          <a:xfrm rot="5400000">
            <a:off x="1742050" y="1942762"/>
            <a:ext cx="233082" cy="1586753"/>
          </a:xfrm>
          <a:prstGeom prst="leftBrace">
            <a:avLst>
              <a:gd name="adj1" fmla="val 1198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3F1180-D47E-354A-8C31-16EFCA1F13D1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1858591" y="1917154"/>
            <a:ext cx="421426" cy="70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09404-96B4-D746-8B4A-AE9BE884EE00}"/>
              </a:ext>
            </a:extLst>
          </p:cNvPr>
          <p:cNvSpPr txBox="1"/>
          <p:nvPr/>
        </p:nvSpPr>
        <p:spPr>
          <a:xfrm>
            <a:off x="2218459" y="164024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5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1E52852-2A2B-3E4E-89EF-2660CE5D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009324"/>
              </p:ext>
            </p:extLst>
          </p:nvPr>
        </p:nvGraphicFramePr>
        <p:xfrm>
          <a:off x="6112186" y="2999375"/>
          <a:ext cx="1730784" cy="1661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696">
                  <a:extLst>
                    <a:ext uri="{9D8B030D-6E8A-4147-A177-3AD203B41FA5}">
                      <a16:colId xmlns:a16="http://schemas.microsoft.com/office/drawing/2014/main" val="84661975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3185801644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455031826"/>
                    </a:ext>
                  </a:extLst>
                </a:gridCol>
                <a:gridCol w="432696">
                  <a:extLst>
                    <a:ext uri="{9D8B030D-6E8A-4147-A177-3AD203B41FA5}">
                      <a16:colId xmlns:a16="http://schemas.microsoft.com/office/drawing/2014/main" val="1440480212"/>
                    </a:ext>
                  </a:extLst>
                </a:gridCol>
              </a:tblGrid>
              <a:tr h="4154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94516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7407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09998"/>
                  </a:ext>
                </a:extLst>
              </a:tr>
              <a:tr h="4154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70906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3A4D73-014F-FA43-BC8C-026D63C542F1}"/>
              </a:ext>
            </a:extLst>
          </p:cNvPr>
          <p:cNvSpPr txBox="1"/>
          <p:nvPr/>
        </p:nvSpPr>
        <p:spPr>
          <a:xfrm>
            <a:off x="6639985" y="265311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AE5926-285D-EB44-B556-348932EAF158}"/>
                  </a:ext>
                </a:extLst>
              </p:cNvPr>
              <p:cNvSpPr txBox="1"/>
              <p:nvPr/>
            </p:nvSpPr>
            <p:spPr>
              <a:xfrm>
                <a:off x="8382996" y="3486431"/>
                <a:ext cx="2196370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AE5926-285D-EB44-B556-348932EAF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996" y="3486431"/>
                <a:ext cx="2196370" cy="612796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90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251</Words>
  <Application>Microsoft Macintosh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1x1 Convolution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2018-08-10T16:04:15Z</dcterms:created>
  <dcterms:modified xsi:type="dcterms:W3CDTF">2018-10-16T23:20:40Z</dcterms:modified>
</cp:coreProperties>
</file>