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63" r:id="rId4"/>
    <p:sldId id="264" r:id="rId5"/>
    <p:sldId id="256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247E1-59E5-EF4E-90E9-937CCD11DEF8}" v="657" dt="2018-08-14T20:05:17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1"/>
    <p:restoredTop sz="94647"/>
  </p:normalViewPr>
  <p:slideViewPr>
    <p:cSldViewPr snapToGrid="0" snapToObjects="1">
      <p:cViewPr>
        <p:scale>
          <a:sx n="119" d="100"/>
          <a:sy n="119" d="100"/>
        </p:scale>
        <p:origin x="16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7A9247E1-59E5-EF4E-90E9-937CCD11DEF8}"/>
    <pc:docChg chg="undo redo custSel addSld delSld modSld sldOrd">
      <pc:chgData name="Pablo Ruiz Ruiz" userId="43f712b8e634f19b" providerId="LiveId" clId="{7A9247E1-59E5-EF4E-90E9-937CCD11DEF8}" dt="2018-08-14T20:05:17.903" v="253" actId="14100"/>
      <pc:docMkLst>
        <pc:docMk/>
      </pc:docMkLst>
      <pc:sldChg chg="modSp ord">
        <pc:chgData name="Pablo Ruiz Ruiz" userId="43f712b8e634f19b" providerId="LiveId" clId="{7A9247E1-59E5-EF4E-90E9-937CCD11DEF8}" dt="2018-08-13T21:14:58.411" v="5" actId="5736"/>
        <pc:sldMkLst>
          <pc:docMk/>
          <pc:sldMk cId="3051510714" sldId="256"/>
        </pc:sldMkLst>
        <pc:spChg chg="mod">
          <ac:chgData name="Pablo Ruiz Ruiz" userId="43f712b8e634f19b" providerId="LiveId" clId="{7A9247E1-59E5-EF4E-90E9-937CCD11DEF8}" dt="2018-08-13T21:11:18.534" v="4" actId="5736"/>
          <ac:spMkLst>
            <pc:docMk/>
            <pc:sldMk cId="3051510714" sldId="256"/>
            <ac:spMk id="5" creationId="{F7DE709B-709C-0F40-881F-C5ABDC9359BD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4" creationId="{30DD458E-5B83-4345-91C3-0CD429C0E866}"/>
          </ac:spMkLst>
        </pc:sp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9" creationId="{E3A64D24-9658-5D4E-8C57-0BD2F3F0C354}"/>
          </ac:graphicFrameMkLst>
        </pc:graphicFrame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11" creationId="{730CE02E-695B-2940-8B4F-AE2EFA74F45E}"/>
          </ac:graphicFrameMkLst>
        </pc:graphicFrameChg>
      </pc:sldChg>
      <pc:sldChg chg="modSp">
        <pc:chgData name="Pablo Ruiz Ruiz" userId="43f712b8e634f19b" providerId="LiveId" clId="{7A9247E1-59E5-EF4E-90E9-937CCD11DEF8}" dt="2018-08-13T21:27:43.212" v="17" actId="5736"/>
        <pc:sldMkLst>
          <pc:docMk/>
          <pc:sldMk cId="4202916017" sldId="258"/>
        </pc:sldMkLst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3" creationId="{225E4ACC-38DE-994B-8219-F4D38E97F0ED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4" creationId="{30DD458E-5B83-4345-91C3-0CD429C0E866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9" creationId="{98D09404-96B4-D746-8B4A-AE9BE884EE00}"/>
          </ac:spMkLst>
        </pc:sp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9" creationId="{E3A64D24-9658-5D4E-8C57-0BD2F3F0C354}"/>
          </ac:graphicFrameMkLst>
        </pc:graphicFrame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21" creationId="{34272919-4C77-C34E-B33A-68CBE074DE39}"/>
          </ac:graphicFrameMkLst>
        </pc:graphicFrameChg>
        <pc:cxnChg chg="mod">
          <ac:chgData name="Pablo Ruiz Ruiz" userId="43f712b8e634f19b" providerId="LiveId" clId="{7A9247E1-59E5-EF4E-90E9-937CCD11DEF8}" dt="2018-08-13T21:27:43.212" v="17" actId="5736"/>
          <ac:cxnSpMkLst>
            <pc:docMk/>
            <pc:sldMk cId="4202916017" sldId="258"/>
            <ac:cxnSpMk id="18" creationId="{753F1180-D47E-354A-8C31-16EFCA1F13D1}"/>
          </ac:cxnSpMkLst>
        </pc:cxnChg>
      </pc:sldChg>
      <pc:sldChg chg="modSp">
        <pc:chgData name="Pablo Ruiz Ruiz" userId="43f712b8e634f19b" providerId="LiveId" clId="{7A9247E1-59E5-EF4E-90E9-937CCD11DEF8}" dt="2018-08-13T21:19:50.692" v="11" actId="5736"/>
        <pc:sldMkLst>
          <pc:docMk/>
          <pc:sldMk cId="2414164457" sldId="260"/>
        </pc:sldMkLst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4" creationId="{30DD458E-5B83-4345-91C3-0CD429C0E866}"/>
          </ac:spMkLst>
        </pc:spChg>
        <pc:graphicFrameChg chg="mod modGraphic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9" creationId="{E3A64D24-9658-5D4E-8C57-0BD2F3F0C354}"/>
          </ac:graphicFrameMkLst>
        </pc:graphicFrameChg>
        <pc:graphicFrameChg chg="mod modGraphic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11" creationId="{730CE02E-695B-2940-8B4F-AE2EFA74F45E}"/>
          </ac:graphicFrameMkLst>
        </pc:graphicFrameChg>
      </pc:sldChg>
      <pc:sldChg chg="del">
        <pc:chgData name="Pablo Ruiz Ruiz" userId="43f712b8e634f19b" providerId="LiveId" clId="{7A9247E1-59E5-EF4E-90E9-937CCD11DEF8}" dt="2018-08-13T21:10:26.538" v="1" actId="2696"/>
        <pc:sldMkLst>
          <pc:docMk/>
          <pc:sldMk cId="1328054675" sldId="262"/>
        </pc:sldMkLst>
      </pc:sldChg>
      <pc:sldChg chg="modSp add">
        <pc:chgData name="Pablo Ruiz Ruiz" userId="43f712b8e634f19b" providerId="LiveId" clId="{7A9247E1-59E5-EF4E-90E9-937CCD11DEF8}" dt="2018-08-14T19:46:56.730" v="59" actId="1038"/>
        <pc:sldMkLst>
          <pc:docMk/>
          <pc:sldMk cId="3256813414" sldId="262"/>
        </pc:sldMkLst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2" creationId="{5010BE36-0482-F94A-9D90-DB2A445808FD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3" creationId="{9CE630F9-FE5B-4D4E-98D7-52BB5C33AFE7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" creationId="{7132FC5D-E7D8-404A-9058-CE4DFB73BFEB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5" creationId="{C1C5A473-EA89-2640-B7E6-5F1A391388A4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8" creationId="{348C4CCB-1915-0848-AC22-27DF639E53D0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" creationId="{3C45E387-23FA-4B45-A36F-493E61CDBC3E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2" creationId="{424ACFD4-F6C2-4948-AC24-30C1AC4201C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3" creationId="{6CF9DC51-6822-924D-A867-8AC9CFE1B92B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4" creationId="{7A2A0DFF-5A1C-B34A-8591-B75E25F4858F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5" creationId="{07FEBD09-D8FC-FA40-9911-846C6D34A3F2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6" creationId="{D1A20F80-A10E-9744-A407-EC89C4C768A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7" creationId="{6B899C01-2184-ED4B-8C04-11B460FC07DB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9" creationId="{352A9431-3E9A-E848-99C4-88825B7D6DF2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56" creationId="{7C537A82-EA9E-244A-93F9-C296E766881D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4" creationId="{D429CCC5-C132-A240-B951-A95A8A26DD3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5" creationId="{07571689-5EAA-3D40-91AF-45AD15B51AF2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6" creationId="{C72C7AA7-B5FA-4443-AEDB-CE5FEBABD756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7" creationId="{8A7F48B5-DA7D-3143-924D-36B834DB93A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2" creationId="{4DA86C6C-9E54-804D-8FF8-4D4F4BE5E725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4" creationId="{563372B6-1F30-6B45-9CF4-AC6E26F8B77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7" creationId="{90ACD56B-0293-B747-80BE-391117A1A758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8" creationId="{991CB80E-08D8-2646-89D1-C9F3F9BAAE89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9" creationId="{D74EE238-4DED-5C4B-9CAD-88802E4DC7BC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2" creationId="{F6F4EB5E-2CFD-FD41-B57F-0A7EC16DE7B6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5" creationId="{2A5C57AD-B4EF-2349-A1EC-D8F49979232B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6" creationId="{3EF74348-D174-A04C-B22D-A66E77965BFA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18" creationId="{F63492A0-635B-244B-8B3A-056B06869C37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19" creationId="{12152BC9-7E2D-CD42-8462-286F740BB09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0" creationId="{7B0E3595-4739-1647-8E2F-037FC78FC39C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4" creationId="{A1414FE8-7309-E34A-BDD8-49656538969A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5" creationId="{E7F85A6A-0E1B-B846-8E43-5E7798D63C06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6" creationId="{949891D5-6050-174F-AB5B-6BD06D8BCB2E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7" creationId="{66CE7C94-356E-C540-B3F7-605D2DCDACB7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8" creationId="{284E2592-B5D1-C74B-BE1A-C0B12AF2808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6" creationId="{3E0CFC05-E7C8-744A-85BF-1E6F17071CD4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7" creationId="{0EF7C7E7-8779-4647-A61E-29C7AA9E2362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8" creationId="{DCB14ECC-96F0-4246-ADE0-0288D4B742C6}"/>
          </ac:spMkLst>
        </pc:sp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7" creationId="{F2229984-1F83-F24C-8CD1-2CBBE7CD0C77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1" creationId="{A12B6C45-9C7F-2248-8816-4A5CF1EAC02D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60" creationId="{8DDF9BEC-BB09-244C-BCF9-2E83A2ABC4A7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06" creationId="{65C297B4-4BC3-C543-A83B-25D6C53F14B3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11" creationId="{27C69F0D-80E2-EE43-9501-14A667FC3574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14" creationId="{CA1C0FAC-03FD-3540-885C-AFA339792A00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32" creationId="{424F0C3D-172A-9A4C-9B14-8C6C7708F4F4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35" creationId="{94C3E45B-141D-0448-A4E7-000C3EA70DD8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40" creationId="{097EF6BF-7F67-8A4C-A3E2-95D6B8197FB5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43" creationId="{F361EA70-B732-8E44-BD74-2279C0933E2B}"/>
          </ac:cxnSpMkLst>
        </pc:cxnChg>
      </pc:sldChg>
      <pc:sldChg chg="del">
        <pc:chgData name="Pablo Ruiz Ruiz" userId="43f712b8e634f19b" providerId="LiveId" clId="{7A9247E1-59E5-EF4E-90E9-937CCD11DEF8}" dt="2018-08-13T21:10:26.473" v="0" actId="2696"/>
        <pc:sldMkLst>
          <pc:docMk/>
          <pc:sldMk cId="1587221820" sldId="263"/>
        </pc:sldMkLst>
      </pc:sldChg>
      <pc:sldChg chg="add">
        <pc:chgData name="Pablo Ruiz Ruiz" userId="43f712b8e634f19b" providerId="LiveId" clId="{7A9247E1-59E5-EF4E-90E9-937CCD11DEF8}" dt="2018-08-13T21:10:28.293" v="2"/>
        <pc:sldMkLst>
          <pc:docMk/>
          <pc:sldMk cId="1675529636" sldId="263"/>
        </pc:sldMkLst>
      </pc:sldChg>
      <pc:sldChg chg="addSp delSp modSp add">
        <pc:chgData name="Pablo Ruiz Ruiz" userId="43f712b8e634f19b" providerId="LiveId" clId="{7A9247E1-59E5-EF4E-90E9-937CCD11DEF8}" dt="2018-08-14T20:05:17.903" v="253" actId="14100"/>
        <pc:sldMkLst>
          <pc:docMk/>
          <pc:sldMk cId="22793961" sldId="264"/>
        </pc:sldMkLst>
        <pc:spChg chg="del">
          <ac:chgData name="Pablo Ruiz Ruiz" userId="43f712b8e634f19b" providerId="LiveId" clId="{7A9247E1-59E5-EF4E-90E9-937CCD11DEF8}" dt="2018-08-14T19:45:40.862" v="22" actId="478"/>
          <ac:spMkLst>
            <pc:docMk/>
            <pc:sldMk cId="22793961" sldId="264"/>
            <ac:spMk id="4" creationId="{7132FC5D-E7D8-404A-9058-CE4DFB73BFEB}"/>
          </ac:spMkLst>
        </pc:spChg>
        <pc:spChg chg="add mod">
          <ac:chgData name="Pablo Ruiz Ruiz" userId="43f712b8e634f19b" providerId="LiveId" clId="{7A9247E1-59E5-EF4E-90E9-937CCD11DEF8}" dt="2018-08-14T20:05:06.231" v="250" actId="1038"/>
          <ac:spMkLst>
            <pc:docMk/>
            <pc:sldMk cId="22793961" sldId="264"/>
            <ac:spMk id="9" creationId="{33199A18-AEE0-0040-8A05-668F7BEF034B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" creationId="{1E70A0E6-5F30-D74E-8F41-205DEF7C41F0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" creationId="{8ABD7D01-1ADA-3447-9FD5-B88FA8F48B71}"/>
          </ac:spMkLst>
        </pc:spChg>
        <pc:spChg chg="add mod">
          <ac:chgData name="Pablo Ruiz Ruiz" userId="43f712b8e634f19b" providerId="LiveId" clId="{7A9247E1-59E5-EF4E-90E9-937CCD11DEF8}" dt="2018-08-14T20:04:42.313" v="224" actId="1076"/>
          <ac:spMkLst>
            <pc:docMk/>
            <pc:sldMk cId="22793961" sldId="264"/>
            <ac:spMk id="12" creationId="{20129D3A-095D-AA4B-8DBC-EB77CC0DB36C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0" creationId="{7C68B3AD-11D7-4347-8423-AFC9A35762A4}"/>
          </ac:spMkLst>
        </pc:spChg>
        <pc:spChg chg="mod">
          <ac:chgData name="Pablo Ruiz Ruiz" userId="43f712b8e634f19b" providerId="LiveId" clId="{7A9247E1-59E5-EF4E-90E9-937CCD11DEF8}" dt="2018-08-14T19:46:58.352" v="61" actId="1076"/>
          <ac:spMkLst>
            <pc:docMk/>
            <pc:sldMk cId="22793961" sldId="264"/>
            <ac:spMk id="42" creationId="{ABBDD309-8530-EC44-B5F0-B3D7298AEEB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3" creationId="{ED1D0B2C-400C-A043-8967-66B1B0AE16F0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4" creationId="{808E1F51-5F59-044B-AD54-FD1120CF8133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5" creationId="{0AD27A13-6F7F-4041-8B8F-91235B12AAE7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6" creationId="{6867DB14-D7E9-7A4A-A0D0-2A520C14F743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7" creationId="{B627C0FA-BD0B-F149-B4A9-E9E0AD365FA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9" creationId="{C6B37271-72C6-AC4A-823D-8A64C019F7F6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0" creationId="{9C2FEBAF-FB7E-E14C-803B-CB974C5D2F60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62" creationId="{8E0AC224-5F1C-944A-B650-1059F0626DD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67" creationId="{7C87A1D1-3D6E-964C-813F-DF6CA8A7B400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8" creationId="{56438A18-1652-0842-B99B-52CFBFFA813F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9" creationId="{2C14554B-E4DD-DA4C-B7CF-C84238F3D349}"/>
          </ac:spMkLst>
        </pc:spChg>
        <pc:spChg chg="add del mod">
          <ac:chgData name="Pablo Ruiz Ruiz" userId="43f712b8e634f19b" providerId="LiveId" clId="{7A9247E1-59E5-EF4E-90E9-937CCD11DEF8}" dt="2018-08-14T20:01:24.228" v="153" actId="478"/>
          <ac:spMkLst>
            <pc:docMk/>
            <pc:sldMk cId="22793961" sldId="264"/>
            <ac:spMk id="70" creationId="{8402EACB-4AF3-0745-93C3-260A24532CCA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72" creationId="{ED3A082D-7F55-2E44-AB4A-36B3F33D768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01" creationId="{1EA6FC58-C87C-E349-8489-1E71C51F83B5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5" creationId="{D6511774-677A-5A4C-BE14-8C849AC6801C}"/>
          </ac:spMkLst>
        </pc:spChg>
        <pc:spChg chg="add del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6" creationId="{AE33DF6B-AEB4-8642-9372-2AAEC68BF36D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7" creationId="{BFD8094E-0D14-0146-83C4-7B4BB625CD20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8" creationId="{C71F3338-B5D8-1C42-A87A-91E59917B096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9" creationId="{4C30DD61-1ADC-EE42-A547-C5BBBFBB8CF7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0" creationId="{4CCB50E2-2E0E-5E42-B792-C36090444D6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1" creationId="{1C81C94F-D2C2-304B-8A74-3D39FF07C8B4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2" creationId="{125417C2-C487-E542-92A5-51399B1C5A4B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3" creationId="{1A70464D-430E-EB4C-981C-1936DFFA5C4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4" creationId="{E20EEE89-4EEC-124D-BFA5-FCCCF530B7BC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6" creationId="{620AB0F4-1B42-394D-95BB-372C6EA36749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7" creationId="{CEBC80AD-09B5-744F-BB8E-5ECF8709C43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8" creationId="{9D4CFBDC-425F-3D4C-99E3-C2B056F993DF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9" creationId="{EEB86DEB-CBD1-DE4C-B6F6-09AE0E44340D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0" creationId="{9221A8DA-6F7F-2E4B-A271-B2C44FB641E6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1" creationId="{3F1FF1F7-9EED-B64F-8E2D-C0896DB92232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2" creationId="{FDC74598-F08F-6D43-B6B8-E7D3D8A25620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3" creationId="{EC5A6991-41A7-F64D-9A4C-0FAA2756F5D5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5" creationId="{2243969B-162D-1840-B819-574C20BF389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6" creationId="{A4E7E2E6-9D99-DE48-964D-39A76FC7A9C9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9" creationId="{07CC6C08-3493-AF4A-939B-95BCFC8C9757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30" creationId="{3037CAEE-E958-B547-9E40-0ADFB57F0944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31" creationId="{6D8D84E7-05BD-A549-A674-1EAEA72C9937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2" creationId="{CF4373D5-1828-DC4C-BBF8-24354510E23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3" creationId="{BCE691F6-6243-834C-9834-DC1AEFAEB1C2}"/>
          </ac:spMkLst>
        </pc:spChg>
        <pc:spChg chg="add mod">
          <ac:chgData name="Pablo Ruiz Ruiz" userId="43f712b8e634f19b" providerId="LiveId" clId="{7A9247E1-59E5-EF4E-90E9-937CCD11DEF8}" dt="2018-08-14T20:03:12.593" v="183" actId="1038"/>
          <ac:spMkLst>
            <pc:docMk/>
            <pc:sldMk cId="22793961" sldId="264"/>
            <ac:spMk id="134" creationId="{BC10D44B-2DA1-A942-B0AD-D222C4EE575D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5" creationId="{345DB43B-9561-554B-8DFF-CB2F6084B52D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6" creationId="{59B0C63A-3D2E-F04D-BAE6-AB99239FCF22}"/>
          </ac:spMkLst>
        </pc:spChg>
        <pc:spChg chg="add del mod">
          <ac:chgData name="Pablo Ruiz Ruiz" userId="43f712b8e634f19b" providerId="LiveId" clId="{7A9247E1-59E5-EF4E-90E9-937CCD11DEF8}" dt="2018-08-14T20:03:45.710" v="203" actId="478"/>
          <ac:spMkLst>
            <pc:docMk/>
            <pc:sldMk cId="22793961" sldId="264"/>
            <ac:spMk id="137" creationId="{9352D1C2-4BE9-E044-9669-BE73769F4383}"/>
          </ac:spMkLst>
        </pc:spChg>
        <pc:spChg chg="add mod">
          <ac:chgData name="Pablo Ruiz Ruiz" userId="43f712b8e634f19b" providerId="LiveId" clId="{7A9247E1-59E5-EF4E-90E9-937CCD11DEF8}" dt="2018-08-14T20:03:05.962" v="177" actId="1076"/>
          <ac:spMkLst>
            <pc:docMk/>
            <pc:sldMk cId="22793961" sldId="264"/>
            <ac:spMk id="138" creationId="{FAA07008-0318-5649-B075-03EE296DDC59}"/>
          </ac:spMkLst>
        </pc:spChg>
        <pc:spChg chg="add mod">
          <ac:chgData name="Pablo Ruiz Ruiz" userId="43f712b8e634f19b" providerId="LiveId" clId="{7A9247E1-59E5-EF4E-90E9-937CCD11DEF8}" dt="2018-08-14T20:03:43.957" v="202" actId="1076"/>
          <ac:spMkLst>
            <pc:docMk/>
            <pc:sldMk cId="22793961" sldId="264"/>
            <ac:spMk id="139" creationId="{697F0EA7-C3C3-A243-8B7C-58F715180BD0}"/>
          </ac:spMkLst>
        </pc:spChg>
        <pc:spChg chg="add mod">
          <ac:chgData name="Pablo Ruiz Ruiz" userId="43f712b8e634f19b" providerId="LiveId" clId="{7A9247E1-59E5-EF4E-90E9-937CCD11DEF8}" dt="2018-08-14T20:03:43.957" v="202" actId="1076"/>
          <ac:spMkLst>
            <pc:docMk/>
            <pc:sldMk cId="22793961" sldId="264"/>
            <ac:spMk id="140" creationId="{9E7DA37A-352D-854A-BBD3-C7457B55DEB6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41" creationId="{F59CFB8E-FECF-6540-B0F6-DA81A04D61EA}"/>
          </ac:spMkLst>
        </pc:spChg>
        <pc:spChg chg="add mod">
          <ac:chgData name="Pablo Ruiz Ruiz" userId="43f712b8e634f19b" providerId="LiveId" clId="{7A9247E1-59E5-EF4E-90E9-937CCD11DEF8}" dt="2018-08-14T20:04:37.511" v="221" actId="1076"/>
          <ac:spMkLst>
            <pc:docMk/>
            <pc:sldMk cId="22793961" sldId="264"/>
            <ac:spMk id="142" creationId="{6D280DD7-A0B5-3449-9D4C-FC14ABE459E5}"/>
          </ac:spMkLst>
        </pc:spChg>
        <pc:grpChg chg="mod">
          <ac:chgData name="Pablo Ruiz Ruiz" userId="43f712b8e634f19b" providerId="LiveId" clId="{7A9247E1-59E5-EF4E-90E9-937CCD11DEF8}" dt="2018-08-14T20:05:02.786" v="238" actId="1037"/>
          <ac:grpSpMkLst>
            <pc:docMk/>
            <pc:sldMk cId="22793961" sldId="264"/>
            <ac:grpSpMk id="50" creationId="{64F8A922-F792-8F45-AE9C-E3D86E7FC896}"/>
          </ac:grpSpMkLst>
        </pc:grpChg>
        <pc:grpChg chg="add mod">
          <ac:chgData name="Pablo Ruiz Ruiz" userId="43f712b8e634f19b" providerId="LiveId" clId="{7A9247E1-59E5-EF4E-90E9-937CCD11DEF8}" dt="2018-08-14T20:01:15.851" v="151" actId="1076"/>
          <ac:grpSpMkLst>
            <pc:docMk/>
            <pc:sldMk cId="22793961" sldId="264"/>
            <ac:grpSpMk id="73" creationId="{88C31150-80D9-414A-A0F0-338C4F43544D}"/>
          </ac:grpSpMkLst>
        </pc:grpChg>
        <pc:grpChg chg="mod">
          <ac:chgData name="Pablo Ruiz Ruiz" userId="43f712b8e634f19b" providerId="LiveId" clId="{7A9247E1-59E5-EF4E-90E9-937CCD11DEF8}" dt="2018-08-14T20:01:11.434" v="150"/>
          <ac:grpSpMkLst>
            <pc:docMk/>
            <pc:sldMk cId="22793961" sldId="264"/>
            <ac:grpSpMk id="75" creationId="{BB2EF858-6302-3249-AF95-43FB4E5D08A3}"/>
          </ac:grpSpMkLst>
        </pc:grp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3" creationId="{3F943531-FCFF-F24D-81F8-3C53E0C63107}"/>
          </ac:cxnSpMkLst>
        </pc:cxn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6" creationId="{14791071-0DFF-9749-88F1-6DDC455EDAC4}"/>
          </ac:cxnSpMkLst>
        </pc:cxn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8" creationId="{ACA4D70C-D108-DA40-AD27-3285C2D6ADA4}"/>
          </ac:cxnSpMkLst>
        </pc:cxnChg>
        <pc:cxnChg chg="add mod">
          <ac:chgData name="Pablo Ruiz Ruiz" userId="43f712b8e634f19b" providerId="LiveId" clId="{7A9247E1-59E5-EF4E-90E9-937CCD11DEF8}" dt="2018-08-14T20:05:17.903" v="253" actId="14100"/>
          <ac:cxnSpMkLst>
            <pc:docMk/>
            <pc:sldMk cId="22793961" sldId="264"/>
            <ac:cxnSpMk id="14" creationId="{D670E2C4-DE20-A746-B81D-5C985E1476B3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48" creationId="{BDDA230A-6F39-E843-BB27-56AF07AA4BB6}"/>
          </ac:cxnSpMkLst>
        </pc:cxnChg>
        <pc:cxnChg chg="add del mod">
          <ac:chgData name="Pablo Ruiz Ruiz" userId="43f712b8e634f19b" providerId="LiveId" clId="{7A9247E1-59E5-EF4E-90E9-937CCD11DEF8}" dt="2018-08-14T20:01:35.851" v="157" actId="478"/>
          <ac:cxnSpMkLst>
            <pc:docMk/>
            <pc:sldMk cId="22793961" sldId="264"/>
            <ac:cxnSpMk id="71" creationId="{A4B2C74B-092B-7642-A5D6-BB2CD209E5CD}"/>
          </ac:cxnSpMkLst>
        </pc:cxnChg>
        <pc:cxnChg chg="add del mod">
          <ac:chgData name="Pablo Ruiz Ruiz" userId="43f712b8e634f19b" providerId="LiveId" clId="{7A9247E1-59E5-EF4E-90E9-937CCD11DEF8}" dt="2018-08-14T20:01:28.010" v="155" actId="478"/>
          <ac:cxnSpMkLst>
            <pc:docMk/>
            <pc:sldMk cId="22793961" sldId="264"/>
            <ac:cxnSpMk id="98" creationId="{FAF013C4-452D-F449-8486-A536648367C3}"/>
          </ac:cxnSpMkLst>
        </pc:cxnChg>
        <pc:cxnChg chg="add del mod">
          <ac:chgData name="Pablo Ruiz Ruiz" userId="43f712b8e634f19b" providerId="LiveId" clId="{7A9247E1-59E5-EF4E-90E9-937CCD11DEF8}" dt="2018-08-14T20:01:25.609" v="154" actId="478"/>
          <ac:cxnSpMkLst>
            <pc:docMk/>
            <pc:sldMk cId="22793961" sldId="264"/>
            <ac:cxnSpMk id="99" creationId="{0C9673E0-669C-FE44-B482-03810C811A29}"/>
          </ac:cxnSpMkLst>
        </pc:cxnChg>
        <pc:cxnChg chg="add del mod">
          <ac:chgData name="Pablo Ruiz Ruiz" userId="43f712b8e634f19b" providerId="LiveId" clId="{7A9247E1-59E5-EF4E-90E9-937CCD11DEF8}" dt="2018-08-14T20:01:30.138" v="156" actId="478"/>
          <ac:cxnSpMkLst>
            <pc:docMk/>
            <pc:sldMk cId="22793961" sldId="264"/>
            <ac:cxnSpMk id="100" creationId="{2EDC41C0-CBAC-2F45-8394-1B3A67183CD8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2" creationId="{4CF73AC1-8F43-D842-8A7D-DE54E199703A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3" creationId="{2BE74F36-3FFB-AB49-A841-3DF88E0BDA8A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4" creationId="{5B9C2028-4B33-7A48-BB66-B45679AC233F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15" creationId="{98A70B07-317E-C046-BFAC-8167859C28B4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4" creationId="{AA0987F7-E687-EB49-AA84-9A6216D5ABCC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7" creationId="{2BC97D6D-0911-2549-B0D1-48E0A8430320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8" creationId="{4E2861F0-B953-444F-8D71-266E59FFF568}"/>
          </ac:cxnSpMkLst>
        </pc:cxnChg>
      </pc:sldChg>
      <pc:sldChg chg="add del">
        <pc:chgData name="Pablo Ruiz Ruiz" userId="43f712b8e634f19b" providerId="LiveId" clId="{7A9247E1-59E5-EF4E-90E9-937CCD11DEF8}" dt="2018-08-14T19:45:23.530" v="19"/>
        <pc:sldMkLst>
          <pc:docMk/>
          <pc:sldMk cId="2780871246" sldId="264"/>
        </pc:sldMkLst>
      </pc:sldChg>
      <pc:sldChg chg="addSp delSp modSp add">
        <pc:chgData name="Pablo Ruiz Ruiz" userId="43f712b8e634f19b" providerId="LiveId" clId="{7A9247E1-59E5-EF4E-90E9-937CCD11DEF8}" dt="2018-08-14T19:51:48.181" v="145" actId="20577"/>
        <pc:sldMkLst>
          <pc:docMk/>
          <pc:sldMk cId="1458672894" sldId="265"/>
        </pc:sldMkLst>
        <pc:spChg chg="mod">
          <ac:chgData name="Pablo Ruiz Ruiz" userId="43f712b8e634f19b" providerId="LiveId" clId="{7A9247E1-59E5-EF4E-90E9-937CCD11DEF8}" dt="2018-08-14T19:51:41.145" v="139" actId="1076"/>
          <ac:spMkLst>
            <pc:docMk/>
            <pc:sldMk cId="1458672894" sldId="265"/>
            <ac:spMk id="2" creationId="{5010BE36-0482-F94A-9D90-DB2A445808FD}"/>
          </ac:spMkLst>
        </pc:spChg>
        <pc:spChg chg="mod">
          <ac:chgData name="Pablo Ruiz Ruiz" userId="43f712b8e634f19b" providerId="LiveId" clId="{7A9247E1-59E5-EF4E-90E9-937CCD11DEF8}" dt="2018-08-14T19:51:41.145" v="139" actId="1076"/>
          <ac:spMkLst>
            <pc:docMk/>
            <pc:sldMk cId="1458672894" sldId="265"/>
            <ac:spMk id="3" creationId="{9CE630F9-FE5B-4D4E-98D7-52BB5C33AFE7}"/>
          </ac:spMkLst>
        </pc:spChg>
        <pc:spChg chg="mod">
          <ac:chgData name="Pablo Ruiz Ruiz" userId="43f712b8e634f19b" providerId="LiveId" clId="{7A9247E1-59E5-EF4E-90E9-937CCD11DEF8}" dt="2018-08-14T19:51:33.909" v="138" actId="1076"/>
          <ac:spMkLst>
            <pc:docMk/>
            <pc:sldMk cId="1458672894" sldId="265"/>
            <ac:spMk id="4" creationId="{7132FC5D-E7D8-404A-9058-CE4DFB73BFEB}"/>
          </ac:spMkLst>
        </pc:spChg>
        <pc:spChg chg="add del mod">
          <ac:chgData name="Pablo Ruiz Ruiz" userId="43f712b8e634f19b" providerId="LiveId" clId="{7A9247E1-59E5-EF4E-90E9-937CCD11DEF8}" dt="2018-08-14T19:47:16.559" v="67" actId="478"/>
          <ac:spMkLst>
            <pc:docMk/>
            <pc:sldMk cId="1458672894" sldId="265"/>
            <ac:spMk id="6" creationId="{3F03CF3A-029B-4F4E-9E6D-46FE6DAB5F7A}"/>
          </ac:spMkLst>
        </pc:spChg>
        <pc:spChg chg="mod">
          <ac:chgData name="Pablo Ruiz Ruiz" userId="43f712b8e634f19b" providerId="LiveId" clId="{7A9247E1-59E5-EF4E-90E9-937CCD11DEF8}" dt="2018-08-14T19:47:44.778" v="71" actId="14100"/>
          <ac:spMkLst>
            <pc:docMk/>
            <pc:sldMk cId="1458672894" sldId="265"/>
            <ac:spMk id="8" creationId="{348C4CCB-1915-0848-AC22-27DF639E53D0}"/>
          </ac:spMkLst>
        </pc:spChg>
        <pc:spChg chg="mod">
          <ac:chgData name="Pablo Ruiz Ruiz" userId="43f712b8e634f19b" providerId="LiveId" clId="{7A9247E1-59E5-EF4E-90E9-937CCD11DEF8}" dt="2018-08-14T19:49:40.041" v="104" actId="1035"/>
          <ac:spMkLst>
            <pc:docMk/>
            <pc:sldMk cId="1458672894" sldId="265"/>
            <ac:spMk id="9" creationId="{3C45E387-23FA-4B45-A36F-493E61CDBC3E}"/>
          </ac:spMkLst>
        </pc:spChg>
        <pc:spChg chg="add mod">
          <ac:chgData name="Pablo Ruiz Ruiz" userId="43f712b8e634f19b" providerId="LiveId" clId="{7A9247E1-59E5-EF4E-90E9-937CCD11DEF8}" dt="2018-08-14T19:51:44.560" v="141" actId="20577"/>
          <ac:spMkLst>
            <pc:docMk/>
            <pc:sldMk cId="1458672894" sldId="265"/>
            <ac:spMk id="16" creationId="{6C5D8832-7D8C-6D4A-B215-66C6522F902B}"/>
          </ac:spMkLst>
        </pc:spChg>
        <pc:spChg chg="add mod">
          <ac:chgData name="Pablo Ruiz Ruiz" userId="43f712b8e634f19b" providerId="LiveId" clId="{7A9247E1-59E5-EF4E-90E9-937CCD11DEF8}" dt="2018-08-14T19:51:48.181" v="145" actId="20577"/>
          <ac:spMkLst>
            <pc:docMk/>
            <pc:sldMk cId="1458672894" sldId="265"/>
            <ac:spMk id="17" creationId="{2046AA22-F588-2148-92C0-451420A50A53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4" creationId="{7A2A0DFF-5A1C-B34A-8591-B75E25F4858F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5" creationId="{07FEBD09-D8FC-FA40-9911-846C6D34A3F2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6" creationId="{D1A20F80-A10E-9744-A407-EC89C4C768A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7" creationId="{6B899C01-2184-ED4B-8C04-11B460FC07DB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9" creationId="{352A9431-3E9A-E848-99C4-88825B7D6DF2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0" creationId="{672609F4-4480-684C-8060-EEC5FE978A74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1" creationId="{092B04A0-03E5-BE46-AC27-4124B70D345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3" creationId="{3BDDADE0-A8DA-3A42-B136-803C0FCE3465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4" creationId="{AD80FA4E-D618-C244-9010-8F9DB5B2F288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5" creationId="{A968EC17-6437-1B41-89C1-CCFCE68676ED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7" creationId="{E1D8ABAC-A68C-0846-9ACA-E6BE7113B8AC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8" creationId="{6ECA5E7C-9ED2-AB49-ADCB-E1A387B8004F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9" creationId="{4D1FE81C-B1C5-7649-A6FB-D783ABD135B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1" creationId="{0AB77CAD-3CAD-E548-B6A1-F066D289DCA0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2" creationId="{497F5538-80F0-B94D-845E-66A4F6296023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4" creationId="{CEE9F4BA-DE0C-CA49-9640-2E3379F39B06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5" creationId="{9E0C27A3-ED18-6645-B22E-E9594DF29FD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8" creationId="{A4F74832-F3C0-4641-BA1D-7770D3FFC0C7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9" creationId="{65E82228-2B3C-A74A-90A7-210995D8F4D8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0" creationId="{DB7EBF92-3950-8145-8191-E12928B763C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2" creationId="{5E4F6BBC-53F0-1C46-A58A-EA6ABEAA35FF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3" creationId="{C0261A2D-B8E4-3048-B1C8-E59DAAD1E840}"/>
          </ac:spMkLst>
        </pc:spChg>
        <pc:spChg chg="add mod">
          <ac:chgData name="Pablo Ruiz Ruiz" userId="43f712b8e634f19b" providerId="LiveId" clId="{7A9247E1-59E5-EF4E-90E9-937CCD11DEF8}" dt="2018-08-14T19:50:39.276" v="120" actId="1076"/>
          <ac:spMkLst>
            <pc:docMk/>
            <pc:sldMk cId="1458672894" sldId="265"/>
            <ac:spMk id="74" creationId="{689AA289-A4B4-BF49-9EFB-291569AAC130}"/>
          </ac:spMkLst>
        </pc:spChg>
        <pc:spChg chg="add mod">
          <ac:chgData name="Pablo Ruiz Ruiz" userId="43f712b8e634f19b" providerId="LiveId" clId="{7A9247E1-59E5-EF4E-90E9-937CCD11DEF8}" dt="2018-08-14T19:49:27.941" v="88" actId="1076"/>
          <ac:spMkLst>
            <pc:docMk/>
            <pc:sldMk cId="1458672894" sldId="265"/>
            <ac:spMk id="75" creationId="{6CA2DBC2-E393-4043-BF66-E729B8120609}"/>
          </ac:spMkLst>
        </pc:spChg>
        <pc:spChg chg="mod">
          <ac:chgData name="Pablo Ruiz Ruiz" userId="43f712b8e634f19b" providerId="LiveId" clId="{7A9247E1-59E5-EF4E-90E9-937CCD11DEF8}" dt="2018-08-14T19:51:31.925" v="136" actId="1076"/>
          <ac:spMkLst>
            <pc:docMk/>
            <pc:sldMk cId="1458672894" sldId="265"/>
            <ac:spMk id="96" creationId="{C72C7AA7-B5FA-4443-AEDB-CE5FEBABD756}"/>
          </ac:spMkLst>
        </pc:spChg>
        <pc:spChg chg="mod">
          <ac:chgData name="Pablo Ruiz Ruiz" userId="43f712b8e634f19b" providerId="LiveId" clId="{7A9247E1-59E5-EF4E-90E9-937CCD11DEF8}" dt="2018-08-14T19:50:39.276" v="120" actId="1076"/>
          <ac:spMkLst>
            <pc:docMk/>
            <pc:sldMk cId="1458672894" sldId="265"/>
            <ac:spMk id="104" creationId="{563372B6-1F30-6B45-9CF4-AC6E26F8B771}"/>
          </ac:spMkLst>
        </pc:spChg>
        <pc:spChg chg="mod">
          <ac:chgData name="Pablo Ruiz Ruiz" userId="43f712b8e634f19b" providerId="LiveId" clId="{7A9247E1-59E5-EF4E-90E9-937CCD11DEF8}" dt="2018-08-14T19:49:50.086" v="111" actId="1038"/>
          <ac:spMkLst>
            <pc:docMk/>
            <pc:sldMk cId="1458672894" sldId="265"/>
            <ac:spMk id="109" creationId="{D74EE238-4DED-5C4B-9CAD-88802E4DC7BC}"/>
          </ac:spMkLst>
        </pc:spChg>
        <pc:spChg chg="mod">
          <ac:chgData name="Pablo Ruiz Ruiz" userId="43f712b8e634f19b" providerId="LiveId" clId="{7A9247E1-59E5-EF4E-90E9-937CCD11DEF8}" dt="2018-08-14T19:50:27.841" v="118" actId="1076"/>
          <ac:spMkLst>
            <pc:docMk/>
            <pc:sldMk cId="1458672894" sldId="265"/>
            <ac:spMk id="112" creationId="{F6F4EB5E-2CFD-FD41-B57F-0A7EC16DE7B6}"/>
          </ac:spMkLst>
        </pc:spChg>
        <pc:spChg chg="mod">
          <ac:chgData name="Pablo Ruiz Ruiz" userId="43f712b8e634f19b" providerId="LiveId" clId="{7A9247E1-59E5-EF4E-90E9-937CCD11DEF8}" dt="2018-08-14T19:51:25.431" v="135" actId="20577"/>
          <ac:spMkLst>
            <pc:docMk/>
            <pc:sldMk cId="1458672894" sldId="265"/>
            <ac:spMk id="115" creationId="{2A5C57AD-B4EF-2349-A1EC-D8F49979232B}"/>
          </ac:spMkLst>
        </pc:spChg>
        <pc:spChg chg="mod">
          <ac:chgData name="Pablo Ruiz Ruiz" userId="43f712b8e634f19b" providerId="LiveId" clId="{7A9247E1-59E5-EF4E-90E9-937CCD11DEF8}" dt="2018-08-14T19:51:22.065" v="133" actId="1076"/>
          <ac:spMkLst>
            <pc:docMk/>
            <pc:sldMk cId="1458672894" sldId="265"/>
            <ac:spMk id="116" creationId="{3EF74348-D174-A04C-B22D-A66E77965BFA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18" creationId="{F63492A0-635B-244B-8B3A-056B06869C37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19" creationId="{12152BC9-7E2D-CD42-8462-286F740BB09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0" creationId="{7B0E3595-4739-1647-8E2F-037FC78FC39C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4" creationId="{A1414FE8-7309-E34A-BDD8-49656538969A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5" creationId="{E7F85A6A-0E1B-B846-8E43-5E7798D63C06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6" creationId="{949891D5-6050-174F-AB5B-6BD06D8BCB2E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7" creationId="{66CE7C94-356E-C540-B3F7-605D2DCDACB7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8" creationId="{284E2592-B5D1-C74B-BE1A-C0B12AF2808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6" creationId="{3E0CFC05-E7C8-744A-85BF-1E6F17071CD4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7" creationId="{0EF7C7E7-8779-4647-A61E-29C7AA9E2362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8" creationId="{DCB14ECC-96F0-4246-ADE0-0288D4B742C6}"/>
          </ac:spMkLst>
        </pc:spChg>
        <pc:cxnChg chg="mod">
          <ac:chgData name="Pablo Ruiz Ruiz" userId="43f712b8e634f19b" providerId="LiveId" clId="{7A9247E1-59E5-EF4E-90E9-937CCD11DEF8}" dt="2018-08-14T19:51:25.431" v="135" actId="20577"/>
          <ac:cxnSpMkLst>
            <pc:docMk/>
            <pc:sldMk cId="1458672894" sldId="265"/>
            <ac:cxnSpMk id="7" creationId="{F2229984-1F83-F24C-8CD1-2CBBE7CD0C77}"/>
          </ac:cxnSpMkLst>
        </pc:cxnChg>
        <pc:cxnChg chg="del mod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1" creationId="{A12B6C45-9C7F-2248-8816-4A5CF1EAC02D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52" creationId="{8B160B80-A0EC-D04B-A4EB-F77BE9C0C1F9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3" creationId="{F9D613AC-4751-0946-A95B-7BB4CE2041E4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6" creationId="{670DF675-3087-334A-A122-A7826BA4086D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7" creationId="{4E5DFF39-F7DD-2F4C-B524-27746843AC4F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71" creationId="{016B5078-B960-684E-AC7F-D191D33313E4}"/>
          </ac:cxnSpMkLst>
        </pc:cxnChg>
        <pc:cxnChg chg="mod">
          <ac:chgData name="Pablo Ruiz Ruiz" userId="43f712b8e634f19b" providerId="LiveId" clId="{7A9247E1-59E5-EF4E-90E9-937CCD11DEF8}" dt="2018-08-14T19:50:43.943" v="121" actId="14100"/>
          <ac:cxnSpMkLst>
            <pc:docMk/>
            <pc:sldMk cId="1458672894" sldId="265"/>
            <ac:cxnSpMk id="106" creationId="{65C297B4-4BC3-C543-A83B-25D6C53F14B3}"/>
          </ac:cxnSpMkLst>
        </pc:cxnChg>
        <pc:cxnChg chg="mod">
          <ac:chgData name="Pablo Ruiz Ruiz" userId="43f712b8e634f19b" providerId="LiveId" clId="{7A9247E1-59E5-EF4E-90E9-937CCD11DEF8}" dt="2018-08-14T19:49:55.889" v="112" actId="14100"/>
          <ac:cxnSpMkLst>
            <pc:docMk/>
            <pc:sldMk cId="1458672894" sldId="265"/>
            <ac:cxnSpMk id="111" creationId="{27C69F0D-80E2-EE43-9501-14A667FC3574}"/>
          </ac:cxnSpMkLst>
        </pc:cxnChg>
        <pc:cxnChg chg="mod">
          <ac:chgData name="Pablo Ruiz Ruiz" userId="43f712b8e634f19b" providerId="LiveId" clId="{7A9247E1-59E5-EF4E-90E9-937CCD11DEF8}" dt="2018-08-14T19:50:59.107" v="123" actId="14100"/>
          <ac:cxnSpMkLst>
            <pc:docMk/>
            <pc:sldMk cId="1458672894" sldId="265"/>
            <ac:cxnSpMk id="114" creationId="{CA1C0FAC-03FD-3540-885C-AFA339792A00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32" creationId="{424F0C3D-172A-9A4C-9B14-8C6C7708F4F4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35" creationId="{94C3E45B-141D-0448-A4E7-000C3EA70DD8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40" creationId="{097EF6BF-7F67-8A4C-A3E2-95D6B8197FB5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43" creationId="{F361EA70-B732-8E44-BD74-2279C0933E2B}"/>
          </ac:cxnSpMkLst>
        </pc:cxnChg>
      </pc:sldChg>
      <pc:sldChg chg="add del">
        <pc:chgData name="Pablo Ruiz Ruiz" userId="43f712b8e634f19b" providerId="LiveId" clId="{7A9247E1-59E5-EF4E-90E9-937CCD11DEF8}" dt="2018-08-14T19:47:02.124" v="63"/>
        <pc:sldMkLst>
          <pc:docMk/>
          <pc:sldMk cId="3141882859" sldId="265"/>
        </pc:sldMkLst>
      </pc:sldChg>
      <pc:sldChg chg="delSp modSp add del">
        <pc:chgData name="Pablo Ruiz Ruiz" userId="43f712b8e634f19b" providerId="LiveId" clId="{7A9247E1-59E5-EF4E-90E9-937CCD11DEF8}" dt="2018-08-14T20:01:01.124" v="149" actId="2696"/>
        <pc:sldMkLst>
          <pc:docMk/>
          <pc:sldMk cId="3632572500" sldId="266"/>
        </pc:sldMkLst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44" creationId="{7A2A0DFF-5A1C-B34A-8591-B75E25F4858F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45" creationId="{07FEBD09-D8FC-FA40-9911-846C6D34A3F2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46" creationId="{D1A20F80-A10E-9744-A407-EC89C4C768AD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47" creationId="{6B899C01-2184-ED4B-8C04-11B460FC07DB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49" creationId="{352A9431-3E9A-E848-99C4-88825B7D6DF2}"/>
          </ac:spMkLst>
        </pc:spChg>
        <pc:spChg chg="del">
          <ac:chgData name="Pablo Ruiz Ruiz" userId="43f712b8e634f19b" providerId="LiveId" clId="{7A9247E1-59E5-EF4E-90E9-937CCD11DEF8}" dt="2018-08-14T20:00:53.802" v="148" actId="478"/>
          <ac:spMkLst>
            <pc:docMk/>
            <pc:sldMk cId="3632572500" sldId="266"/>
            <ac:spMk id="118" creationId="{F63492A0-635B-244B-8B3A-056B06869C37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19" creationId="{12152BC9-7E2D-CD42-8462-286F740BB09D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0" creationId="{7B0E3595-4739-1647-8E2F-037FC78FC39C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4" creationId="{A1414FE8-7309-E34A-BDD8-49656538969A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5" creationId="{E7F85A6A-0E1B-B846-8E43-5E7798D63C06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6" creationId="{949891D5-6050-174F-AB5B-6BD06D8BCB2E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7" creationId="{66CE7C94-356E-C540-B3F7-605D2DCDACB7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28" creationId="{284E2592-B5D1-C74B-BE1A-C0B12AF2808D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36" creationId="{3E0CFC05-E7C8-744A-85BF-1E6F17071CD4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37" creationId="{0EF7C7E7-8779-4647-A61E-29C7AA9E2362}"/>
          </ac:spMkLst>
        </pc:spChg>
        <pc:spChg chg="del">
          <ac:chgData name="Pablo Ruiz Ruiz" userId="43f712b8e634f19b" providerId="LiveId" clId="{7A9247E1-59E5-EF4E-90E9-937CCD11DEF8}" dt="2018-08-14T20:00:37.021" v="147" actId="478"/>
          <ac:spMkLst>
            <pc:docMk/>
            <pc:sldMk cId="3632572500" sldId="266"/>
            <ac:spMk id="138" creationId="{DCB14ECC-96F0-4246-ADE0-0288D4B742C6}"/>
          </ac:spMkLst>
        </pc:spChg>
        <pc:cxnChg chg="del mod">
          <ac:chgData name="Pablo Ruiz Ruiz" userId="43f712b8e634f19b" providerId="LiveId" clId="{7A9247E1-59E5-EF4E-90E9-937CCD11DEF8}" dt="2018-08-14T20:00:37.021" v="147" actId="478"/>
          <ac:cxnSpMkLst>
            <pc:docMk/>
            <pc:sldMk cId="3632572500" sldId="266"/>
            <ac:cxnSpMk id="11" creationId="{A12B6C45-9C7F-2248-8816-4A5CF1EAC02D}"/>
          </ac:cxnSpMkLst>
        </pc:cxnChg>
        <pc:cxnChg chg="del">
          <ac:chgData name="Pablo Ruiz Ruiz" userId="43f712b8e634f19b" providerId="LiveId" clId="{7A9247E1-59E5-EF4E-90E9-937CCD11DEF8}" dt="2018-08-14T20:00:37.021" v="147" actId="478"/>
          <ac:cxnSpMkLst>
            <pc:docMk/>
            <pc:sldMk cId="3632572500" sldId="266"/>
            <ac:cxnSpMk id="132" creationId="{424F0C3D-172A-9A4C-9B14-8C6C7708F4F4}"/>
          </ac:cxnSpMkLst>
        </pc:cxnChg>
        <pc:cxnChg chg="del">
          <ac:chgData name="Pablo Ruiz Ruiz" userId="43f712b8e634f19b" providerId="LiveId" clId="{7A9247E1-59E5-EF4E-90E9-937CCD11DEF8}" dt="2018-08-14T20:00:37.021" v="147" actId="478"/>
          <ac:cxnSpMkLst>
            <pc:docMk/>
            <pc:sldMk cId="3632572500" sldId="266"/>
            <ac:cxnSpMk id="135" creationId="{94C3E45B-141D-0448-A4E7-000C3EA70DD8}"/>
          </ac:cxnSpMkLst>
        </pc:cxnChg>
        <pc:cxnChg chg="del">
          <ac:chgData name="Pablo Ruiz Ruiz" userId="43f712b8e634f19b" providerId="LiveId" clId="{7A9247E1-59E5-EF4E-90E9-937CCD11DEF8}" dt="2018-08-14T20:00:37.021" v="147" actId="478"/>
          <ac:cxnSpMkLst>
            <pc:docMk/>
            <pc:sldMk cId="3632572500" sldId="266"/>
            <ac:cxnSpMk id="140" creationId="{097EF6BF-7F67-8A4C-A3E2-95D6B8197FB5}"/>
          </ac:cxnSpMkLst>
        </pc:cxnChg>
        <pc:cxnChg chg="del">
          <ac:chgData name="Pablo Ruiz Ruiz" userId="43f712b8e634f19b" providerId="LiveId" clId="{7A9247E1-59E5-EF4E-90E9-937CCD11DEF8}" dt="2018-08-14T20:00:37.021" v="147" actId="478"/>
          <ac:cxnSpMkLst>
            <pc:docMk/>
            <pc:sldMk cId="3632572500" sldId="266"/>
            <ac:cxnSpMk id="143" creationId="{F361EA70-B732-8E44-BD74-2279C0933E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2DFE-A533-344A-8F1F-E1818D51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48CC-242F-B347-A1A0-BAD76686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D8FD-7A42-DA4C-A1E5-057EA07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8E9A-47CF-8D42-AA1C-F61AE9D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7E23-556D-9346-B971-2022CC4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4E05-F61C-AB41-89FA-B3D7947F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EEDE2-10D5-9640-984D-9BBC5FE8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B828-A5E5-3C43-8336-8BBDE06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715F-7A03-FD4C-8438-807AEA62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716C-A2A0-8441-93EB-2664A484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32122-7239-424E-B92F-9473FF7F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D7D67-6EFB-574B-B512-30635AC6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F94F-96B0-0649-955A-D1FAE7E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DF6D-0CFA-8740-8204-B2783713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5990-8B22-084C-B619-B60F9C0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966-127A-684E-BE51-7F9ED316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6DA7-A297-8249-A26F-ECC00B09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2200-09C5-8241-B371-B10102C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787E-A092-3742-A48E-B6DB6B93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F278-D1E2-6B4E-9912-BCC7A7B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436-3E14-9A46-908D-85462D3D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6DCA-45F3-B34C-9380-F19A4D95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D41A-90B2-1D4C-B236-C9A4294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394-8A57-4F47-9ABF-16FC9E7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553F-8284-F54D-890E-6A46715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833E-A3E9-A643-854E-47F5E190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7D18-B75C-1945-8D3B-7ED8F7C3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32E7-878B-F74B-BB28-20C727D8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449-4FD1-5547-AE30-8E293034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8A18E-75FD-5B41-93B7-0D57DE18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AAE05-4F0C-794C-92B6-B541FEB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1822-64DF-034B-B7FE-08A0866E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1629-47AA-FE4F-B188-A1DD028D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274A-E652-E248-B8C7-4D1F7516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EC11E-3B05-9745-AFD4-2408416D7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7751C-0C38-1349-9BE2-B125B513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09A35-D5A3-3847-8689-C0EFD982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AEACF-403D-014A-A762-885CE5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063E9-F9C8-D34F-B47B-9FFA26B6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473-5F51-094F-A97F-0BDFAD7C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869F-1324-D24E-88B4-446984B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2B56-096E-6E45-9614-D2838396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7D17-7CE9-F94B-830C-7C7D3D0D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5E44-E14D-0A4E-AADB-547A1AE1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FDAD7-30C7-3C41-A849-426EC2AA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FD06-64E1-0D4A-8C5D-87F7244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674-9287-5F4B-80C7-86DCBFDF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7480-B56C-DA4E-8BE8-9B49B040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72FB-5B86-6540-AE4C-4CF639EF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3B39-5DF9-8D49-B874-72AB00D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FAF7-FE1D-B247-944F-B7D44A0B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4FFB-E40A-6744-9AB2-6AE35859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FA50-EDD2-E543-8FC5-029EC2A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DD5F-B954-1F4A-A280-3A47A5C79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8155-59F5-5B4C-97C7-DF190ACA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B11D-65F7-414F-A3F8-5E0ADC82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3911-671E-2B40-9C17-901D389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4C3A-07D6-FD47-93BF-97F2642B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805E5-A515-D949-809C-0BEE03FE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6312-D683-FA45-93D4-5DD46BBA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63C8-C21E-8341-91A7-C7AFA6324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6979-8A2D-554B-87DA-FD2CB3866AD2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E766-C057-9240-8F0B-FFB0BA59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5E28-8BE2-D745-820D-53F6C141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86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(1 filter) Convolution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48C4CCB-1915-0848-AC22-27DF639E53D0}"/>
              </a:ext>
            </a:extLst>
          </p:cNvPr>
          <p:cNvSpPr/>
          <p:nvPr/>
        </p:nvSpPr>
        <p:spPr>
          <a:xfrm>
            <a:off x="944804" y="2165437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C45E387-23FA-4B45-A36F-493E61CDBC3E}"/>
              </a:ext>
            </a:extLst>
          </p:cNvPr>
          <p:cNvSpPr/>
          <p:nvPr/>
        </p:nvSpPr>
        <p:spPr>
          <a:xfrm>
            <a:off x="944804" y="257349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DF9BEC-BB09-244C-BCF9-2E83A2ABC4A7}"/>
              </a:ext>
            </a:extLst>
          </p:cNvPr>
          <p:cNvCxnSpPr>
            <a:cxnSpLocks/>
          </p:cNvCxnSpPr>
          <p:nvPr/>
        </p:nvCxnSpPr>
        <p:spPr>
          <a:xfrm flipH="1" flipV="1">
            <a:off x="1202557" y="3074666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29CCC5-C132-A240-B951-A95A8A26DD31}"/>
              </a:ext>
            </a:extLst>
          </p:cNvPr>
          <p:cNvSpPr txBox="1"/>
          <p:nvPr/>
        </p:nvSpPr>
        <p:spPr>
          <a:xfrm>
            <a:off x="611416" y="38580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71689-5EAA-3D40-91AF-45AD15B51AF2}"/>
              </a:ext>
            </a:extLst>
          </p:cNvPr>
          <p:cNvSpPr txBox="1"/>
          <p:nvPr/>
        </p:nvSpPr>
        <p:spPr>
          <a:xfrm>
            <a:off x="958683" y="22518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C7AA7-B5FA-4443-AEDB-CE5FEBABD756}"/>
              </a:ext>
            </a:extLst>
          </p:cNvPr>
          <p:cNvSpPr txBox="1"/>
          <p:nvPr/>
        </p:nvSpPr>
        <p:spPr>
          <a:xfrm>
            <a:off x="1647341" y="1807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7F48B5-DA7D-3143-924D-36B834DB93A1}"/>
              </a:ext>
            </a:extLst>
          </p:cNvPr>
          <p:cNvSpPr txBox="1"/>
          <p:nvPr/>
        </p:nvSpPr>
        <p:spPr>
          <a:xfrm>
            <a:off x="3049099" y="3869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4DA86C6C-9E54-804D-8FF8-4D4F4BE5E725}"/>
              </a:ext>
            </a:extLst>
          </p:cNvPr>
          <p:cNvSpPr/>
          <p:nvPr/>
        </p:nvSpPr>
        <p:spPr>
          <a:xfrm>
            <a:off x="3656722" y="313451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563372B6-1F30-6B45-9CF4-AC6E26F8B771}"/>
              </a:ext>
            </a:extLst>
          </p:cNvPr>
          <p:cNvSpPr/>
          <p:nvPr/>
        </p:nvSpPr>
        <p:spPr>
          <a:xfrm>
            <a:off x="3656722" y="3726950"/>
            <a:ext cx="344930" cy="864061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90ACD56B-0293-B747-80BE-391117A1A758}"/>
              </a:ext>
            </a:extLst>
          </p:cNvPr>
          <p:cNvSpPr/>
          <p:nvPr/>
        </p:nvSpPr>
        <p:spPr>
          <a:xfrm flipH="1">
            <a:off x="1202556" y="3499201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91CB80E-08D8-2646-89D1-C9F3F9BAAE89}"/>
              </a:ext>
            </a:extLst>
          </p:cNvPr>
          <p:cNvSpPr/>
          <p:nvPr/>
        </p:nvSpPr>
        <p:spPr>
          <a:xfrm rot="13496028" flipH="1">
            <a:off x="1591697" y="2542962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D74EE238-4DED-5C4B-9CAD-88802E4DC7BC}"/>
              </a:ext>
            </a:extLst>
          </p:cNvPr>
          <p:cNvSpPr/>
          <p:nvPr/>
        </p:nvSpPr>
        <p:spPr>
          <a:xfrm>
            <a:off x="1343700" y="38183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C69F0D-80E2-EE43-9501-14A667FC3574}"/>
              </a:ext>
            </a:extLst>
          </p:cNvPr>
          <p:cNvCxnSpPr/>
          <p:nvPr/>
        </p:nvCxnSpPr>
        <p:spPr>
          <a:xfrm flipH="1" flipV="1">
            <a:off x="1647341" y="4347850"/>
            <a:ext cx="1176292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7C537A82-EA9E-244A-93F9-C296E766881D}"/>
              </a:ext>
            </a:extLst>
          </p:cNvPr>
          <p:cNvSpPr/>
          <p:nvPr/>
        </p:nvSpPr>
        <p:spPr>
          <a:xfrm>
            <a:off x="2575941" y="384667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F6F4EB5E-2CFD-FD41-B57F-0A7EC16DE7B6}"/>
              </a:ext>
            </a:extLst>
          </p:cNvPr>
          <p:cNvSpPr/>
          <p:nvPr/>
        </p:nvSpPr>
        <p:spPr>
          <a:xfrm>
            <a:off x="4251558" y="3869304"/>
            <a:ext cx="344930" cy="864061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1C0FAC-03FD-3540-885C-AFA339792A00}"/>
              </a:ext>
            </a:extLst>
          </p:cNvPr>
          <p:cNvCxnSpPr/>
          <p:nvPr/>
        </p:nvCxnSpPr>
        <p:spPr>
          <a:xfrm>
            <a:off x="2888354" y="4347850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C297B4-4BC3-C543-A83B-25D6C53F14B3}"/>
              </a:ext>
            </a:extLst>
          </p:cNvPr>
          <p:cNvCxnSpPr/>
          <p:nvPr/>
        </p:nvCxnSpPr>
        <p:spPr>
          <a:xfrm flipV="1">
            <a:off x="2888354" y="4042696"/>
            <a:ext cx="990559" cy="31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5C57AD-B4EF-2349-A1EC-D8F49979232B}"/>
              </a:ext>
            </a:extLst>
          </p:cNvPr>
          <p:cNvSpPr txBox="1"/>
          <p:nvPr/>
        </p:nvSpPr>
        <p:spPr>
          <a:xfrm>
            <a:off x="2883963" y="3511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F74348-D174-A04C-B22D-A66E77965BFA}"/>
              </a:ext>
            </a:extLst>
          </p:cNvPr>
          <p:cNvSpPr txBox="1"/>
          <p:nvPr/>
        </p:nvSpPr>
        <p:spPr>
          <a:xfrm>
            <a:off x="4424023" y="276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3492A0-635B-244B-8B3A-056B06869C37}"/>
              </a:ext>
            </a:extLst>
          </p:cNvPr>
          <p:cNvSpPr txBox="1"/>
          <p:nvPr/>
        </p:nvSpPr>
        <p:spPr>
          <a:xfrm>
            <a:off x="7642950" y="394446"/>
            <a:ext cx="264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Pooling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12152BC9-7E2D-CD42-8462-286F740BB09D}"/>
              </a:ext>
            </a:extLst>
          </p:cNvPr>
          <p:cNvSpPr/>
          <p:nvPr/>
        </p:nvSpPr>
        <p:spPr>
          <a:xfrm>
            <a:off x="7904861" y="248333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7B0E3595-4739-1647-8E2F-037FC78FC39C}"/>
              </a:ext>
            </a:extLst>
          </p:cNvPr>
          <p:cNvSpPr/>
          <p:nvPr/>
        </p:nvSpPr>
        <p:spPr>
          <a:xfrm>
            <a:off x="7904861" y="3241961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A1414FE8-7309-E34A-BDD8-49656538969A}"/>
              </a:ext>
            </a:extLst>
          </p:cNvPr>
          <p:cNvSpPr/>
          <p:nvPr/>
        </p:nvSpPr>
        <p:spPr>
          <a:xfrm>
            <a:off x="8665954" y="3427023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E7F85A6A-0E1B-B846-8E43-5E7798D63C06}"/>
              </a:ext>
            </a:extLst>
          </p:cNvPr>
          <p:cNvSpPr/>
          <p:nvPr/>
        </p:nvSpPr>
        <p:spPr>
          <a:xfrm rot="13496028" flipH="1">
            <a:off x="8217348" y="3139920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949891D5-6050-174F-AB5B-6BD06D8BCB2E}"/>
              </a:ext>
            </a:extLst>
          </p:cNvPr>
          <p:cNvSpPr/>
          <p:nvPr/>
        </p:nvSpPr>
        <p:spPr>
          <a:xfrm flipH="1">
            <a:off x="7972555" y="3732976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4E2592-B5D1-C74B-BE1A-C0B12AF2808D}"/>
              </a:ext>
            </a:extLst>
          </p:cNvPr>
          <p:cNvSpPr txBox="1"/>
          <p:nvPr/>
        </p:nvSpPr>
        <p:spPr>
          <a:xfrm>
            <a:off x="9640965" y="33822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4F0C3D-172A-9A4C-9B14-8C6C7708F4F4}"/>
              </a:ext>
            </a:extLst>
          </p:cNvPr>
          <p:cNvCxnSpPr>
            <a:cxnSpLocks/>
          </p:cNvCxnSpPr>
          <p:nvPr/>
        </p:nvCxnSpPr>
        <p:spPr>
          <a:xfrm flipH="1" flipV="1">
            <a:off x="7982488" y="3494292"/>
            <a:ext cx="1646151" cy="3105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C3E45B-141D-0448-A4E7-000C3EA70DD8}"/>
              </a:ext>
            </a:extLst>
          </p:cNvPr>
          <p:cNvCxnSpPr>
            <a:cxnSpLocks/>
          </p:cNvCxnSpPr>
          <p:nvPr/>
        </p:nvCxnSpPr>
        <p:spPr>
          <a:xfrm flipH="1" flipV="1">
            <a:off x="8768188" y="3665127"/>
            <a:ext cx="860278" cy="1367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66CE7C94-356E-C540-B3F7-605D2DCDACB7}"/>
              </a:ext>
            </a:extLst>
          </p:cNvPr>
          <p:cNvSpPr/>
          <p:nvPr/>
        </p:nvSpPr>
        <p:spPr>
          <a:xfrm>
            <a:off x="9515490" y="3497686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97EF6BF-7F67-8A4C-A3E2-95D6B8197FB5}"/>
              </a:ext>
            </a:extLst>
          </p:cNvPr>
          <p:cNvCxnSpPr>
            <a:cxnSpLocks/>
          </p:cNvCxnSpPr>
          <p:nvPr/>
        </p:nvCxnSpPr>
        <p:spPr>
          <a:xfrm>
            <a:off x="9636273" y="3750732"/>
            <a:ext cx="729243" cy="12793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361EA70-B732-8E44-BD74-2279C0933E2B}"/>
              </a:ext>
            </a:extLst>
          </p:cNvPr>
          <p:cNvCxnSpPr>
            <a:cxnSpLocks/>
          </p:cNvCxnSpPr>
          <p:nvPr/>
        </p:nvCxnSpPr>
        <p:spPr>
          <a:xfrm>
            <a:off x="9647259" y="3756687"/>
            <a:ext cx="882384" cy="226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be 135">
            <a:extLst>
              <a:ext uri="{FF2B5EF4-FFF2-40B4-BE49-F238E27FC236}">
                <a16:creationId xmlns:a16="http://schemas.microsoft.com/office/drawing/2014/main" id="{3E0CFC05-E7C8-744A-85BF-1E6F17071CD4}"/>
              </a:ext>
            </a:extLst>
          </p:cNvPr>
          <p:cNvSpPr/>
          <p:nvPr/>
        </p:nvSpPr>
        <p:spPr>
          <a:xfrm>
            <a:off x="10312105" y="3594239"/>
            <a:ext cx="271433" cy="631295"/>
          </a:xfrm>
          <a:prstGeom prst="cube">
            <a:avLst>
              <a:gd name="adj" fmla="val 842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0EF7C7E7-8779-4647-A61E-29C7AA9E2362}"/>
              </a:ext>
            </a:extLst>
          </p:cNvPr>
          <p:cNvSpPr/>
          <p:nvPr/>
        </p:nvSpPr>
        <p:spPr>
          <a:xfrm>
            <a:off x="10310318" y="3778856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DCB14ECC-96F0-4246-ADE0-0288D4B742C6}"/>
              </a:ext>
            </a:extLst>
          </p:cNvPr>
          <p:cNvSpPr/>
          <p:nvPr/>
        </p:nvSpPr>
        <p:spPr>
          <a:xfrm>
            <a:off x="10494803" y="3894488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10BE36-0482-F94A-9D90-DB2A445808FD}"/>
              </a:ext>
            </a:extLst>
          </p:cNvPr>
          <p:cNvSpPr/>
          <p:nvPr/>
        </p:nvSpPr>
        <p:spPr>
          <a:xfrm rot="5400000">
            <a:off x="1472709" y="9774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630F9-FE5B-4D4E-98D7-52BB5C33AFE7}"/>
              </a:ext>
            </a:extLst>
          </p:cNvPr>
          <p:cNvSpPr txBox="1"/>
          <p:nvPr/>
        </p:nvSpPr>
        <p:spPr>
          <a:xfrm>
            <a:off x="873858" y="13046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A473-EA89-2640-B7E6-5F1A391388A4}"/>
              </a:ext>
            </a:extLst>
          </p:cNvPr>
          <p:cNvSpPr txBox="1"/>
          <p:nvPr/>
        </p:nvSpPr>
        <p:spPr>
          <a:xfrm>
            <a:off x="2024574" y="2852106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29984-1F83-F24C-8CD1-2CBBE7CD0C77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3038012" y="3221438"/>
            <a:ext cx="46019" cy="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4ACFD4-F6C2-4948-AC24-30C1AC4201C1}"/>
              </a:ext>
            </a:extLst>
          </p:cNvPr>
          <p:cNvSpPr/>
          <p:nvPr/>
        </p:nvSpPr>
        <p:spPr>
          <a:xfrm rot="5400000">
            <a:off x="4581881" y="1932624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9DC51-6822-924D-A867-8AC9CFE1B92B}"/>
              </a:ext>
            </a:extLst>
          </p:cNvPr>
          <p:cNvSpPr txBox="1"/>
          <p:nvPr/>
        </p:nvSpPr>
        <p:spPr>
          <a:xfrm>
            <a:off x="3983030" y="225984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A2A0DFF-5A1C-B34A-8591-B75E25F4858F}"/>
              </a:ext>
            </a:extLst>
          </p:cNvPr>
          <p:cNvSpPr/>
          <p:nvPr/>
        </p:nvSpPr>
        <p:spPr>
          <a:xfrm rot="5400000">
            <a:off x="8123445" y="15332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FEBD09-D8FC-FA40-9911-846C6D34A3F2}"/>
              </a:ext>
            </a:extLst>
          </p:cNvPr>
          <p:cNvSpPr txBox="1"/>
          <p:nvPr/>
        </p:nvSpPr>
        <p:spPr>
          <a:xfrm>
            <a:off x="7524594" y="18604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D1A20F80-A10E-9744-A407-EC89C4C768AD}"/>
              </a:ext>
            </a:extLst>
          </p:cNvPr>
          <p:cNvSpPr/>
          <p:nvPr/>
        </p:nvSpPr>
        <p:spPr>
          <a:xfrm rot="16200000">
            <a:off x="10378579" y="3843529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899C01-2184-ED4B-8C04-11B460FC07DB}"/>
              </a:ext>
            </a:extLst>
          </p:cNvPr>
          <p:cNvSpPr txBox="1"/>
          <p:nvPr/>
        </p:nvSpPr>
        <p:spPr>
          <a:xfrm>
            <a:off x="9779728" y="4548699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A9431-3E9A-E848-99C4-88825B7D6DF2}"/>
              </a:ext>
            </a:extLst>
          </p:cNvPr>
          <p:cNvSpPr txBox="1"/>
          <p:nvPr/>
        </p:nvSpPr>
        <p:spPr>
          <a:xfrm>
            <a:off x="9553155" y="2644070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 kernel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6C45-9C7F-2248-8816-4A5CF1EAC02D}"/>
              </a:ext>
            </a:extLst>
          </p:cNvPr>
          <p:cNvCxnSpPr>
            <a:stCxn id="49" idx="2"/>
            <a:endCxn id="128" idx="0"/>
          </p:cNvCxnSpPr>
          <p:nvPr/>
        </p:nvCxnSpPr>
        <p:spPr>
          <a:xfrm flipH="1">
            <a:off x="9792609" y="3013402"/>
            <a:ext cx="517709" cy="3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275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3D Convolution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48C4CCB-1915-0848-AC22-27DF639E53D0}"/>
              </a:ext>
            </a:extLst>
          </p:cNvPr>
          <p:cNvSpPr/>
          <p:nvPr/>
        </p:nvSpPr>
        <p:spPr>
          <a:xfrm>
            <a:off x="944804" y="1674025"/>
            <a:ext cx="1498372" cy="3530448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C45E387-23FA-4B45-A36F-493E61CDBC3E}"/>
              </a:ext>
            </a:extLst>
          </p:cNvPr>
          <p:cNvSpPr/>
          <p:nvPr/>
        </p:nvSpPr>
        <p:spPr>
          <a:xfrm>
            <a:off x="1035236" y="2626830"/>
            <a:ext cx="464176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DF9BEC-BB09-244C-BCF9-2E83A2ABC4A7}"/>
              </a:ext>
            </a:extLst>
          </p:cNvPr>
          <p:cNvCxnSpPr>
            <a:cxnSpLocks/>
          </p:cNvCxnSpPr>
          <p:nvPr/>
        </p:nvCxnSpPr>
        <p:spPr>
          <a:xfrm flipH="1" flipV="1">
            <a:off x="1202557" y="3074666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29CCC5-C132-A240-B951-A95A8A26DD31}"/>
              </a:ext>
            </a:extLst>
          </p:cNvPr>
          <p:cNvSpPr txBox="1"/>
          <p:nvPr/>
        </p:nvSpPr>
        <p:spPr>
          <a:xfrm>
            <a:off x="611416" y="38580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71689-5EAA-3D40-91AF-45AD15B51AF2}"/>
              </a:ext>
            </a:extLst>
          </p:cNvPr>
          <p:cNvSpPr txBox="1"/>
          <p:nvPr/>
        </p:nvSpPr>
        <p:spPr>
          <a:xfrm>
            <a:off x="958683" y="22518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C7AA7-B5FA-4443-AEDB-CE5FEBABD756}"/>
              </a:ext>
            </a:extLst>
          </p:cNvPr>
          <p:cNvSpPr txBox="1"/>
          <p:nvPr/>
        </p:nvSpPr>
        <p:spPr>
          <a:xfrm>
            <a:off x="2213361" y="1383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7F48B5-DA7D-3143-924D-36B834DB93A1}"/>
              </a:ext>
            </a:extLst>
          </p:cNvPr>
          <p:cNvSpPr txBox="1"/>
          <p:nvPr/>
        </p:nvSpPr>
        <p:spPr>
          <a:xfrm>
            <a:off x="3049099" y="3869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4DA86C6C-9E54-804D-8FF8-4D4F4BE5E725}"/>
              </a:ext>
            </a:extLst>
          </p:cNvPr>
          <p:cNvSpPr/>
          <p:nvPr/>
        </p:nvSpPr>
        <p:spPr>
          <a:xfrm>
            <a:off x="3656722" y="313451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90ACD56B-0293-B747-80BE-391117A1A758}"/>
              </a:ext>
            </a:extLst>
          </p:cNvPr>
          <p:cNvSpPr/>
          <p:nvPr/>
        </p:nvSpPr>
        <p:spPr>
          <a:xfrm flipH="1">
            <a:off x="1202556" y="3499201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91CB80E-08D8-2646-89D1-C9F3F9BAAE89}"/>
              </a:ext>
            </a:extLst>
          </p:cNvPr>
          <p:cNvSpPr/>
          <p:nvPr/>
        </p:nvSpPr>
        <p:spPr>
          <a:xfrm rot="13496028" flipH="1">
            <a:off x="1591697" y="2542962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D74EE238-4DED-5C4B-9CAD-88802E4DC7BC}"/>
              </a:ext>
            </a:extLst>
          </p:cNvPr>
          <p:cNvSpPr/>
          <p:nvPr/>
        </p:nvSpPr>
        <p:spPr>
          <a:xfrm>
            <a:off x="944333" y="4192458"/>
            <a:ext cx="515504" cy="1002351"/>
          </a:xfrm>
          <a:prstGeom prst="cube">
            <a:avLst>
              <a:gd name="adj" fmla="val 81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C69F0D-80E2-EE43-9501-14A667FC3574}"/>
              </a:ext>
            </a:extLst>
          </p:cNvPr>
          <p:cNvCxnSpPr>
            <a:cxnSpLocks/>
          </p:cNvCxnSpPr>
          <p:nvPr/>
        </p:nvCxnSpPr>
        <p:spPr>
          <a:xfrm flipH="1">
            <a:off x="1267324" y="4357460"/>
            <a:ext cx="155630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7C537A82-EA9E-244A-93F9-C296E766881D}"/>
              </a:ext>
            </a:extLst>
          </p:cNvPr>
          <p:cNvSpPr/>
          <p:nvPr/>
        </p:nvSpPr>
        <p:spPr>
          <a:xfrm>
            <a:off x="2575941" y="384667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F6F4EB5E-2CFD-FD41-B57F-0A7EC16DE7B6}"/>
              </a:ext>
            </a:extLst>
          </p:cNvPr>
          <p:cNvSpPr/>
          <p:nvPr/>
        </p:nvSpPr>
        <p:spPr>
          <a:xfrm>
            <a:off x="3656188" y="4456147"/>
            <a:ext cx="344930" cy="864061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1C0FAC-03FD-3540-885C-AFA339792A00}"/>
              </a:ext>
            </a:extLst>
          </p:cNvPr>
          <p:cNvCxnSpPr>
            <a:cxnSpLocks/>
          </p:cNvCxnSpPr>
          <p:nvPr/>
        </p:nvCxnSpPr>
        <p:spPr>
          <a:xfrm>
            <a:off x="2888354" y="4347850"/>
            <a:ext cx="813981" cy="58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5C57AD-B4EF-2349-A1EC-D8F49979232B}"/>
              </a:ext>
            </a:extLst>
          </p:cNvPr>
          <p:cNvSpPr txBox="1"/>
          <p:nvPr/>
        </p:nvSpPr>
        <p:spPr>
          <a:xfrm>
            <a:off x="2883963" y="35112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F74348-D174-A04C-B22D-A66E77965BFA}"/>
              </a:ext>
            </a:extLst>
          </p:cNvPr>
          <p:cNvSpPr txBox="1"/>
          <p:nvPr/>
        </p:nvSpPr>
        <p:spPr>
          <a:xfrm>
            <a:off x="4496100" y="278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10BE36-0482-F94A-9D90-DB2A445808FD}"/>
              </a:ext>
            </a:extLst>
          </p:cNvPr>
          <p:cNvSpPr/>
          <p:nvPr/>
        </p:nvSpPr>
        <p:spPr>
          <a:xfrm rot="5400000">
            <a:off x="1793131" y="693449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630F9-FE5B-4D4E-98D7-52BB5C33AFE7}"/>
              </a:ext>
            </a:extLst>
          </p:cNvPr>
          <p:cNvSpPr txBox="1"/>
          <p:nvPr/>
        </p:nvSpPr>
        <p:spPr>
          <a:xfrm>
            <a:off x="1194280" y="1020667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A473-EA89-2640-B7E6-5F1A391388A4}"/>
              </a:ext>
            </a:extLst>
          </p:cNvPr>
          <p:cNvSpPr txBox="1"/>
          <p:nvPr/>
        </p:nvSpPr>
        <p:spPr>
          <a:xfrm>
            <a:off x="2024574" y="2852106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29984-1F83-F24C-8CD1-2CBBE7CD0C77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3025188" y="3221438"/>
            <a:ext cx="58843" cy="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4ACFD4-F6C2-4948-AC24-30C1AC4201C1}"/>
              </a:ext>
            </a:extLst>
          </p:cNvPr>
          <p:cNvSpPr/>
          <p:nvPr/>
        </p:nvSpPr>
        <p:spPr>
          <a:xfrm rot="5400000">
            <a:off x="4581881" y="1932624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9DC51-6822-924D-A867-8AC9CFE1B92B}"/>
              </a:ext>
            </a:extLst>
          </p:cNvPr>
          <p:cNvSpPr txBox="1"/>
          <p:nvPr/>
        </p:nvSpPr>
        <p:spPr>
          <a:xfrm>
            <a:off x="3983030" y="225984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689AA289-A4B4-BF49-9EFB-291569AAC130}"/>
              </a:ext>
            </a:extLst>
          </p:cNvPr>
          <p:cNvSpPr/>
          <p:nvPr/>
        </p:nvSpPr>
        <p:spPr>
          <a:xfrm>
            <a:off x="3757631" y="3145790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CA2DBC2-E393-4043-BF66-E729B8120609}"/>
              </a:ext>
            </a:extLst>
          </p:cNvPr>
          <p:cNvSpPr/>
          <p:nvPr/>
        </p:nvSpPr>
        <p:spPr>
          <a:xfrm rot="5400000" flipH="1">
            <a:off x="583959" y="3245156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563372B6-1F30-6B45-9CF4-AC6E26F8B771}"/>
              </a:ext>
            </a:extLst>
          </p:cNvPr>
          <p:cNvSpPr/>
          <p:nvPr/>
        </p:nvSpPr>
        <p:spPr>
          <a:xfrm>
            <a:off x="3762944" y="3714487"/>
            <a:ext cx="344930" cy="864061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C297B4-4BC3-C543-A83B-25D6C53F14B3}"/>
              </a:ext>
            </a:extLst>
          </p:cNvPr>
          <p:cNvCxnSpPr>
            <a:cxnSpLocks/>
          </p:cNvCxnSpPr>
          <p:nvPr/>
        </p:nvCxnSpPr>
        <p:spPr>
          <a:xfrm flipV="1">
            <a:off x="2888354" y="4170358"/>
            <a:ext cx="1094676" cy="18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5D8832-7D8C-6D4A-B215-66C6522F902B}"/>
              </a:ext>
            </a:extLst>
          </p:cNvPr>
          <p:cNvSpPr txBox="1"/>
          <p:nvPr/>
        </p:nvSpPr>
        <p:spPr>
          <a:xfrm>
            <a:off x="4811697" y="366647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6AA22-F588-2148-92C0-451420A50A53}"/>
              </a:ext>
            </a:extLst>
          </p:cNvPr>
          <p:cNvSpPr txBox="1"/>
          <p:nvPr/>
        </p:nvSpPr>
        <p:spPr>
          <a:xfrm>
            <a:off x="4438835" y="49182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586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484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 with padding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7C68B3AD-11D7-4347-8423-AFC9A35762A4}"/>
              </a:ext>
            </a:extLst>
          </p:cNvPr>
          <p:cNvSpPr/>
          <p:nvPr/>
        </p:nvSpPr>
        <p:spPr>
          <a:xfrm>
            <a:off x="8172394" y="319653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DD309-8530-EC44-B5F0-B3D7298AEEBE}"/>
              </a:ext>
            </a:extLst>
          </p:cNvPr>
          <p:cNvSpPr txBox="1"/>
          <p:nvPr/>
        </p:nvSpPr>
        <p:spPr>
          <a:xfrm>
            <a:off x="6701022" y="399843"/>
            <a:ext cx="220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ED1D0B2C-400C-A043-8967-66B1B0AE16F0}"/>
              </a:ext>
            </a:extLst>
          </p:cNvPr>
          <p:cNvSpPr/>
          <p:nvPr/>
        </p:nvSpPr>
        <p:spPr>
          <a:xfrm>
            <a:off x="6340911" y="1820452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08E1F51-5F59-044B-AD54-FD1120CF8133}"/>
              </a:ext>
            </a:extLst>
          </p:cNvPr>
          <p:cNvSpPr/>
          <p:nvPr/>
        </p:nvSpPr>
        <p:spPr>
          <a:xfrm>
            <a:off x="6340911" y="22285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0AD27A13-6F7F-4041-8B8F-91235B12AAE7}"/>
              </a:ext>
            </a:extLst>
          </p:cNvPr>
          <p:cNvSpPr/>
          <p:nvPr/>
        </p:nvSpPr>
        <p:spPr>
          <a:xfrm>
            <a:off x="7683785" y="3668392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867DB14-D7E9-7A4A-A0D0-2A520C14F743}"/>
              </a:ext>
            </a:extLst>
          </p:cNvPr>
          <p:cNvSpPr/>
          <p:nvPr/>
        </p:nvSpPr>
        <p:spPr>
          <a:xfrm>
            <a:off x="8950734" y="240884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C0FA-BD0B-F149-B4A9-E9E0AD365FAE}"/>
              </a:ext>
            </a:extLst>
          </p:cNvPr>
          <p:cNvSpPr txBox="1"/>
          <p:nvPr/>
        </p:nvSpPr>
        <p:spPr>
          <a:xfrm rot="18695867">
            <a:off x="8542582" y="31379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DA230A-6F39-E843-BB27-56AF07AA4BB6}"/>
              </a:ext>
            </a:extLst>
          </p:cNvPr>
          <p:cNvCxnSpPr/>
          <p:nvPr/>
        </p:nvCxnSpPr>
        <p:spPr>
          <a:xfrm flipH="1" flipV="1">
            <a:off x="6598663" y="2729680"/>
            <a:ext cx="775901" cy="18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C6B37271-72C6-AC4A-823D-8A64C019F7F6}"/>
              </a:ext>
            </a:extLst>
          </p:cNvPr>
          <p:cNvSpPr/>
          <p:nvPr/>
        </p:nvSpPr>
        <p:spPr>
          <a:xfrm>
            <a:off x="7197497" y="417877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8A922-F792-8F45-AE9C-E3D86E7FC896}"/>
              </a:ext>
            </a:extLst>
          </p:cNvPr>
          <p:cNvGrpSpPr/>
          <p:nvPr/>
        </p:nvGrpSpPr>
        <p:grpSpPr>
          <a:xfrm>
            <a:off x="9608538" y="2226668"/>
            <a:ext cx="1567049" cy="2187533"/>
            <a:chOff x="3883247" y="2169317"/>
            <a:chExt cx="1567049" cy="218753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1BA03278-64A8-CA41-B378-A4E5A005D77F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19B650-5D74-3646-B5A8-4CBC2377C6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0001BF4-1AB6-D846-B499-8519E8F904E1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AE1F739-7E11-DD4B-B871-2611F58C19D7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E6941510-85B1-9646-8E1D-558E8B3BBCFE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617E95E1-C9E0-834F-AD68-214B40F4C46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BACC2678-5DF4-4B41-B6EE-59CE4BA76248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A84B470F-A3B6-E448-ACE8-0905988C5F54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83C17C19-5AA4-2344-B8A0-1F2DCBDB8AB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56C0E81-1520-F742-BFD5-2007C708AD9A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4262B76C-FED0-CE45-89B2-98F34C75F8D3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4A08469-ED12-DB41-A049-A5AB68556C1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B57AE33-850D-7B47-8D80-A9DC6FA0D0E3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266E965-0869-7D4E-A7BB-DEC00FE79A27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B6037C6E-0DAB-9841-9496-4BAA85E7AB7B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2253E6D6-28F2-2E4D-BAEA-07F807D00AF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6BCD6239-C2E3-1B4A-8ADF-454D68051B59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CF73AC1-8F43-D842-8A7D-DE54E199703A}"/>
              </a:ext>
            </a:extLst>
          </p:cNvPr>
          <p:cNvCxnSpPr>
            <a:stCxn id="49" idx="3"/>
            <a:endCxn id="51" idx="3"/>
          </p:cNvCxnSpPr>
          <p:nvPr/>
        </p:nvCxnSpPr>
        <p:spPr>
          <a:xfrm rot="5400000" flipH="1" flipV="1">
            <a:off x="8059237" y="3610889"/>
            <a:ext cx="766929" cy="2373547"/>
          </a:xfrm>
          <a:prstGeom prst="bentConnector3">
            <a:avLst>
              <a:gd name="adj1" fmla="val -2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BE74F36-3FFB-AB49-A841-3DF88E0BDA8A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rot="5400000" flipH="1" flipV="1">
            <a:off x="8579661" y="3576753"/>
            <a:ext cx="256545" cy="1931435"/>
          </a:xfrm>
          <a:prstGeom prst="bentConnector3">
            <a:avLst>
              <a:gd name="adj1" fmla="val -20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B9C2028-4B33-7A48-BB66-B45679AC233F}"/>
              </a:ext>
            </a:extLst>
          </p:cNvPr>
          <p:cNvCxnSpPr>
            <a:stCxn id="46" idx="3"/>
            <a:endCxn id="93" idx="3"/>
          </p:cNvCxnSpPr>
          <p:nvPr/>
        </p:nvCxnSpPr>
        <p:spPr>
          <a:xfrm rot="16200000" flipH="1">
            <a:off x="9132378" y="3287982"/>
            <a:ext cx="1001168" cy="1247593"/>
          </a:xfrm>
          <a:prstGeom prst="bentConnector3">
            <a:avLst>
              <a:gd name="adj1" fmla="val 15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11774-677A-5A4C-BE14-8C849AC6801C}"/>
              </a:ext>
            </a:extLst>
          </p:cNvPr>
          <p:cNvSpPr txBox="1"/>
          <p:nvPr/>
        </p:nvSpPr>
        <p:spPr>
          <a:xfrm>
            <a:off x="6007523" y="35130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3DF6B-AEB4-8642-9372-2AAEC68BF36D}"/>
              </a:ext>
            </a:extLst>
          </p:cNvPr>
          <p:cNvSpPr txBox="1"/>
          <p:nvPr/>
        </p:nvSpPr>
        <p:spPr>
          <a:xfrm>
            <a:off x="6354790" y="19068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D8094E-0D14-0146-83C4-7B4BB625CD20}"/>
              </a:ext>
            </a:extLst>
          </p:cNvPr>
          <p:cNvSpPr txBox="1"/>
          <p:nvPr/>
        </p:nvSpPr>
        <p:spPr>
          <a:xfrm>
            <a:off x="7043448" y="14628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F3338-B5D8-1C42-A87A-91E59917B096}"/>
              </a:ext>
            </a:extLst>
          </p:cNvPr>
          <p:cNvSpPr txBox="1"/>
          <p:nvPr/>
        </p:nvSpPr>
        <p:spPr>
          <a:xfrm>
            <a:off x="6929222" y="46509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4C30DD61-1ADC-EE42-A547-C5BBBFBB8CF7}"/>
              </a:ext>
            </a:extLst>
          </p:cNvPr>
          <p:cNvSpPr/>
          <p:nvPr/>
        </p:nvSpPr>
        <p:spPr>
          <a:xfrm rot="2781332">
            <a:off x="8000576" y="1793764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B50E2-2E0E-5E42-B792-C36090444D6E}"/>
              </a:ext>
            </a:extLst>
          </p:cNvPr>
          <p:cNvSpPr txBox="1"/>
          <p:nvPr/>
        </p:nvSpPr>
        <p:spPr>
          <a:xfrm>
            <a:off x="7812522" y="29365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C81C94F-D2C2-304B-8A74-3D39FF07C8B4}"/>
              </a:ext>
            </a:extLst>
          </p:cNvPr>
          <p:cNvSpPr/>
          <p:nvPr/>
        </p:nvSpPr>
        <p:spPr>
          <a:xfrm rot="5400000">
            <a:off x="10867147" y="1476422"/>
            <a:ext cx="194350" cy="117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417C2-C487-E542-92A5-51399B1C5A4B}"/>
              </a:ext>
            </a:extLst>
          </p:cNvPr>
          <p:cNvSpPr txBox="1"/>
          <p:nvPr/>
        </p:nvSpPr>
        <p:spPr>
          <a:xfrm>
            <a:off x="10842199" y="15651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1A70464D-430E-EB4C-981C-1936DFFA5C4E}"/>
              </a:ext>
            </a:extLst>
          </p:cNvPr>
          <p:cNvSpPr/>
          <p:nvPr/>
        </p:nvSpPr>
        <p:spPr>
          <a:xfrm>
            <a:off x="1034649" y="2174713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8A70B07-317E-C046-BFAC-8167859C28B4}"/>
              </a:ext>
            </a:extLst>
          </p:cNvPr>
          <p:cNvCxnSpPr>
            <a:cxnSpLocks/>
          </p:cNvCxnSpPr>
          <p:nvPr/>
        </p:nvCxnSpPr>
        <p:spPr>
          <a:xfrm flipH="1" flipV="1">
            <a:off x="1292402" y="3083942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AB0F4-1B42-394D-95BB-372C6EA36749}"/>
              </a:ext>
            </a:extLst>
          </p:cNvPr>
          <p:cNvSpPr txBox="1"/>
          <p:nvPr/>
        </p:nvSpPr>
        <p:spPr>
          <a:xfrm>
            <a:off x="1888207" y="2896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BC80AD-09B5-744F-BB8E-5ECF8709C43E}"/>
              </a:ext>
            </a:extLst>
          </p:cNvPr>
          <p:cNvSpPr txBox="1"/>
          <p:nvPr/>
        </p:nvSpPr>
        <p:spPr>
          <a:xfrm>
            <a:off x="1737186" y="1817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4CFBDC-425F-3D4C-99E3-C2B056F993DF}"/>
              </a:ext>
            </a:extLst>
          </p:cNvPr>
          <p:cNvSpPr txBox="1"/>
          <p:nvPr/>
        </p:nvSpPr>
        <p:spPr>
          <a:xfrm>
            <a:off x="3153494" y="39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EEB86DEB-CBD1-DE4C-B6F6-09AE0E44340D}"/>
              </a:ext>
            </a:extLst>
          </p:cNvPr>
          <p:cNvSpPr/>
          <p:nvPr/>
        </p:nvSpPr>
        <p:spPr>
          <a:xfrm>
            <a:off x="3746567" y="2356889"/>
            <a:ext cx="909601" cy="2972595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9221A8DA-6F7F-2E4B-A271-B2C44FB641E6}"/>
              </a:ext>
            </a:extLst>
          </p:cNvPr>
          <p:cNvSpPr/>
          <p:nvPr/>
        </p:nvSpPr>
        <p:spPr>
          <a:xfrm>
            <a:off x="3746567" y="2915985"/>
            <a:ext cx="333858" cy="1175144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3F1FF1F7-9EED-B64F-8E2D-C0896DB92232}"/>
              </a:ext>
            </a:extLst>
          </p:cNvPr>
          <p:cNvSpPr/>
          <p:nvPr/>
        </p:nvSpPr>
        <p:spPr>
          <a:xfrm flipH="1">
            <a:off x="1292401" y="3508477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FDC74598-F08F-6D43-B6B8-E7D3D8A25620}"/>
              </a:ext>
            </a:extLst>
          </p:cNvPr>
          <p:cNvSpPr/>
          <p:nvPr/>
        </p:nvSpPr>
        <p:spPr>
          <a:xfrm rot="13496028" flipH="1">
            <a:off x="1681542" y="2552238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EC5A6991-41A7-F64D-9A4C-0FAA2756F5D5}"/>
              </a:ext>
            </a:extLst>
          </p:cNvPr>
          <p:cNvSpPr/>
          <p:nvPr/>
        </p:nvSpPr>
        <p:spPr>
          <a:xfrm>
            <a:off x="1486104" y="395600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0987F7-E687-EB49-AA84-9A6216D5ABCC}"/>
              </a:ext>
            </a:extLst>
          </p:cNvPr>
          <p:cNvCxnSpPr>
            <a:cxnSpLocks/>
          </p:cNvCxnSpPr>
          <p:nvPr/>
        </p:nvCxnSpPr>
        <p:spPr>
          <a:xfrm flipH="1">
            <a:off x="1780222" y="4366736"/>
            <a:ext cx="1133256" cy="15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be 124">
            <a:extLst>
              <a:ext uri="{FF2B5EF4-FFF2-40B4-BE49-F238E27FC236}">
                <a16:creationId xmlns:a16="http://schemas.microsoft.com/office/drawing/2014/main" id="{2243969B-162D-1840-B819-574C20BF389E}"/>
              </a:ext>
            </a:extLst>
          </p:cNvPr>
          <p:cNvSpPr/>
          <p:nvPr/>
        </p:nvSpPr>
        <p:spPr>
          <a:xfrm>
            <a:off x="2665786" y="3855951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A4E7E2E6-9D99-DE48-964D-39A76FC7A9C9}"/>
              </a:ext>
            </a:extLst>
          </p:cNvPr>
          <p:cNvSpPr/>
          <p:nvPr/>
        </p:nvSpPr>
        <p:spPr>
          <a:xfrm>
            <a:off x="4341403" y="3588280"/>
            <a:ext cx="333858" cy="1175144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C97D6D-0911-2549-B0D1-48E0A8430320}"/>
              </a:ext>
            </a:extLst>
          </p:cNvPr>
          <p:cNvCxnSpPr/>
          <p:nvPr/>
        </p:nvCxnSpPr>
        <p:spPr>
          <a:xfrm>
            <a:off x="2978199" y="4357126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2861F0-B953-444F-8D71-266E59FFF568}"/>
              </a:ext>
            </a:extLst>
          </p:cNvPr>
          <p:cNvCxnSpPr>
            <a:cxnSpLocks/>
          </p:cNvCxnSpPr>
          <p:nvPr/>
        </p:nvCxnSpPr>
        <p:spPr>
          <a:xfrm flipV="1">
            <a:off x="2978199" y="3549909"/>
            <a:ext cx="962134" cy="8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7CC6C08-3493-AF4A-939B-95BCFC8C9757}"/>
              </a:ext>
            </a:extLst>
          </p:cNvPr>
          <p:cNvSpPr txBox="1"/>
          <p:nvPr/>
        </p:nvSpPr>
        <p:spPr>
          <a:xfrm>
            <a:off x="2973808" y="3520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037CAEE-E958-B547-9E40-0ADFB57F0944}"/>
              </a:ext>
            </a:extLst>
          </p:cNvPr>
          <p:cNvSpPr txBox="1"/>
          <p:nvPr/>
        </p:nvSpPr>
        <p:spPr>
          <a:xfrm>
            <a:off x="4265661" y="205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6D8D84E7-05BD-A549-A674-1EAEA72C9937}"/>
              </a:ext>
            </a:extLst>
          </p:cNvPr>
          <p:cNvSpPr/>
          <p:nvPr/>
        </p:nvSpPr>
        <p:spPr>
          <a:xfrm>
            <a:off x="896137" y="1716897"/>
            <a:ext cx="1105471" cy="3806602"/>
          </a:xfrm>
          <a:prstGeom prst="cube">
            <a:avLst>
              <a:gd name="adj" fmla="val 871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E20EEE89-4EEC-124D-BFA5-FCCCF530B7BC}"/>
              </a:ext>
            </a:extLst>
          </p:cNvPr>
          <p:cNvSpPr/>
          <p:nvPr/>
        </p:nvSpPr>
        <p:spPr>
          <a:xfrm>
            <a:off x="899743" y="2285664"/>
            <a:ext cx="515504" cy="1002351"/>
          </a:xfrm>
          <a:prstGeom prst="cube">
            <a:avLst>
              <a:gd name="adj" fmla="val 7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be 42">
            <a:extLst>
              <a:ext uri="{FF2B5EF4-FFF2-40B4-BE49-F238E27FC236}">
                <a16:creationId xmlns:a16="http://schemas.microsoft.com/office/drawing/2014/main" id="{ED1D0B2C-400C-A043-8967-66B1B0AE16F0}"/>
              </a:ext>
            </a:extLst>
          </p:cNvPr>
          <p:cNvSpPr/>
          <p:nvPr/>
        </p:nvSpPr>
        <p:spPr>
          <a:xfrm>
            <a:off x="531275" y="2116543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08E1F51-5F59-044B-AD54-FD1120CF8133}"/>
              </a:ext>
            </a:extLst>
          </p:cNvPr>
          <p:cNvSpPr/>
          <p:nvPr/>
        </p:nvSpPr>
        <p:spPr>
          <a:xfrm>
            <a:off x="531275" y="252459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943531-FCFF-F24D-81F8-3C53E0C63107}"/>
              </a:ext>
            </a:extLst>
          </p:cNvPr>
          <p:cNvCxnSpPr/>
          <p:nvPr/>
        </p:nvCxnSpPr>
        <p:spPr>
          <a:xfrm flipH="1" flipV="1">
            <a:off x="789027" y="3025771"/>
            <a:ext cx="1389589" cy="1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791071-0DFF-9749-88F1-6DDC455EDAC4}"/>
              </a:ext>
            </a:extLst>
          </p:cNvPr>
          <p:cNvCxnSpPr/>
          <p:nvPr/>
        </p:nvCxnSpPr>
        <p:spPr>
          <a:xfrm flipH="1" flipV="1">
            <a:off x="798998" y="3025771"/>
            <a:ext cx="1865705" cy="10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4D70C-D108-DA40-AD27-3285C2D6ADA4}"/>
              </a:ext>
            </a:extLst>
          </p:cNvPr>
          <p:cNvCxnSpPr/>
          <p:nvPr/>
        </p:nvCxnSpPr>
        <p:spPr>
          <a:xfrm flipH="1" flipV="1">
            <a:off x="806948" y="3025771"/>
            <a:ext cx="2664297" cy="20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7C68B3AD-11D7-4347-8423-AFC9A35762A4}"/>
              </a:ext>
            </a:extLst>
          </p:cNvPr>
          <p:cNvSpPr/>
          <p:nvPr/>
        </p:nvSpPr>
        <p:spPr>
          <a:xfrm>
            <a:off x="2362758" y="3492627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DD309-8530-EC44-B5F0-B3D7298AEEBE}"/>
              </a:ext>
            </a:extLst>
          </p:cNvPr>
          <p:cNvSpPr txBox="1"/>
          <p:nvPr/>
        </p:nvSpPr>
        <p:spPr>
          <a:xfrm>
            <a:off x="1197205" y="695934"/>
            <a:ext cx="220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0AD27A13-6F7F-4041-8B8F-91235B12AAE7}"/>
              </a:ext>
            </a:extLst>
          </p:cNvPr>
          <p:cNvSpPr/>
          <p:nvPr/>
        </p:nvSpPr>
        <p:spPr>
          <a:xfrm>
            <a:off x="1874149" y="3964483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867DB14-D7E9-7A4A-A0D0-2A520C14F743}"/>
              </a:ext>
            </a:extLst>
          </p:cNvPr>
          <p:cNvSpPr/>
          <p:nvPr/>
        </p:nvSpPr>
        <p:spPr>
          <a:xfrm>
            <a:off x="3141098" y="270493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C0FA-BD0B-F149-B4A9-E9E0AD365FAE}"/>
              </a:ext>
            </a:extLst>
          </p:cNvPr>
          <p:cNvSpPr txBox="1"/>
          <p:nvPr/>
        </p:nvSpPr>
        <p:spPr>
          <a:xfrm rot="18695867">
            <a:off x="2732946" y="343404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DA230A-6F39-E843-BB27-56AF07AA4BB6}"/>
              </a:ext>
            </a:extLst>
          </p:cNvPr>
          <p:cNvCxnSpPr/>
          <p:nvPr/>
        </p:nvCxnSpPr>
        <p:spPr>
          <a:xfrm flipH="1" flipV="1">
            <a:off x="789027" y="3025771"/>
            <a:ext cx="775901" cy="18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C6B37271-72C6-AC4A-823D-8A64C019F7F6}"/>
              </a:ext>
            </a:extLst>
          </p:cNvPr>
          <p:cNvSpPr/>
          <p:nvPr/>
        </p:nvSpPr>
        <p:spPr>
          <a:xfrm>
            <a:off x="1387861" y="4474867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8A922-F792-8F45-AE9C-E3D86E7FC896}"/>
              </a:ext>
            </a:extLst>
          </p:cNvPr>
          <p:cNvGrpSpPr/>
          <p:nvPr/>
        </p:nvGrpSpPr>
        <p:grpSpPr>
          <a:xfrm>
            <a:off x="3798902" y="2522759"/>
            <a:ext cx="1567049" cy="2187533"/>
            <a:chOff x="3883247" y="2169317"/>
            <a:chExt cx="1567049" cy="218753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1BA03278-64A8-CA41-B378-A4E5A005D77F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19B650-5D74-3646-B5A8-4CBC2377C6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0001BF4-1AB6-D846-B499-8519E8F904E1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AE1F739-7E11-DD4B-B871-2611F58C19D7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E6941510-85B1-9646-8E1D-558E8B3BBCFE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617E95E1-C9E0-834F-AD68-214B40F4C46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BACC2678-5DF4-4B41-B6EE-59CE4BA76248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A84B470F-A3B6-E448-ACE8-0905988C5F54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83C17C19-5AA4-2344-B8A0-1F2DCBDB8AB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56C0E81-1520-F742-BFD5-2007C708AD9A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4262B76C-FED0-CE45-89B2-98F34C75F8D3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4A08469-ED12-DB41-A049-A5AB68556C1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B57AE33-850D-7B47-8D80-A9DC6FA0D0E3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266E965-0869-7D4E-A7BB-DEC00FE79A27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B6037C6E-0DAB-9841-9496-4BAA85E7AB7B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2253E6D6-28F2-2E4D-BAEA-07F807D00AF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6BCD6239-C2E3-1B4A-8ADF-454D68051B59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CF73AC1-8F43-D842-8A7D-DE54E199703A}"/>
              </a:ext>
            </a:extLst>
          </p:cNvPr>
          <p:cNvCxnSpPr>
            <a:stCxn id="49" idx="3"/>
            <a:endCxn id="51" idx="3"/>
          </p:cNvCxnSpPr>
          <p:nvPr/>
        </p:nvCxnSpPr>
        <p:spPr>
          <a:xfrm rot="5400000" flipH="1" flipV="1">
            <a:off x="2249601" y="3906980"/>
            <a:ext cx="766929" cy="2373547"/>
          </a:xfrm>
          <a:prstGeom prst="bentConnector3">
            <a:avLst>
              <a:gd name="adj1" fmla="val -2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BE74F36-3FFB-AB49-A841-3DF88E0BDA8A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rot="5400000" flipH="1" flipV="1">
            <a:off x="2770025" y="3872844"/>
            <a:ext cx="256545" cy="1931435"/>
          </a:xfrm>
          <a:prstGeom prst="bentConnector3">
            <a:avLst>
              <a:gd name="adj1" fmla="val -20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B9C2028-4B33-7A48-BB66-B45679AC233F}"/>
              </a:ext>
            </a:extLst>
          </p:cNvPr>
          <p:cNvCxnSpPr>
            <a:stCxn id="46" idx="3"/>
            <a:endCxn id="93" idx="3"/>
          </p:cNvCxnSpPr>
          <p:nvPr/>
        </p:nvCxnSpPr>
        <p:spPr>
          <a:xfrm rot="16200000" flipH="1">
            <a:off x="3322742" y="3584073"/>
            <a:ext cx="1001168" cy="1247593"/>
          </a:xfrm>
          <a:prstGeom prst="bentConnector3">
            <a:avLst>
              <a:gd name="adj1" fmla="val 15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11774-677A-5A4C-BE14-8C849AC6801C}"/>
              </a:ext>
            </a:extLst>
          </p:cNvPr>
          <p:cNvSpPr txBox="1"/>
          <p:nvPr/>
        </p:nvSpPr>
        <p:spPr>
          <a:xfrm>
            <a:off x="197887" y="380913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3DF6B-AEB4-8642-9372-2AAEC68BF36D}"/>
              </a:ext>
            </a:extLst>
          </p:cNvPr>
          <p:cNvSpPr txBox="1"/>
          <p:nvPr/>
        </p:nvSpPr>
        <p:spPr>
          <a:xfrm>
            <a:off x="545154" y="2202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D8094E-0D14-0146-83C4-7B4BB625CD20}"/>
              </a:ext>
            </a:extLst>
          </p:cNvPr>
          <p:cNvSpPr txBox="1"/>
          <p:nvPr/>
        </p:nvSpPr>
        <p:spPr>
          <a:xfrm>
            <a:off x="1233812" y="17589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F3338-B5D8-1C42-A87A-91E59917B096}"/>
              </a:ext>
            </a:extLst>
          </p:cNvPr>
          <p:cNvSpPr txBox="1"/>
          <p:nvPr/>
        </p:nvSpPr>
        <p:spPr>
          <a:xfrm>
            <a:off x="1119586" y="49470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4C30DD61-1ADC-EE42-A547-C5BBBFBB8CF7}"/>
              </a:ext>
            </a:extLst>
          </p:cNvPr>
          <p:cNvSpPr/>
          <p:nvPr/>
        </p:nvSpPr>
        <p:spPr>
          <a:xfrm rot="2781332">
            <a:off x="2190940" y="2089855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B50E2-2E0E-5E42-B792-C36090444D6E}"/>
              </a:ext>
            </a:extLst>
          </p:cNvPr>
          <p:cNvSpPr txBox="1"/>
          <p:nvPr/>
        </p:nvSpPr>
        <p:spPr>
          <a:xfrm>
            <a:off x="2002886" y="3232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C81C94F-D2C2-304B-8A74-3D39FF07C8B4}"/>
              </a:ext>
            </a:extLst>
          </p:cNvPr>
          <p:cNvSpPr/>
          <p:nvPr/>
        </p:nvSpPr>
        <p:spPr>
          <a:xfrm rot="5400000">
            <a:off x="4939628" y="1890395"/>
            <a:ext cx="209021" cy="95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417C2-C487-E542-92A5-51399B1C5A4B}"/>
              </a:ext>
            </a:extLst>
          </p:cNvPr>
          <p:cNvSpPr txBox="1"/>
          <p:nvPr/>
        </p:nvSpPr>
        <p:spPr>
          <a:xfrm>
            <a:off x="4926824" y="1892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8E0AC224-5F1C-944A-B650-1059F0626DD1}"/>
              </a:ext>
            </a:extLst>
          </p:cNvPr>
          <p:cNvSpPr/>
          <p:nvPr/>
        </p:nvSpPr>
        <p:spPr>
          <a:xfrm>
            <a:off x="6528536" y="2086995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7C87A1D1-3D6E-964C-813F-DF6CA8A7B400}"/>
              </a:ext>
            </a:extLst>
          </p:cNvPr>
          <p:cNvSpPr/>
          <p:nvPr/>
        </p:nvSpPr>
        <p:spPr>
          <a:xfrm>
            <a:off x="6528536" y="2495048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C31150-80D9-414A-A0F0-338C4F43544D}"/>
              </a:ext>
            </a:extLst>
          </p:cNvPr>
          <p:cNvGrpSpPr/>
          <p:nvPr/>
        </p:nvGrpSpPr>
        <p:grpSpPr>
          <a:xfrm>
            <a:off x="9796163" y="2493211"/>
            <a:ext cx="1567049" cy="2187533"/>
            <a:chOff x="3883247" y="2169317"/>
            <a:chExt cx="1567049" cy="2187533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6C57284C-F94E-4C43-AEE6-FD448BEA025D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2EF858-6302-3249-AF95-43FB4E5D08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432C68C9-2FE1-424D-836C-7839D88547C8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BAFCB9A-87DF-3B46-8A3B-DB61B2E9C22B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0504617D-7BD5-854E-BFF3-70DE6126A592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3E59D405-D196-5C4C-A760-D133C7933D6D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B1F46989-107E-2048-B3CC-9BB0013E65E2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FBA7D459-449D-EA49-9D65-2E9E3836867A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CEF9CA56-CEF3-B449-9C97-DE2ECFAACDC8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A2B2532-60EE-3E43-9EE3-73741B47D421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F7B84033-92A0-2945-8ECC-24047C207FCC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6A1AAD13-26BE-C746-A269-A76F54D1F33E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F5938BEC-64E0-C448-AE47-B70DC08F7481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3B41989B-FC1F-AF4C-9B0E-FCDF91CD1434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DC8D683C-BB18-294D-85B8-B7E7C7E571DC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C07541C-0E56-F443-9B10-C07C23AE18D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946CD79E-D59F-6545-BF35-8426CE09DEE8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6FC58-C87C-E349-8489-1E71C51F83B5}"/>
              </a:ext>
            </a:extLst>
          </p:cNvPr>
          <p:cNvSpPr txBox="1"/>
          <p:nvPr/>
        </p:nvSpPr>
        <p:spPr>
          <a:xfrm>
            <a:off x="6195148" y="377958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4373D5-1828-DC4C-BBF8-24354510E231}"/>
              </a:ext>
            </a:extLst>
          </p:cNvPr>
          <p:cNvSpPr txBox="1"/>
          <p:nvPr/>
        </p:nvSpPr>
        <p:spPr>
          <a:xfrm>
            <a:off x="6542415" y="2173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E691F6-6243-834C-9834-DC1AEFAEB1C2}"/>
              </a:ext>
            </a:extLst>
          </p:cNvPr>
          <p:cNvSpPr txBox="1"/>
          <p:nvPr/>
        </p:nvSpPr>
        <p:spPr>
          <a:xfrm>
            <a:off x="7231073" y="17294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10D44B-2DA1-A942-B0AD-D222C4EE575D}"/>
              </a:ext>
            </a:extLst>
          </p:cNvPr>
          <p:cNvSpPr txBox="1"/>
          <p:nvPr/>
        </p:nvSpPr>
        <p:spPr>
          <a:xfrm>
            <a:off x="7749045" y="51555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45DB43B-9561-554B-8DFF-CB2F6084B52D}"/>
              </a:ext>
            </a:extLst>
          </p:cNvPr>
          <p:cNvSpPr/>
          <p:nvPr/>
        </p:nvSpPr>
        <p:spPr>
          <a:xfrm rot="2781332">
            <a:off x="8188201" y="2060307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B0C63A-3D2E-F04D-BAE6-AB99239FCF22}"/>
              </a:ext>
            </a:extLst>
          </p:cNvPr>
          <p:cNvSpPr txBox="1"/>
          <p:nvPr/>
        </p:nvSpPr>
        <p:spPr>
          <a:xfrm>
            <a:off x="8000147" y="32031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FAA07008-0318-5649-B075-03EE296DDC59}"/>
              </a:ext>
            </a:extLst>
          </p:cNvPr>
          <p:cNvSpPr/>
          <p:nvPr/>
        </p:nvSpPr>
        <p:spPr>
          <a:xfrm>
            <a:off x="7539171" y="3042300"/>
            <a:ext cx="2138112" cy="2113279"/>
          </a:xfrm>
          <a:prstGeom prst="cube">
            <a:avLst>
              <a:gd name="adj" fmla="val 703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199A18-AEE0-0040-8A05-668F7BEF034B}"/>
              </a:ext>
            </a:extLst>
          </p:cNvPr>
          <p:cNvSpPr/>
          <p:nvPr/>
        </p:nvSpPr>
        <p:spPr>
          <a:xfrm>
            <a:off x="5744581" y="3614507"/>
            <a:ext cx="247426" cy="77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697F0EA7-C3C3-A243-8B7C-58F715180BD0}"/>
              </a:ext>
            </a:extLst>
          </p:cNvPr>
          <p:cNvSpPr/>
          <p:nvPr/>
        </p:nvSpPr>
        <p:spPr>
          <a:xfrm rot="5400000">
            <a:off x="10979198" y="1861489"/>
            <a:ext cx="209021" cy="95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7DA37A-352D-854A-BBD3-C7457B55DEB6}"/>
              </a:ext>
            </a:extLst>
          </p:cNvPr>
          <p:cNvSpPr txBox="1"/>
          <p:nvPr/>
        </p:nvSpPr>
        <p:spPr>
          <a:xfrm>
            <a:off x="10966394" y="1864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9CFB8E-FECF-6540-B0F6-DA81A04D61EA}"/>
              </a:ext>
            </a:extLst>
          </p:cNvPr>
          <p:cNvSpPr txBox="1"/>
          <p:nvPr/>
        </p:nvSpPr>
        <p:spPr>
          <a:xfrm>
            <a:off x="3461603" y="23635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0A0E6-5F30-D74E-8F41-205DEF7C41F0}"/>
              </a:ext>
            </a:extLst>
          </p:cNvPr>
          <p:cNvSpPr txBox="1"/>
          <p:nvPr/>
        </p:nvSpPr>
        <p:spPr>
          <a:xfrm>
            <a:off x="4929861" y="415445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7D01-1ADA-3447-9FD5-B88FA8F48B71}"/>
              </a:ext>
            </a:extLst>
          </p:cNvPr>
          <p:cNvSpPr txBox="1"/>
          <p:nvPr/>
        </p:nvSpPr>
        <p:spPr>
          <a:xfrm>
            <a:off x="5326071" y="30257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280DD7-A0B5-3449-9D4C-FC14ABE459E5}"/>
              </a:ext>
            </a:extLst>
          </p:cNvPr>
          <p:cNvSpPr txBox="1"/>
          <p:nvPr/>
        </p:nvSpPr>
        <p:spPr>
          <a:xfrm>
            <a:off x="11031650" y="420786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29D3A-095D-AA4B-8DBC-EB77CC0DB36C}"/>
              </a:ext>
            </a:extLst>
          </p:cNvPr>
          <p:cNvSpPr txBox="1"/>
          <p:nvPr/>
        </p:nvSpPr>
        <p:spPr>
          <a:xfrm>
            <a:off x="11362134" y="30561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70E2C4-DE20-A746-B81D-5C985E1476B3}"/>
              </a:ext>
            </a:extLst>
          </p:cNvPr>
          <p:cNvCxnSpPr/>
          <p:nvPr/>
        </p:nvCxnSpPr>
        <p:spPr>
          <a:xfrm>
            <a:off x="5868294" y="1735041"/>
            <a:ext cx="0" cy="453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11413"/>
              </p:ext>
            </p:extLst>
          </p:nvPr>
        </p:nvGraphicFramePr>
        <p:xfrm>
          <a:off x="699246" y="2064372"/>
          <a:ext cx="2163480" cy="207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37055"/>
              </p:ext>
            </p:extLst>
          </p:nvPr>
        </p:nvGraphicFramePr>
        <p:xfrm>
          <a:off x="3976012" y="2479836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11773" y="2918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0CE02E-695B-2940-8B4F-AE2EFA74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984"/>
              </p:ext>
            </p:extLst>
          </p:nvPr>
        </p:nvGraphicFramePr>
        <p:xfrm>
          <a:off x="6249528" y="2272103"/>
          <a:ext cx="1730784" cy="166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490682" y="16950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303493" y="21105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777327" y="192583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8660902" y="2928577"/>
                <a:ext cx="1644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902" y="2928577"/>
                <a:ext cx="16441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86680"/>
              </p:ext>
            </p:extLst>
          </p:nvPr>
        </p:nvGraphicFramePr>
        <p:xfrm>
          <a:off x="337489" y="2145050"/>
          <a:ext cx="304220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98862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7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ZERO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4339"/>
              </p:ext>
            </p:extLst>
          </p:nvPr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583337" y="1732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957673" y="214016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9037084" y="3618861"/>
                <a:ext cx="2247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84" y="3618861"/>
                <a:ext cx="224766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1742050" y="1942762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858591" y="1917154"/>
            <a:ext cx="421426" cy="70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218459" y="16402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272919-4C77-C34E-B33A-68CBE074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4106"/>
              </p:ext>
            </p:extLst>
          </p:nvPr>
        </p:nvGraphicFramePr>
        <p:xfrm>
          <a:off x="6112186" y="2523367"/>
          <a:ext cx="236616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4076"/>
              </p:ext>
            </p:extLst>
          </p:nvPr>
        </p:nvGraphicFramePr>
        <p:xfrm>
          <a:off x="1056141" y="2513157"/>
          <a:ext cx="236616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82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52116"/>
              </p:ext>
            </p:extLst>
          </p:nvPr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2108690" y="2137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693862" y="25072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9037084" y="3618861"/>
                <a:ext cx="85613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84" y="3618861"/>
                <a:ext cx="856132" cy="609077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2102660" y="1910703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flipV="1">
            <a:off x="2219201" y="2236317"/>
            <a:ext cx="622493" cy="35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841694" y="205165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272919-4C77-C34E-B33A-68CBE074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34186"/>
              </p:ext>
            </p:extLst>
          </p:nvPr>
        </p:nvGraphicFramePr>
        <p:xfrm>
          <a:off x="6186398" y="2889127"/>
          <a:ext cx="16901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62303"/>
              </p:ext>
            </p:extLst>
          </p:nvPr>
        </p:nvGraphicFramePr>
        <p:xfrm>
          <a:off x="699246" y="2064372"/>
          <a:ext cx="2163480" cy="207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8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NON-UNIT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33427"/>
              </p:ext>
            </p:extLst>
          </p:nvPr>
        </p:nvGraphicFramePr>
        <p:xfrm>
          <a:off x="3976012" y="2479836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11773" y="2918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0CE02E-695B-2940-8B4F-AE2EFA74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94843"/>
              </p:ext>
            </p:extLst>
          </p:nvPr>
        </p:nvGraphicFramePr>
        <p:xfrm>
          <a:off x="6249528" y="2687568"/>
          <a:ext cx="865392" cy="83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490682" y="16950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303493" y="21105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344631" y="229517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7558243" y="2798494"/>
                <a:ext cx="164410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243" y="2798494"/>
                <a:ext cx="1644103" cy="609077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/>
        </p:nvGraphicFramePr>
        <p:xfrm>
          <a:off x="337489" y="2145050"/>
          <a:ext cx="304220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98862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7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ZERO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/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583337" y="1732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1742050" y="1942762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858591" y="1917154"/>
            <a:ext cx="421426" cy="70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218459" y="16402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E52852-2A2B-3E4E-89EF-2660CE5D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09324"/>
              </p:ext>
            </p:extLst>
          </p:nvPr>
        </p:nvGraphicFramePr>
        <p:xfrm>
          <a:off x="6112186" y="2999375"/>
          <a:ext cx="1730784" cy="166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3A4D73-014F-FA43-BC8C-026D63C542F1}"/>
              </a:ext>
            </a:extLst>
          </p:cNvPr>
          <p:cNvSpPr txBox="1"/>
          <p:nvPr/>
        </p:nvSpPr>
        <p:spPr>
          <a:xfrm>
            <a:off x="6639985" y="26531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E5926-285D-EB44-B556-348932EAF158}"/>
                  </a:ext>
                </a:extLst>
              </p:cNvPr>
              <p:cNvSpPr txBox="1"/>
              <p:nvPr/>
            </p:nvSpPr>
            <p:spPr>
              <a:xfrm>
                <a:off x="8382996" y="3486431"/>
                <a:ext cx="2196370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E5926-285D-EB44-B556-348932EAF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996" y="3486431"/>
                <a:ext cx="2196370" cy="612796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0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190</Words>
  <Application>Microsoft Macintosh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2018-08-10T16:04:15Z</dcterms:created>
  <dcterms:modified xsi:type="dcterms:W3CDTF">2018-08-14T20:05:19Z</dcterms:modified>
</cp:coreProperties>
</file>