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64D93B-B88B-334B-AF71-C3B4C6DF800B}" v="31" dt="2018-08-14T16:35:00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47"/>
  </p:normalViewPr>
  <p:slideViewPr>
    <p:cSldViewPr snapToGrid="0" snapToObjects="1">
      <p:cViewPr>
        <p:scale>
          <a:sx n="98" d="100"/>
          <a:sy n="98" d="100"/>
        </p:scale>
        <p:origin x="1920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Ruiz Ruiz" userId="43f712b8e634f19b" providerId="LiveId" clId="{1A64D93B-B88B-334B-AF71-C3B4C6DF800B}"/>
    <pc:docChg chg="custSel delSld modSld">
      <pc:chgData name="Pablo Ruiz Ruiz" userId="43f712b8e634f19b" providerId="LiveId" clId="{1A64D93B-B88B-334B-AF71-C3B4C6DF800B}" dt="2018-08-14T16:35:00.290" v="30" actId="1076"/>
      <pc:docMkLst>
        <pc:docMk/>
      </pc:docMkLst>
      <pc:sldChg chg="del">
        <pc:chgData name="Pablo Ruiz Ruiz" userId="43f712b8e634f19b" providerId="LiveId" clId="{1A64D93B-B88B-334B-AF71-C3B4C6DF800B}" dt="2018-08-14T15:16:13.173" v="0" actId="2696"/>
        <pc:sldMkLst>
          <pc:docMk/>
          <pc:sldMk cId="1885277579" sldId="256"/>
        </pc:sldMkLst>
      </pc:sldChg>
      <pc:sldChg chg="del">
        <pc:chgData name="Pablo Ruiz Ruiz" userId="43f712b8e634f19b" providerId="LiveId" clId="{1A64D93B-B88B-334B-AF71-C3B4C6DF800B}" dt="2018-08-14T15:16:17.824" v="4" actId="2696"/>
        <pc:sldMkLst>
          <pc:docMk/>
          <pc:sldMk cId="2173392491" sldId="257"/>
        </pc:sldMkLst>
      </pc:sldChg>
      <pc:sldChg chg="del">
        <pc:chgData name="Pablo Ruiz Ruiz" userId="43f712b8e634f19b" providerId="LiveId" clId="{1A64D93B-B88B-334B-AF71-C3B4C6DF800B}" dt="2018-08-14T15:16:17.290" v="2" actId="2696"/>
        <pc:sldMkLst>
          <pc:docMk/>
          <pc:sldMk cId="3348357508" sldId="258"/>
        </pc:sldMkLst>
      </pc:sldChg>
      <pc:sldChg chg="del">
        <pc:chgData name="Pablo Ruiz Ruiz" userId="43f712b8e634f19b" providerId="LiveId" clId="{1A64D93B-B88B-334B-AF71-C3B4C6DF800B}" dt="2018-08-14T15:16:17.294" v="3" actId="2696"/>
        <pc:sldMkLst>
          <pc:docMk/>
          <pc:sldMk cId="1704460532" sldId="259"/>
        </pc:sldMkLst>
      </pc:sldChg>
      <pc:sldChg chg="addSp modSp">
        <pc:chgData name="Pablo Ruiz Ruiz" userId="43f712b8e634f19b" providerId="LiveId" clId="{1A64D93B-B88B-334B-AF71-C3B4C6DF800B}" dt="2018-08-14T16:34:25.772" v="25" actId="20577"/>
        <pc:sldMkLst>
          <pc:docMk/>
          <pc:sldMk cId="3907522656" sldId="260"/>
        </pc:sldMkLst>
        <pc:spChg chg="mod">
          <ac:chgData name="Pablo Ruiz Ruiz" userId="43f712b8e634f19b" providerId="LiveId" clId="{1A64D93B-B88B-334B-AF71-C3B4C6DF800B}" dt="2018-08-14T16:34:22.800" v="23" actId="20577"/>
          <ac:spMkLst>
            <pc:docMk/>
            <pc:sldMk cId="3907522656" sldId="260"/>
            <ac:spMk id="3" creationId="{FB76C8AC-EE2E-364B-A87B-E764C6DD424F}"/>
          </ac:spMkLst>
        </pc:spChg>
        <pc:spChg chg="add mod">
          <ac:chgData name="Pablo Ruiz Ruiz" userId="43f712b8e634f19b" providerId="LiveId" clId="{1A64D93B-B88B-334B-AF71-C3B4C6DF800B}" dt="2018-08-14T16:28:40.054" v="12" actId="1076"/>
          <ac:spMkLst>
            <pc:docMk/>
            <pc:sldMk cId="3907522656" sldId="260"/>
            <ac:spMk id="28" creationId="{BF3BF6AA-075D-1B4B-BB41-69D4147B3148}"/>
          </ac:spMkLst>
        </pc:spChg>
        <pc:spChg chg="mod">
          <ac:chgData name="Pablo Ruiz Ruiz" userId="43f712b8e634f19b" providerId="LiveId" clId="{1A64D93B-B88B-334B-AF71-C3B4C6DF800B}" dt="2018-08-14T16:34:25.772" v="25" actId="20577"/>
          <ac:spMkLst>
            <pc:docMk/>
            <pc:sldMk cId="3907522656" sldId="260"/>
            <ac:spMk id="29" creationId="{E4688480-5936-544A-9320-B6CD0BBB45FC}"/>
          </ac:spMkLst>
        </pc:spChg>
        <pc:spChg chg="mod">
          <ac:chgData name="Pablo Ruiz Ruiz" userId="43f712b8e634f19b" providerId="LiveId" clId="{1A64D93B-B88B-334B-AF71-C3B4C6DF800B}" dt="2018-08-14T16:28:44.698" v="13" actId="1076"/>
          <ac:spMkLst>
            <pc:docMk/>
            <pc:sldMk cId="3907522656" sldId="260"/>
            <ac:spMk id="63" creationId="{D8BFF00C-4DB7-FC4D-A71C-ACE590731547}"/>
          </ac:spMkLst>
        </pc:spChg>
        <pc:spChg chg="mod">
          <ac:chgData name="Pablo Ruiz Ruiz" userId="43f712b8e634f19b" providerId="LiveId" clId="{1A64D93B-B88B-334B-AF71-C3B4C6DF800B}" dt="2018-08-14T16:28:52.534" v="14" actId="1076"/>
          <ac:spMkLst>
            <pc:docMk/>
            <pc:sldMk cId="3907522656" sldId="260"/>
            <ac:spMk id="86" creationId="{35E21D4B-E7C3-C644-A4F4-AC198C89F911}"/>
          </ac:spMkLst>
        </pc:spChg>
      </pc:sldChg>
      <pc:sldChg chg="del">
        <pc:chgData name="Pablo Ruiz Ruiz" userId="43f712b8e634f19b" providerId="LiveId" clId="{1A64D93B-B88B-334B-AF71-C3B4C6DF800B}" dt="2018-08-14T15:16:13.660" v="1" actId="2696"/>
        <pc:sldMkLst>
          <pc:docMk/>
          <pc:sldMk cId="411892356" sldId="261"/>
        </pc:sldMkLst>
      </pc:sldChg>
      <pc:sldChg chg="addSp delSp modSp">
        <pc:chgData name="Pablo Ruiz Ruiz" userId="43f712b8e634f19b" providerId="LiveId" clId="{1A64D93B-B88B-334B-AF71-C3B4C6DF800B}" dt="2018-08-14T16:35:00.290" v="30" actId="1076"/>
        <pc:sldMkLst>
          <pc:docMk/>
          <pc:sldMk cId="3130072809" sldId="263"/>
        </pc:sldMkLst>
        <pc:spChg chg="mod">
          <ac:chgData name="Pablo Ruiz Ruiz" userId="43f712b8e634f19b" providerId="LiveId" clId="{1A64D93B-B88B-334B-AF71-C3B4C6DF800B}" dt="2018-08-14T16:35:00.290" v="30" actId="1076"/>
          <ac:spMkLst>
            <pc:docMk/>
            <pc:sldMk cId="3130072809" sldId="263"/>
            <ac:spMk id="2" creationId="{1227FF3A-66C8-B343-B3EA-7E865987686D}"/>
          </ac:spMkLst>
        </pc:spChg>
        <pc:spChg chg="mod">
          <ac:chgData name="Pablo Ruiz Ruiz" userId="43f712b8e634f19b" providerId="LiveId" clId="{1A64D93B-B88B-334B-AF71-C3B4C6DF800B}" dt="2018-08-14T16:35:00.290" v="30" actId="1076"/>
          <ac:spMkLst>
            <pc:docMk/>
            <pc:sldMk cId="3130072809" sldId="263"/>
            <ac:spMk id="3" creationId="{FB76C8AC-EE2E-364B-A87B-E764C6DD424F}"/>
          </ac:spMkLst>
        </pc:spChg>
        <pc:spChg chg="mod">
          <ac:chgData name="Pablo Ruiz Ruiz" userId="43f712b8e634f19b" providerId="LiveId" clId="{1A64D93B-B88B-334B-AF71-C3B4C6DF800B}" dt="2018-08-14T16:35:00.290" v="30" actId="1076"/>
          <ac:spMkLst>
            <pc:docMk/>
            <pc:sldMk cId="3130072809" sldId="263"/>
            <ac:spMk id="5" creationId="{0E904B93-7B0E-8D46-B4B5-B9C52221207C}"/>
          </ac:spMkLst>
        </pc:spChg>
        <pc:spChg chg="mod">
          <ac:chgData name="Pablo Ruiz Ruiz" userId="43f712b8e634f19b" providerId="LiveId" clId="{1A64D93B-B88B-334B-AF71-C3B4C6DF800B}" dt="2018-08-14T16:35:00.290" v="30" actId="1076"/>
          <ac:spMkLst>
            <pc:docMk/>
            <pc:sldMk cId="3130072809" sldId="263"/>
            <ac:spMk id="6" creationId="{ACC8FB22-3E19-A449-9396-D6BC0110C0D4}"/>
          </ac:spMkLst>
        </pc:spChg>
        <pc:spChg chg="mod">
          <ac:chgData name="Pablo Ruiz Ruiz" userId="43f712b8e634f19b" providerId="LiveId" clId="{1A64D93B-B88B-334B-AF71-C3B4C6DF800B}" dt="2018-08-14T16:35:00.290" v="30" actId="1076"/>
          <ac:spMkLst>
            <pc:docMk/>
            <pc:sldMk cId="3130072809" sldId="263"/>
            <ac:spMk id="7" creationId="{D23B2792-2D13-E641-8829-963BE850BA50}"/>
          </ac:spMkLst>
        </pc:spChg>
        <pc:spChg chg="add mod">
          <ac:chgData name="Pablo Ruiz Ruiz" userId="43f712b8e634f19b" providerId="LiveId" clId="{1A64D93B-B88B-334B-AF71-C3B4C6DF800B}" dt="2018-08-14T16:35:00.290" v="30" actId="1076"/>
          <ac:spMkLst>
            <pc:docMk/>
            <pc:sldMk cId="3130072809" sldId="263"/>
            <ac:spMk id="27" creationId="{C234B83F-AE32-2E46-92CD-21A5BF9A61CF}"/>
          </ac:spMkLst>
        </pc:spChg>
        <pc:spChg chg="add mod">
          <ac:chgData name="Pablo Ruiz Ruiz" userId="43f712b8e634f19b" providerId="LiveId" clId="{1A64D93B-B88B-334B-AF71-C3B4C6DF800B}" dt="2018-08-14T16:35:00.290" v="30" actId="1076"/>
          <ac:spMkLst>
            <pc:docMk/>
            <pc:sldMk cId="3130072809" sldId="263"/>
            <ac:spMk id="28" creationId="{57A008E8-4C97-4D4E-B519-23035D8049CA}"/>
          </ac:spMkLst>
        </pc:spChg>
        <pc:spChg chg="mod">
          <ac:chgData name="Pablo Ruiz Ruiz" userId="43f712b8e634f19b" providerId="LiveId" clId="{1A64D93B-B88B-334B-AF71-C3B4C6DF800B}" dt="2018-08-14T16:35:00.290" v="30" actId="1076"/>
          <ac:spMkLst>
            <pc:docMk/>
            <pc:sldMk cId="3130072809" sldId="263"/>
            <ac:spMk id="35" creationId="{11EAA009-C701-664F-A3CD-39ED6E14D638}"/>
          </ac:spMkLst>
        </pc:spChg>
        <pc:spChg chg="mod">
          <ac:chgData name="Pablo Ruiz Ruiz" userId="43f712b8e634f19b" providerId="LiveId" clId="{1A64D93B-B88B-334B-AF71-C3B4C6DF800B}" dt="2018-08-14T16:35:00.290" v="30" actId="1076"/>
          <ac:spMkLst>
            <pc:docMk/>
            <pc:sldMk cId="3130072809" sldId="263"/>
            <ac:spMk id="36" creationId="{7DE9122E-352B-2A45-BC5A-4D3DF03C65C3}"/>
          </ac:spMkLst>
        </pc:spChg>
        <pc:spChg chg="mod">
          <ac:chgData name="Pablo Ruiz Ruiz" userId="43f712b8e634f19b" providerId="LiveId" clId="{1A64D93B-B88B-334B-AF71-C3B4C6DF800B}" dt="2018-08-14T16:35:00.290" v="30" actId="1076"/>
          <ac:spMkLst>
            <pc:docMk/>
            <pc:sldMk cId="3130072809" sldId="263"/>
            <ac:spMk id="40" creationId="{3D90819A-E3FB-9943-9265-5FE2D4F9FD51}"/>
          </ac:spMkLst>
        </pc:spChg>
        <pc:spChg chg="mod">
          <ac:chgData name="Pablo Ruiz Ruiz" userId="43f712b8e634f19b" providerId="LiveId" clId="{1A64D93B-B88B-334B-AF71-C3B4C6DF800B}" dt="2018-08-14T16:35:00.290" v="30" actId="1076"/>
          <ac:spMkLst>
            <pc:docMk/>
            <pc:sldMk cId="3130072809" sldId="263"/>
            <ac:spMk id="43" creationId="{E37598FF-7922-1F42-BB83-105F75DD149C}"/>
          </ac:spMkLst>
        </pc:spChg>
        <pc:spChg chg="mod">
          <ac:chgData name="Pablo Ruiz Ruiz" userId="43f712b8e634f19b" providerId="LiveId" clId="{1A64D93B-B88B-334B-AF71-C3B4C6DF800B}" dt="2018-08-14T16:35:00.290" v="30" actId="1076"/>
          <ac:spMkLst>
            <pc:docMk/>
            <pc:sldMk cId="3130072809" sldId="263"/>
            <ac:spMk id="44" creationId="{BF88453C-8647-3B48-A753-E74EFB2B9295}"/>
          </ac:spMkLst>
        </pc:spChg>
        <pc:spChg chg="mod">
          <ac:chgData name="Pablo Ruiz Ruiz" userId="43f712b8e634f19b" providerId="LiveId" clId="{1A64D93B-B88B-334B-AF71-C3B4C6DF800B}" dt="2018-08-14T16:35:00.290" v="30" actId="1076"/>
          <ac:spMkLst>
            <pc:docMk/>
            <pc:sldMk cId="3130072809" sldId="263"/>
            <ac:spMk id="45" creationId="{B6C561E2-B2B9-2848-B46C-37468112843B}"/>
          </ac:spMkLst>
        </pc:spChg>
        <pc:spChg chg="mod">
          <ac:chgData name="Pablo Ruiz Ruiz" userId="43f712b8e634f19b" providerId="LiveId" clId="{1A64D93B-B88B-334B-AF71-C3B4C6DF800B}" dt="2018-08-14T16:35:00.290" v="30" actId="1076"/>
          <ac:spMkLst>
            <pc:docMk/>
            <pc:sldMk cId="3130072809" sldId="263"/>
            <ac:spMk id="46" creationId="{9C37A0F1-F616-1E41-B435-E6EC485136F9}"/>
          </ac:spMkLst>
        </pc:spChg>
        <pc:spChg chg="mod">
          <ac:chgData name="Pablo Ruiz Ruiz" userId="43f712b8e634f19b" providerId="LiveId" clId="{1A64D93B-B88B-334B-AF71-C3B4C6DF800B}" dt="2018-08-14T16:35:00.290" v="30" actId="1076"/>
          <ac:spMkLst>
            <pc:docMk/>
            <pc:sldMk cId="3130072809" sldId="263"/>
            <ac:spMk id="47" creationId="{3D1C7811-3492-174B-8230-B8D271A009E0}"/>
          </ac:spMkLst>
        </pc:spChg>
        <pc:spChg chg="mod">
          <ac:chgData name="Pablo Ruiz Ruiz" userId="43f712b8e634f19b" providerId="LiveId" clId="{1A64D93B-B88B-334B-AF71-C3B4C6DF800B}" dt="2018-08-14T16:35:00.290" v="30" actId="1076"/>
          <ac:spMkLst>
            <pc:docMk/>
            <pc:sldMk cId="3130072809" sldId="263"/>
            <ac:spMk id="49" creationId="{2163F4F3-6006-A64D-A4A3-AD5B761EE049}"/>
          </ac:spMkLst>
        </pc:spChg>
        <pc:spChg chg="mod">
          <ac:chgData name="Pablo Ruiz Ruiz" userId="43f712b8e634f19b" providerId="LiveId" clId="{1A64D93B-B88B-334B-AF71-C3B4C6DF800B}" dt="2018-08-14T16:35:00.290" v="30" actId="1076"/>
          <ac:spMkLst>
            <pc:docMk/>
            <pc:sldMk cId="3130072809" sldId="263"/>
            <ac:spMk id="63" creationId="{D8BFF00C-4DB7-FC4D-A71C-ACE590731547}"/>
          </ac:spMkLst>
        </pc:spChg>
        <pc:spChg chg="del">
          <ac:chgData name="Pablo Ruiz Ruiz" userId="43f712b8e634f19b" providerId="LiveId" clId="{1A64D93B-B88B-334B-AF71-C3B4C6DF800B}" dt="2018-08-14T16:34:36.746" v="26" actId="478"/>
          <ac:spMkLst>
            <pc:docMk/>
            <pc:sldMk cId="3130072809" sldId="263"/>
            <ac:spMk id="64" creationId="{CAC03B42-CD75-D849-907E-8692ACC7D070}"/>
          </ac:spMkLst>
        </pc:spChg>
        <pc:spChg chg="del mod">
          <ac:chgData name="Pablo Ruiz Ruiz" userId="43f712b8e634f19b" providerId="LiveId" clId="{1A64D93B-B88B-334B-AF71-C3B4C6DF800B}" dt="2018-08-14T16:34:38.891" v="28" actId="478"/>
          <ac:spMkLst>
            <pc:docMk/>
            <pc:sldMk cId="3130072809" sldId="263"/>
            <ac:spMk id="65" creationId="{FD9B60EE-5B75-6045-A374-5D6BFFF04814}"/>
          </ac:spMkLst>
        </pc:spChg>
        <pc:spChg chg="del">
          <ac:chgData name="Pablo Ruiz Ruiz" userId="43f712b8e634f19b" providerId="LiveId" clId="{1A64D93B-B88B-334B-AF71-C3B4C6DF800B}" dt="2018-08-14T16:34:40.615" v="29" actId="478"/>
          <ac:spMkLst>
            <pc:docMk/>
            <pc:sldMk cId="3130072809" sldId="263"/>
            <ac:spMk id="66" creationId="{4C6E332B-B6B6-0545-9241-4BD7F53428CD}"/>
          </ac:spMkLst>
        </pc:spChg>
        <pc:spChg chg="mod">
          <ac:chgData name="Pablo Ruiz Ruiz" userId="43f712b8e634f19b" providerId="LiveId" clId="{1A64D93B-B88B-334B-AF71-C3B4C6DF800B}" dt="2018-08-14T16:35:00.290" v="30" actId="1076"/>
          <ac:spMkLst>
            <pc:docMk/>
            <pc:sldMk cId="3130072809" sldId="263"/>
            <ac:spMk id="82" creationId="{C5424CF2-9953-1743-9D1B-9A83B62F5640}"/>
          </ac:spMkLst>
        </pc:spChg>
        <pc:spChg chg="mod">
          <ac:chgData name="Pablo Ruiz Ruiz" userId="43f712b8e634f19b" providerId="LiveId" clId="{1A64D93B-B88B-334B-AF71-C3B4C6DF800B}" dt="2018-08-14T16:35:00.290" v="30" actId="1076"/>
          <ac:spMkLst>
            <pc:docMk/>
            <pc:sldMk cId="3130072809" sldId="263"/>
            <ac:spMk id="86" creationId="{35E21D4B-E7C3-C644-A4F4-AC198C89F911}"/>
          </ac:spMkLst>
        </pc:spChg>
        <pc:spChg chg="mod">
          <ac:chgData name="Pablo Ruiz Ruiz" userId="43f712b8e634f19b" providerId="LiveId" clId="{1A64D93B-B88B-334B-AF71-C3B4C6DF800B}" dt="2018-08-14T16:35:00.290" v="30" actId="1076"/>
          <ac:spMkLst>
            <pc:docMk/>
            <pc:sldMk cId="3130072809" sldId="263"/>
            <ac:spMk id="88" creationId="{975DC3E9-B036-AA4D-8BAF-F57D8C9CB45D}"/>
          </ac:spMkLst>
        </pc:spChg>
        <pc:spChg chg="mod">
          <ac:chgData name="Pablo Ruiz Ruiz" userId="43f712b8e634f19b" providerId="LiveId" clId="{1A64D93B-B88B-334B-AF71-C3B4C6DF800B}" dt="2018-08-14T16:35:00.290" v="30" actId="1076"/>
          <ac:spMkLst>
            <pc:docMk/>
            <pc:sldMk cId="3130072809" sldId="263"/>
            <ac:spMk id="89" creationId="{135DCF1C-37BB-BC4D-90AF-E8E8409BFC1C}"/>
          </ac:spMkLst>
        </pc:spChg>
        <pc:spChg chg="mod">
          <ac:chgData name="Pablo Ruiz Ruiz" userId="43f712b8e634f19b" providerId="LiveId" clId="{1A64D93B-B88B-334B-AF71-C3B4C6DF800B}" dt="2018-08-14T16:35:00.290" v="30" actId="1076"/>
          <ac:spMkLst>
            <pc:docMk/>
            <pc:sldMk cId="3130072809" sldId="263"/>
            <ac:spMk id="95" creationId="{8709670F-FD79-9D4C-9D26-41F0989DDF95}"/>
          </ac:spMkLst>
        </pc:spChg>
        <pc:spChg chg="mod">
          <ac:chgData name="Pablo Ruiz Ruiz" userId="43f712b8e634f19b" providerId="LiveId" clId="{1A64D93B-B88B-334B-AF71-C3B4C6DF800B}" dt="2018-08-14T16:35:00.290" v="30" actId="1076"/>
          <ac:spMkLst>
            <pc:docMk/>
            <pc:sldMk cId="3130072809" sldId="263"/>
            <ac:spMk id="97" creationId="{32D457F2-231D-A545-97E8-FF103B4D36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F496-8B06-9646-B6F3-0E7AEA95E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B6CC4-E0C1-8541-BD55-EB2C9A143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FE5EC-9C78-1048-8210-7997364C2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A285F-C9C8-B44B-B70C-EE426555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A889D-4F4A-514F-84D2-670488BA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4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8DDD-1A7C-D248-87BC-B43B5CB1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0F1CA-CE56-3442-B73D-D54ED73CD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D135C-214F-204F-976C-7EEED7D5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E1B38-9179-914F-8495-AF786142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93F8F-40B8-4643-834B-8E5C118A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8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F9A77-4E58-194E-B3B0-FDC3CDD74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2A97B-F3BF-924F-91FC-B634B9872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C74E8-162F-0044-ADEC-81BC21CC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47169-2766-C442-8361-BAAF27CD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EA006-D1B0-D548-934D-AE45BBC6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9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6BD7-24EC-5841-B7DD-14520E33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45CC0-901B-4845-8DCA-291B63FB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C32AF-F595-E242-8B19-20417B1B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121CA-1511-B745-BD42-AA925EDE0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D1BAB-9725-F946-85C4-06050FD8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1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A99F-1AAE-594E-8673-C492389D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85AA4-0B1E-1B4C-BE59-E620D2309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BE314-9C7E-D94A-A799-2EB885AF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F12AB-71C9-8D42-AC7F-C0D062A2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16FD4-A1F8-EE45-ADDC-5032E2DF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1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B3BE-FD7D-6F48-BCC3-60C3A78B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8A1BF-6E96-B845-A110-0B272B097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92ADA-4F5A-5543-A40D-691EF45BD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D4360-1BA3-5443-9D7D-4B886C3D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3FA63-138E-C14F-85E7-C32B61BC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4C062-0AD3-E945-9E7F-AB5E574C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6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F889-50C9-4D43-BD12-2C6A21D9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8A06-199D-A242-B7DB-66AFB5100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2EF26-7A86-FD41-84CE-E5E17A22E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0548C-8B54-0E40-B712-1ECC2DA7B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FB827-BF6E-A144-A2E0-FC88FBE25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0182F-B1CD-E142-A3BF-BE7AF123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8/14/18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8DB4C-8FBD-2448-AA6C-9092BCD9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689395-7922-084A-BED5-ABD43E93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3CE90-1471-8F43-9D14-FC59C13D2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31A5A-3333-1148-9D16-C2B6B361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8/14/18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DC1A9-DAEB-DD4A-8864-242BE347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0C5B7-78BF-B549-B9E6-A99E4CEF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6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5D5ED4-D3F3-F740-AEBC-8B4DA595C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8/14/18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DF8EE-0A13-2D4F-B876-2B051F6F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14B0A-3A2C-7E4F-AF07-996A3671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9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6A91-EB92-D345-9B8C-D6F5C980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59813-0378-0B40-97DF-C5741681E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A23C4-B5ED-BA46-A3EE-AAA8AC2F2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ABAF6-8593-EF4B-B0CC-052D6C25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6EAFC-8756-114D-957D-CF812624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5AFBD-5F96-C04D-9302-ACA39C1DE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6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1765A-040A-A242-9F39-2B993C8AE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60FCED-287B-2843-99EA-F07545442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EE774-D4BA-5B41-874B-ABD4CD170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E1594-7FC2-E945-BC89-D01BCC6DD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E5A11-9B1E-6448-A6D3-16F7D82C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CA6C6-D66B-214C-A556-44F21DD0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06299-2364-3F4F-A0AC-EA977C14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BA3E1-4048-2A46-B423-D1E1CE794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3DC62-6E96-9445-9CDB-A746F1FF5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1D79E-378D-8447-856D-9D7C7822440E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A69B3-7DF7-1A48-BE54-D7A7F495B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FA36D-B867-DA4D-A632-37AE0FCCD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be 94">
            <a:extLst>
              <a:ext uri="{FF2B5EF4-FFF2-40B4-BE49-F238E27FC236}">
                <a16:creationId xmlns:a16="http://schemas.microsoft.com/office/drawing/2014/main" id="{8709670F-FD79-9D4C-9D26-41F0989DDF95}"/>
              </a:ext>
            </a:extLst>
          </p:cNvPr>
          <p:cNvSpPr>
            <a:spLocks noChangeAspect="1"/>
          </p:cNvSpPr>
          <p:nvPr/>
        </p:nvSpPr>
        <p:spPr>
          <a:xfrm>
            <a:off x="425509" y="2038018"/>
            <a:ext cx="1492909" cy="2947434"/>
          </a:xfrm>
          <a:prstGeom prst="cube">
            <a:avLst>
              <a:gd name="adj" fmla="val 871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Cube 96">
            <a:extLst>
              <a:ext uri="{FF2B5EF4-FFF2-40B4-BE49-F238E27FC236}">
                <a16:creationId xmlns:a16="http://schemas.microsoft.com/office/drawing/2014/main" id="{32D457F2-231D-A545-97E8-FF103B4D362C}"/>
              </a:ext>
            </a:extLst>
          </p:cNvPr>
          <p:cNvSpPr>
            <a:spLocks noChangeAspect="1"/>
          </p:cNvSpPr>
          <p:nvPr/>
        </p:nvSpPr>
        <p:spPr>
          <a:xfrm>
            <a:off x="795136" y="2038017"/>
            <a:ext cx="2091519" cy="2930181"/>
          </a:xfrm>
          <a:prstGeom prst="cube">
            <a:avLst>
              <a:gd name="adj" fmla="val 6722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2FC5D-E7D8-404A-9058-CE4DFB73BFEB}"/>
              </a:ext>
            </a:extLst>
          </p:cNvPr>
          <p:cNvSpPr txBox="1"/>
          <p:nvPr/>
        </p:nvSpPr>
        <p:spPr>
          <a:xfrm>
            <a:off x="528918" y="394447"/>
            <a:ext cx="1165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LeNet</a:t>
            </a:r>
            <a:endParaRPr lang="en-US" sz="3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C03B42-CD75-D849-907E-8692ACC7D070}"/>
              </a:ext>
            </a:extLst>
          </p:cNvPr>
          <p:cNvSpPr txBox="1"/>
          <p:nvPr/>
        </p:nvSpPr>
        <p:spPr>
          <a:xfrm>
            <a:off x="9403976" y="394447"/>
            <a:ext cx="126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Advantages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D9B60EE-5B75-6045-A374-5D6BFFF04814}"/>
              </a:ext>
            </a:extLst>
          </p:cNvPr>
          <p:cNvSpPr txBox="1"/>
          <p:nvPr/>
        </p:nvSpPr>
        <p:spPr>
          <a:xfrm>
            <a:off x="9403975" y="2038018"/>
            <a:ext cx="119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Drawbacks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C6E332B-B6B6-0545-9241-4BD7F53428CD}"/>
              </a:ext>
            </a:extLst>
          </p:cNvPr>
          <p:cNvSpPr txBox="1"/>
          <p:nvPr/>
        </p:nvSpPr>
        <p:spPr>
          <a:xfrm>
            <a:off x="9403975" y="3681589"/>
            <a:ext cx="247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Remarkable applications</a:t>
            </a:r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11EAA009-C701-664F-A3CD-39ED6E14D638}"/>
              </a:ext>
            </a:extLst>
          </p:cNvPr>
          <p:cNvSpPr/>
          <p:nvPr/>
        </p:nvSpPr>
        <p:spPr>
          <a:xfrm>
            <a:off x="2048265" y="2542099"/>
            <a:ext cx="1795854" cy="1944507"/>
          </a:xfrm>
          <a:prstGeom prst="cube">
            <a:avLst>
              <a:gd name="adj" fmla="val 4173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7DE9122E-352B-2A45-BC5A-4D3DF03C65C3}"/>
              </a:ext>
            </a:extLst>
          </p:cNvPr>
          <p:cNvSpPr/>
          <p:nvPr/>
        </p:nvSpPr>
        <p:spPr>
          <a:xfrm>
            <a:off x="3171804" y="2959375"/>
            <a:ext cx="1825577" cy="1178685"/>
          </a:xfrm>
          <a:prstGeom prst="cube">
            <a:avLst>
              <a:gd name="adj" fmla="val 5233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27FF3A-66C8-B343-B3EA-7E865987686D}"/>
              </a:ext>
            </a:extLst>
          </p:cNvPr>
          <p:cNvSpPr txBox="1"/>
          <p:nvPr/>
        </p:nvSpPr>
        <p:spPr>
          <a:xfrm>
            <a:off x="3171804" y="217276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76C8AC-EE2E-364B-A87B-E764C6DD424F}"/>
              </a:ext>
            </a:extLst>
          </p:cNvPr>
          <p:cNvSpPr txBox="1"/>
          <p:nvPr/>
        </p:nvSpPr>
        <p:spPr>
          <a:xfrm>
            <a:off x="2452305" y="16686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904B93-7B0E-8D46-B4B5-B9C52221207C}"/>
              </a:ext>
            </a:extLst>
          </p:cNvPr>
          <p:cNvSpPr txBox="1"/>
          <p:nvPr/>
        </p:nvSpPr>
        <p:spPr>
          <a:xfrm>
            <a:off x="4167302" y="261082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256</a:t>
            </a:r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3D90819A-E3FB-9943-9265-5FE2D4F9FD51}"/>
              </a:ext>
            </a:extLst>
          </p:cNvPr>
          <p:cNvSpPr/>
          <p:nvPr/>
        </p:nvSpPr>
        <p:spPr>
          <a:xfrm>
            <a:off x="4604594" y="3250404"/>
            <a:ext cx="1586485" cy="596626"/>
          </a:xfrm>
          <a:prstGeom prst="cube">
            <a:avLst>
              <a:gd name="adj" fmla="val 413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7598FF-7922-1F42-BB83-105F75DD149C}"/>
              </a:ext>
            </a:extLst>
          </p:cNvPr>
          <p:cNvSpPr txBox="1"/>
          <p:nvPr/>
        </p:nvSpPr>
        <p:spPr>
          <a:xfrm>
            <a:off x="5362663" y="28810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512</a:t>
            </a:r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BF88453C-8647-3B48-A753-E74EFB2B9295}"/>
              </a:ext>
            </a:extLst>
          </p:cNvPr>
          <p:cNvSpPr/>
          <p:nvPr/>
        </p:nvSpPr>
        <p:spPr>
          <a:xfrm>
            <a:off x="5986750" y="3433068"/>
            <a:ext cx="1415290" cy="248521"/>
          </a:xfrm>
          <a:prstGeom prst="cube">
            <a:avLst>
              <a:gd name="adj" fmla="val 413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C561E2-B2B9-2848-B46C-37468112843B}"/>
              </a:ext>
            </a:extLst>
          </p:cNvPr>
          <p:cNvSpPr txBox="1"/>
          <p:nvPr/>
        </p:nvSpPr>
        <p:spPr>
          <a:xfrm>
            <a:off x="6788012" y="308226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512</a:t>
            </a:r>
          </a:p>
        </p:txBody>
      </p:sp>
      <p:sp>
        <p:nvSpPr>
          <p:cNvPr id="46" name="Cube 45">
            <a:extLst>
              <a:ext uri="{FF2B5EF4-FFF2-40B4-BE49-F238E27FC236}">
                <a16:creationId xmlns:a16="http://schemas.microsoft.com/office/drawing/2014/main" id="{9C37A0F1-F616-1E41-B435-E6EC485136F9}"/>
              </a:ext>
            </a:extLst>
          </p:cNvPr>
          <p:cNvSpPr/>
          <p:nvPr/>
        </p:nvSpPr>
        <p:spPr>
          <a:xfrm>
            <a:off x="7346943" y="3526320"/>
            <a:ext cx="1407343" cy="60419"/>
          </a:xfrm>
          <a:prstGeom prst="cube">
            <a:avLst>
              <a:gd name="adj" fmla="val 413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>
            <a:extLst>
              <a:ext uri="{FF2B5EF4-FFF2-40B4-BE49-F238E27FC236}">
                <a16:creationId xmlns:a16="http://schemas.microsoft.com/office/drawing/2014/main" id="{3D1C7811-3492-174B-8230-B8D271A009E0}"/>
              </a:ext>
            </a:extLst>
          </p:cNvPr>
          <p:cNvSpPr/>
          <p:nvPr/>
        </p:nvSpPr>
        <p:spPr>
          <a:xfrm rot="16200000" flipV="1">
            <a:off x="7261122" y="3410208"/>
            <a:ext cx="3916212" cy="45719"/>
          </a:xfrm>
          <a:prstGeom prst="cube">
            <a:avLst>
              <a:gd name="adj" fmla="val 413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nt Arrow 5">
            <a:extLst>
              <a:ext uri="{FF2B5EF4-FFF2-40B4-BE49-F238E27FC236}">
                <a16:creationId xmlns:a16="http://schemas.microsoft.com/office/drawing/2014/main" id="{ACC8FB22-3E19-A449-9396-D6BC0110C0D4}"/>
              </a:ext>
            </a:extLst>
          </p:cNvPr>
          <p:cNvSpPr/>
          <p:nvPr/>
        </p:nvSpPr>
        <p:spPr>
          <a:xfrm>
            <a:off x="8200870" y="2090280"/>
            <a:ext cx="679269" cy="909499"/>
          </a:xfrm>
          <a:prstGeom prst="bentArrow">
            <a:avLst>
              <a:gd name="adj1" fmla="val 13462"/>
              <a:gd name="adj2" fmla="val 22115"/>
              <a:gd name="adj3" fmla="val 25000"/>
              <a:gd name="adj4" fmla="val 4375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B2792-2D13-E641-8829-963BE850BA50}"/>
              </a:ext>
            </a:extLst>
          </p:cNvPr>
          <p:cNvSpPr txBox="1"/>
          <p:nvPr/>
        </p:nvSpPr>
        <p:spPr>
          <a:xfrm>
            <a:off x="8156185" y="1720948"/>
            <a:ext cx="83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Flatten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63F4F3-6006-A64D-A4A3-AD5B761EE049}"/>
              </a:ext>
            </a:extLst>
          </p:cNvPr>
          <p:cNvSpPr txBox="1"/>
          <p:nvPr/>
        </p:nvSpPr>
        <p:spPr>
          <a:xfrm>
            <a:off x="7888323" y="313574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BFF00C-4DB7-FC4D-A71C-ACE590731547}"/>
              </a:ext>
            </a:extLst>
          </p:cNvPr>
          <p:cNvSpPr txBox="1"/>
          <p:nvPr/>
        </p:nvSpPr>
        <p:spPr>
          <a:xfrm>
            <a:off x="2310356" y="448660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5424CF2-9953-1743-9D1B-9A83B62F5640}"/>
              </a:ext>
            </a:extLst>
          </p:cNvPr>
          <p:cNvSpPr txBox="1"/>
          <p:nvPr/>
        </p:nvSpPr>
        <p:spPr>
          <a:xfrm>
            <a:off x="3628381" y="41734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5E21D4B-E7C3-C644-A4F4-AC198C89F911}"/>
              </a:ext>
            </a:extLst>
          </p:cNvPr>
          <p:cNvSpPr txBox="1"/>
          <p:nvPr/>
        </p:nvSpPr>
        <p:spPr>
          <a:xfrm>
            <a:off x="5082823" y="3866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75DC3E9-B036-AA4D-8BAF-F57D8C9CB45D}"/>
              </a:ext>
            </a:extLst>
          </p:cNvPr>
          <p:cNvSpPr txBox="1"/>
          <p:nvPr/>
        </p:nvSpPr>
        <p:spPr>
          <a:xfrm>
            <a:off x="6468818" y="3725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35DCF1C-37BB-BC4D-90AF-E8E8409BFC1C}"/>
              </a:ext>
            </a:extLst>
          </p:cNvPr>
          <p:cNvSpPr txBox="1"/>
          <p:nvPr/>
        </p:nvSpPr>
        <p:spPr>
          <a:xfrm>
            <a:off x="7921984" y="3641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688480-5936-544A-9320-B6CD0BBB45FC}"/>
              </a:ext>
            </a:extLst>
          </p:cNvPr>
          <p:cNvSpPr txBox="1"/>
          <p:nvPr/>
        </p:nvSpPr>
        <p:spPr>
          <a:xfrm>
            <a:off x="1690052" y="1651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3BF6AA-075D-1B4B-BB41-69D4147B3148}"/>
              </a:ext>
            </a:extLst>
          </p:cNvPr>
          <p:cNvSpPr txBox="1"/>
          <p:nvPr/>
        </p:nvSpPr>
        <p:spPr>
          <a:xfrm>
            <a:off x="843619" y="498545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224</a:t>
            </a:r>
          </a:p>
        </p:txBody>
      </p:sp>
    </p:spTree>
    <p:extLst>
      <p:ext uri="{BB962C8B-B14F-4D97-AF65-F5344CB8AC3E}">
        <p14:creationId xmlns:p14="http://schemas.microsoft.com/office/powerpoint/2010/main" val="390752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be 36">
            <a:extLst>
              <a:ext uri="{FF2B5EF4-FFF2-40B4-BE49-F238E27FC236}">
                <a16:creationId xmlns:a16="http://schemas.microsoft.com/office/drawing/2014/main" id="{05881A03-00FE-CD45-8AE4-9C43D6419F5F}"/>
              </a:ext>
            </a:extLst>
          </p:cNvPr>
          <p:cNvSpPr/>
          <p:nvPr/>
        </p:nvSpPr>
        <p:spPr>
          <a:xfrm>
            <a:off x="2665446" y="2840123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2FC5D-E7D8-404A-9058-CE4DFB73BFEB}"/>
              </a:ext>
            </a:extLst>
          </p:cNvPr>
          <p:cNvSpPr txBox="1"/>
          <p:nvPr/>
        </p:nvSpPr>
        <p:spPr>
          <a:xfrm>
            <a:off x="528918" y="394447"/>
            <a:ext cx="1165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LeNet</a:t>
            </a:r>
            <a:endParaRPr lang="en-US" sz="3200" dirty="0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7DE9122E-352B-2A45-BC5A-4D3DF03C65C3}"/>
              </a:ext>
            </a:extLst>
          </p:cNvPr>
          <p:cNvSpPr/>
          <p:nvPr/>
        </p:nvSpPr>
        <p:spPr>
          <a:xfrm>
            <a:off x="9089527" y="3385580"/>
            <a:ext cx="1825577" cy="1178685"/>
          </a:xfrm>
          <a:prstGeom prst="cube">
            <a:avLst>
              <a:gd name="adj" fmla="val 5233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6ACCA4A1-0409-1F46-964F-DB22AD9AB1DC}"/>
              </a:ext>
            </a:extLst>
          </p:cNvPr>
          <p:cNvSpPr>
            <a:spLocks noChangeAspect="1"/>
          </p:cNvSpPr>
          <p:nvPr/>
        </p:nvSpPr>
        <p:spPr>
          <a:xfrm>
            <a:off x="252646" y="2052656"/>
            <a:ext cx="1492909" cy="2947434"/>
          </a:xfrm>
          <a:prstGeom prst="cube">
            <a:avLst>
              <a:gd name="adj" fmla="val 871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46D01DA8-6DAE-324B-973A-1724D3D18514}"/>
              </a:ext>
            </a:extLst>
          </p:cNvPr>
          <p:cNvSpPr/>
          <p:nvPr/>
        </p:nvSpPr>
        <p:spPr>
          <a:xfrm>
            <a:off x="2171960" y="3311714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E07AEFB7-48FB-9E46-8E37-ABA2EB803B12}"/>
              </a:ext>
            </a:extLst>
          </p:cNvPr>
          <p:cNvSpPr/>
          <p:nvPr/>
        </p:nvSpPr>
        <p:spPr>
          <a:xfrm>
            <a:off x="1684202" y="3803210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ube 38">
            <a:extLst>
              <a:ext uri="{FF2B5EF4-FFF2-40B4-BE49-F238E27FC236}">
                <a16:creationId xmlns:a16="http://schemas.microsoft.com/office/drawing/2014/main" id="{909FB883-D33C-9742-8A3B-545CB4297540}"/>
              </a:ext>
            </a:extLst>
          </p:cNvPr>
          <p:cNvSpPr/>
          <p:nvPr/>
        </p:nvSpPr>
        <p:spPr>
          <a:xfrm>
            <a:off x="1192913" y="4293953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809F11-882C-2B42-81FA-DB00517E753B}"/>
              </a:ext>
            </a:extLst>
          </p:cNvPr>
          <p:cNvSpPr txBox="1"/>
          <p:nvPr/>
        </p:nvSpPr>
        <p:spPr>
          <a:xfrm>
            <a:off x="798324" y="488828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03B7339E-2A40-8D41-A80E-CA62C6C318A1}"/>
              </a:ext>
            </a:extLst>
          </p:cNvPr>
          <p:cNvSpPr/>
          <p:nvPr/>
        </p:nvSpPr>
        <p:spPr>
          <a:xfrm rot="2781332">
            <a:off x="1917195" y="2239060"/>
            <a:ext cx="222747" cy="2647491"/>
          </a:xfrm>
          <a:prstGeom prst="leftBrace">
            <a:avLst>
              <a:gd name="adj1" fmla="val 154595"/>
              <a:gd name="adj2" fmla="val 49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A3AE68-F4A6-8A4C-A0AE-C5A87C079E1A}"/>
              </a:ext>
            </a:extLst>
          </p:cNvPr>
          <p:cNvSpPr txBox="1"/>
          <p:nvPr/>
        </p:nvSpPr>
        <p:spPr>
          <a:xfrm rot="18984158">
            <a:off x="1825470" y="2948237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=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0F59F9-83E7-CA41-A16A-72FB982B3953}"/>
              </a:ext>
            </a:extLst>
          </p:cNvPr>
          <p:cNvSpPr txBox="1"/>
          <p:nvPr/>
        </p:nvSpPr>
        <p:spPr>
          <a:xfrm>
            <a:off x="5087334" y="431474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</a:t>
            </a: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DBEB1573-5E41-E643-9C4B-E4366E5B0F6C}"/>
              </a:ext>
            </a:extLst>
          </p:cNvPr>
          <p:cNvSpPr>
            <a:spLocks noChangeAspect="1"/>
          </p:cNvSpPr>
          <p:nvPr/>
        </p:nvSpPr>
        <p:spPr>
          <a:xfrm>
            <a:off x="2864873" y="2058251"/>
            <a:ext cx="1492909" cy="2947434"/>
          </a:xfrm>
          <a:prstGeom prst="cube">
            <a:avLst>
              <a:gd name="adj" fmla="val 871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C1B3448F-2E36-3842-8355-DC28E5EEB10F}"/>
              </a:ext>
            </a:extLst>
          </p:cNvPr>
          <p:cNvSpPr>
            <a:spLocks noChangeAspect="1"/>
          </p:cNvSpPr>
          <p:nvPr/>
        </p:nvSpPr>
        <p:spPr>
          <a:xfrm>
            <a:off x="3043667" y="2058632"/>
            <a:ext cx="1492909" cy="2947434"/>
          </a:xfrm>
          <a:prstGeom prst="cube">
            <a:avLst>
              <a:gd name="adj" fmla="val 871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0E2800B1-EDDC-5841-B79E-33855B8B12FA}"/>
              </a:ext>
            </a:extLst>
          </p:cNvPr>
          <p:cNvSpPr>
            <a:spLocks noChangeAspect="1"/>
          </p:cNvSpPr>
          <p:nvPr/>
        </p:nvSpPr>
        <p:spPr>
          <a:xfrm>
            <a:off x="3228456" y="2057870"/>
            <a:ext cx="1492909" cy="2947434"/>
          </a:xfrm>
          <a:prstGeom prst="cube">
            <a:avLst>
              <a:gd name="adj" fmla="val 871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C37E6B1D-50F8-C946-9D55-34340329F052}"/>
              </a:ext>
            </a:extLst>
          </p:cNvPr>
          <p:cNvSpPr>
            <a:spLocks noChangeAspect="1"/>
          </p:cNvSpPr>
          <p:nvPr/>
        </p:nvSpPr>
        <p:spPr>
          <a:xfrm>
            <a:off x="3407250" y="2058251"/>
            <a:ext cx="1492909" cy="2947434"/>
          </a:xfrm>
          <a:prstGeom prst="cube">
            <a:avLst>
              <a:gd name="adj" fmla="val 871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E291CFF7-9D40-7848-A72D-0D0921113C13}"/>
              </a:ext>
            </a:extLst>
          </p:cNvPr>
          <p:cNvCxnSpPr>
            <a:stCxn id="39" idx="3"/>
            <a:endCxn id="20" idx="3"/>
          </p:cNvCxnSpPr>
          <p:nvPr/>
        </p:nvCxnSpPr>
        <p:spPr>
          <a:xfrm rot="5400000" flipH="1" flipV="1">
            <a:off x="1960732" y="4296297"/>
            <a:ext cx="290619" cy="1709395"/>
          </a:xfrm>
          <a:prstGeom prst="bentConnector3">
            <a:avLst>
              <a:gd name="adj1" fmla="val -78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96C25806-4270-6342-BCD1-C44B2C19B858}"/>
              </a:ext>
            </a:extLst>
          </p:cNvPr>
          <p:cNvCxnSpPr>
            <a:stCxn id="34" idx="3"/>
            <a:endCxn id="21" idx="3"/>
          </p:cNvCxnSpPr>
          <p:nvPr/>
        </p:nvCxnSpPr>
        <p:spPr>
          <a:xfrm rot="16200000" flipH="1">
            <a:off x="2340832" y="4207363"/>
            <a:ext cx="200505" cy="1396900"/>
          </a:xfrm>
          <a:prstGeom prst="bentConnector3">
            <a:avLst>
              <a:gd name="adj1" fmla="val 3153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D97DEF2-761D-3E46-AE8F-A1ED482E18D9}"/>
              </a:ext>
            </a:extLst>
          </p:cNvPr>
          <p:cNvCxnSpPr>
            <a:stCxn id="33" idx="3"/>
            <a:endCxn id="22" idx="3"/>
          </p:cNvCxnSpPr>
          <p:nvPr/>
        </p:nvCxnSpPr>
        <p:spPr>
          <a:xfrm rot="16200000" flipH="1">
            <a:off x="2431738" y="4112718"/>
            <a:ext cx="691239" cy="1093931"/>
          </a:xfrm>
          <a:prstGeom prst="bentConnector3">
            <a:avLst>
              <a:gd name="adj1" fmla="val 1494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4AD9A5F-C255-094F-9F84-2DFFDA72CF20}"/>
              </a:ext>
            </a:extLst>
          </p:cNvPr>
          <p:cNvCxnSpPr>
            <a:stCxn id="37" idx="3"/>
            <a:endCxn id="23" idx="3"/>
          </p:cNvCxnSpPr>
          <p:nvPr/>
        </p:nvCxnSpPr>
        <p:spPr>
          <a:xfrm rot="16200000" flipH="1">
            <a:off x="2531892" y="4034459"/>
            <a:ext cx="1163211" cy="779239"/>
          </a:xfrm>
          <a:prstGeom prst="bentConnector3">
            <a:avLst>
              <a:gd name="adj1" fmla="val 1227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be 39">
            <a:extLst>
              <a:ext uri="{FF2B5EF4-FFF2-40B4-BE49-F238E27FC236}">
                <a16:creationId xmlns:a16="http://schemas.microsoft.com/office/drawing/2014/main" id="{3F150EAB-7E08-6F4C-94AF-53759609719D}"/>
              </a:ext>
            </a:extLst>
          </p:cNvPr>
          <p:cNvSpPr>
            <a:spLocks noChangeAspect="1"/>
          </p:cNvSpPr>
          <p:nvPr/>
        </p:nvSpPr>
        <p:spPr>
          <a:xfrm>
            <a:off x="5901854" y="2724945"/>
            <a:ext cx="1070997" cy="2017580"/>
          </a:xfrm>
          <a:prstGeom prst="cube">
            <a:avLst>
              <a:gd name="adj" fmla="val 871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D48F3D0-8ECF-6647-94B3-91F28538D415}"/>
              </a:ext>
            </a:extLst>
          </p:cNvPr>
          <p:cNvCxnSpPr>
            <a:cxnSpLocks/>
          </p:cNvCxnSpPr>
          <p:nvPr/>
        </p:nvCxnSpPr>
        <p:spPr>
          <a:xfrm flipH="1" flipV="1">
            <a:off x="3892294" y="3647946"/>
            <a:ext cx="1646151" cy="31052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be 48">
            <a:extLst>
              <a:ext uri="{FF2B5EF4-FFF2-40B4-BE49-F238E27FC236}">
                <a16:creationId xmlns:a16="http://schemas.microsoft.com/office/drawing/2014/main" id="{79D4E6FE-9A47-FA46-8A0C-F4CD48CAE254}"/>
              </a:ext>
            </a:extLst>
          </p:cNvPr>
          <p:cNvSpPr/>
          <p:nvPr/>
        </p:nvSpPr>
        <p:spPr>
          <a:xfrm>
            <a:off x="3407250" y="3241963"/>
            <a:ext cx="316078" cy="491771"/>
          </a:xfrm>
          <a:prstGeom prst="cube">
            <a:avLst>
              <a:gd name="adj" fmla="val 4211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be 49">
            <a:extLst>
              <a:ext uri="{FF2B5EF4-FFF2-40B4-BE49-F238E27FC236}">
                <a16:creationId xmlns:a16="http://schemas.microsoft.com/office/drawing/2014/main" id="{45A472C9-2B66-CD43-8654-EB4CFA8CC5DC}"/>
              </a:ext>
            </a:extLst>
          </p:cNvPr>
          <p:cNvSpPr/>
          <p:nvPr/>
        </p:nvSpPr>
        <p:spPr>
          <a:xfrm>
            <a:off x="5442537" y="3733735"/>
            <a:ext cx="176886" cy="482376"/>
          </a:xfrm>
          <a:prstGeom prst="cube">
            <a:avLst>
              <a:gd name="adj" fmla="val 7833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FC8550E-5A56-3441-A033-A9243299F200}"/>
              </a:ext>
            </a:extLst>
          </p:cNvPr>
          <p:cNvCxnSpPr>
            <a:cxnSpLocks/>
          </p:cNvCxnSpPr>
          <p:nvPr/>
        </p:nvCxnSpPr>
        <p:spPr>
          <a:xfrm flipV="1">
            <a:off x="5546079" y="3803210"/>
            <a:ext cx="436753" cy="10117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be 51">
            <a:extLst>
              <a:ext uri="{FF2B5EF4-FFF2-40B4-BE49-F238E27FC236}">
                <a16:creationId xmlns:a16="http://schemas.microsoft.com/office/drawing/2014/main" id="{E40264BB-00FA-3748-8DBF-60D0A3ABA948}"/>
              </a:ext>
            </a:extLst>
          </p:cNvPr>
          <p:cNvSpPr/>
          <p:nvPr/>
        </p:nvSpPr>
        <p:spPr>
          <a:xfrm>
            <a:off x="5901112" y="3562805"/>
            <a:ext cx="209986" cy="310528"/>
          </a:xfrm>
          <a:prstGeom prst="cube">
            <a:avLst>
              <a:gd name="adj" fmla="val 3890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8AF8E81E-7BF9-C449-BF7D-B75FA3B58D3E}"/>
              </a:ext>
            </a:extLst>
          </p:cNvPr>
          <p:cNvSpPr>
            <a:spLocks noChangeAspect="1"/>
          </p:cNvSpPr>
          <p:nvPr/>
        </p:nvSpPr>
        <p:spPr>
          <a:xfrm>
            <a:off x="6030119" y="2725206"/>
            <a:ext cx="1070997" cy="2017580"/>
          </a:xfrm>
          <a:prstGeom prst="cube">
            <a:avLst>
              <a:gd name="adj" fmla="val 871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50A1918E-13A9-C34B-933E-79AE273410A3}"/>
              </a:ext>
            </a:extLst>
          </p:cNvPr>
          <p:cNvSpPr>
            <a:spLocks noChangeAspect="1"/>
          </p:cNvSpPr>
          <p:nvPr/>
        </p:nvSpPr>
        <p:spPr>
          <a:xfrm>
            <a:off x="6162684" y="2724684"/>
            <a:ext cx="1070997" cy="2017580"/>
          </a:xfrm>
          <a:prstGeom prst="cube">
            <a:avLst>
              <a:gd name="adj" fmla="val 871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6569DE0D-D01E-DD40-9E37-716742C2AACA}"/>
              </a:ext>
            </a:extLst>
          </p:cNvPr>
          <p:cNvSpPr>
            <a:spLocks noChangeAspect="1"/>
          </p:cNvSpPr>
          <p:nvPr/>
        </p:nvSpPr>
        <p:spPr>
          <a:xfrm>
            <a:off x="6290949" y="2724945"/>
            <a:ext cx="1070997" cy="2017580"/>
          </a:xfrm>
          <a:prstGeom prst="cube">
            <a:avLst>
              <a:gd name="adj" fmla="val 871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FC8B53D9-1270-EA4E-8242-34B05D5AF0A1}"/>
              </a:ext>
            </a:extLst>
          </p:cNvPr>
          <p:cNvSpPr/>
          <p:nvPr/>
        </p:nvSpPr>
        <p:spPr>
          <a:xfrm rot="5400000">
            <a:off x="3212950" y="411439"/>
            <a:ext cx="222747" cy="2647491"/>
          </a:xfrm>
          <a:prstGeom prst="leftBrace">
            <a:avLst>
              <a:gd name="adj1" fmla="val 154595"/>
              <a:gd name="adj2" fmla="val 49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7FB18F-4F7D-5544-A5F6-46D1C92F0962}"/>
              </a:ext>
            </a:extLst>
          </p:cNvPr>
          <p:cNvSpPr txBox="1"/>
          <p:nvPr/>
        </p:nvSpPr>
        <p:spPr>
          <a:xfrm rot="2826">
            <a:off x="2775554" y="1120616"/>
            <a:ext cx="132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541D66F5-863A-0F42-BFF1-843A7CB3AA8C}"/>
              </a:ext>
            </a:extLst>
          </p:cNvPr>
          <p:cNvSpPr/>
          <p:nvPr/>
        </p:nvSpPr>
        <p:spPr>
          <a:xfrm rot="5400000">
            <a:off x="6289234" y="411439"/>
            <a:ext cx="222747" cy="2647491"/>
          </a:xfrm>
          <a:prstGeom prst="leftBrace">
            <a:avLst>
              <a:gd name="adj1" fmla="val 154595"/>
              <a:gd name="adj2" fmla="val 49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EB13F5-01A9-C445-B8B8-B3550D7942A6}"/>
              </a:ext>
            </a:extLst>
          </p:cNvPr>
          <p:cNvSpPr txBox="1"/>
          <p:nvPr/>
        </p:nvSpPr>
        <p:spPr>
          <a:xfrm rot="2826">
            <a:off x="6072379" y="1120616"/>
            <a:ext cx="87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Pooling</a:t>
            </a:r>
          </a:p>
        </p:txBody>
      </p:sp>
    </p:spTree>
    <p:extLst>
      <p:ext uri="{BB962C8B-B14F-4D97-AF65-F5344CB8AC3E}">
        <p14:creationId xmlns:p14="http://schemas.microsoft.com/office/powerpoint/2010/main" val="265067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be 94">
            <a:extLst>
              <a:ext uri="{FF2B5EF4-FFF2-40B4-BE49-F238E27FC236}">
                <a16:creationId xmlns:a16="http://schemas.microsoft.com/office/drawing/2014/main" id="{8709670F-FD79-9D4C-9D26-41F0989DDF95}"/>
              </a:ext>
            </a:extLst>
          </p:cNvPr>
          <p:cNvSpPr>
            <a:spLocks noChangeAspect="1"/>
          </p:cNvSpPr>
          <p:nvPr/>
        </p:nvSpPr>
        <p:spPr>
          <a:xfrm>
            <a:off x="1183155" y="2011893"/>
            <a:ext cx="1492909" cy="2947434"/>
          </a:xfrm>
          <a:prstGeom prst="cube">
            <a:avLst>
              <a:gd name="adj" fmla="val 871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Cube 96">
            <a:extLst>
              <a:ext uri="{FF2B5EF4-FFF2-40B4-BE49-F238E27FC236}">
                <a16:creationId xmlns:a16="http://schemas.microsoft.com/office/drawing/2014/main" id="{32D457F2-231D-A545-97E8-FF103B4D362C}"/>
              </a:ext>
            </a:extLst>
          </p:cNvPr>
          <p:cNvSpPr>
            <a:spLocks noChangeAspect="1"/>
          </p:cNvSpPr>
          <p:nvPr/>
        </p:nvSpPr>
        <p:spPr>
          <a:xfrm>
            <a:off x="1552782" y="2011892"/>
            <a:ext cx="2091519" cy="2930181"/>
          </a:xfrm>
          <a:prstGeom prst="cube">
            <a:avLst>
              <a:gd name="adj" fmla="val 6722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2FC5D-E7D8-404A-9058-CE4DFB73BFEB}"/>
              </a:ext>
            </a:extLst>
          </p:cNvPr>
          <p:cNvSpPr txBox="1"/>
          <p:nvPr/>
        </p:nvSpPr>
        <p:spPr>
          <a:xfrm>
            <a:off x="528918" y="394447"/>
            <a:ext cx="931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VGG</a:t>
            </a:r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11EAA009-C701-664F-A3CD-39ED6E14D638}"/>
              </a:ext>
            </a:extLst>
          </p:cNvPr>
          <p:cNvSpPr/>
          <p:nvPr/>
        </p:nvSpPr>
        <p:spPr>
          <a:xfrm>
            <a:off x="2805911" y="2515974"/>
            <a:ext cx="1795854" cy="1944507"/>
          </a:xfrm>
          <a:prstGeom prst="cube">
            <a:avLst>
              <a:gd name="adj" fmla="val 4173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7DE9122E-352B-2A45-BC5A-4D3DF03C65C3}"/>
              </a:ext>
            </a:extLst>
          </p:cNvPr>
          <p:cNvSpPr/>
          <p:nvPr/>
        </p:nvSpPr>
        <p:spPr>
          <a:xfrm>
            <a:off x="3929450" y="2933250"/>
            <a:ext cx="1825577" cy="1178685"/>
          </a:xfrm>
          <a:prstGeom prst="cube">
            <a:avLst>
              <a:gd name="adj" fmla="val 5233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27FF3A-66C8-B343-B3EA-7E865987686D}"/>
              </a:ext>
            </a:extLst>
          </p:cNvPr>
          <p:cNvSpPr txBox="1"/>
          <p:nvPr/>
        </p:nvSpPr>
        <p:spPr>
          <a:xfrm>
            <a:off x="3929450" y="214664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76C8AC-EE2E-364B-A87B-E764C6DD424F}"/>
              </a:ext>
            </a:extLst>
          </p:cNvPr>
          <p:cNvSpPr txBox="1"/>
          <p:nvPr/>
        </p:nvSpPr>
        <p:spPr>
          <a:xfrm>
            <a:off x="3118146" y="1642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904B93-7B0E-8D46-B4B5-B9C52221207C}"/>
              </a:ext>
            </a:extLst>
          </p:cNvPr>
          <p:cNvSpPr txBox="1"/>
          <p:nvPr/>
        </p:nvSpPr>
        <p:spPr>
          <a:xfrm>
            <a:off x="4924948" y="25847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256</a:t>
            </a:r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3D90819A-E3FB-9943-9265-5FE2D4F9FD51}"/>
              </a:ext>
            </a:extLst>
          </p:cNvPr>
          <p:cNvSpPr/>
          <p:nvPr/>
        </p:nvSpPr>
        <p:spPr>
          <a:xfrm>
            <a:off x="5362240" y="3224279"/>
            <a:ext cx="1586485" cy="596626"/>
          </a:xfrm>
          <a:prstGeom prst="cube">
            <a:avLst>
              <a:gd name="adj" fmla="val 413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7598FF-7922-1F42-BB83-105F75DD149C}"/>
              </a:ext>
            </a:extLst>
          </p:cNvPr>
          <p:cNvSpPr txBox="1"/>
          <p:nvPr/>
        </p:nvSpPr>
        <p:spPr>
          <a:xfrm>
            <a:off x="6120309" y="285494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512</a:t>
            </a:r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BF88453C-8647-3B48-A753-E74EFB2B9295}"/>
              </a:ext>
            </a:extLst>
          </p:cNvPr>
          <p:cNvSpPr/>
          <p:nvPr/>
        </p:nvSpPr>
        <p:spPr>
          <a:xfrm>
            <a:off x="6744396" y="3406943"/>
            <a:ext cx="1415290" cy="248521"/>
          </a:xfrm>
          <a:prstGeom prst="cube">
            <a:avLst>
              <a:gd name="adj" fmla="val 413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C561E2-B2B9-2848-B46C-37468112843B}"/>
              </a:ext>
            </a:extLst>
          </p:cNvPr>
          <p:cNvSpPr txBox="1"/>
          <p:nvPr/>
        </p:nvSpPr>
        <p:spPr>
          <a:xfrm>
            <a:off x="7545658" y="305614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512</a:t>
            </a:r>
          </a:p>
        </p:txBody>
      </p:sp>
      <p:sp>
        <p:nvSpPr>
          <p:cNvPr id="46" name="Cube 45">
            <a:extLst>
              <a:ext uri="{FF2B5EF4-FFF2-40B4-BE49-F238E27FC236}">
                <a16:creationId xmlns:a16="http://schemas.microsoft.com/office/drawing/2014/main" id="{9C37A0F1-F616-1E41-B435-E6EC485136F9}"/>
              </a:ext>
            </a:extLst>
          </p:cNvPr>
          <p:cNvSpPr/>
          <p:nvPr/>
        </p:nvSpPr>
        <p:spPr>
          <a:xfrm>
            <a:off x="8104589" y="3500195"/>
            <a:ext cx="1407343" cy="60419"/>
          </a:xfrm>
          <a:prstGeom prst="cube">
            <a:avLst>
              <a:gd name="adj" fmla="val 413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>
            <a:extLst>
              <a:ext uri="{FF2B5EF4-FFF2-40B4-BE49-F238E27FC236}">
                <a16:creationId xmlns:a16="http://schemas.microsoft.com/office/drawing/2014/main" id="{3D1C7811-3492-174B-8230-B8D271A009E0}"/>
              </a:ext>
            </a:extLst>
          </p:cNvPr>
          <p:cNvSpPr/>
          <p:nvPr/>
        </p:nvSpPr>
        <p:spPr>
          <a:xfrm rot="16200000" flipV="1">
            <a:off x="8018768" y="3384083"/>
            <a:ext cx="3916212" cy="45719"/>
          </a:xfrm>
          <a:prstGeom prst="cube">
            <a:avLst>
              <a:gd name="adj" fmla="val 413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nt Arrow 5">
            <a:extLst>
              <a:ext uri="{FF2B5EF4-FFF2-40B4-BE49-F238E27FC236}">
                <a16:creationId xmlns:a16="http://schemas.microsoft.com/office/drawing/2014/main" id="{ACC8FB22-3E19-A449-9396-D6BC0110C0D4}"/>
              </a:ext>
            </a:extLst>
          </p:cNvPr>
          <p:cNvSpPr/>
          <p:nvPr/>
        </p:nvSpPr>
        <p:spPr>
          <a:xfrm>
            <a:off x="8958516" y="2064155"/>
            <a:ext cx="679269" cy="909499"/>
          </a:xfrm>
          <a:prstGeom prst="bentArrow">
            <a:avLst>
              <a:gd name="adj1" fmla="val 13462"/>
              <a:gd name="adj2" fmla="val 22115"/>
              <a:gd name="adj3" fmla="val 25000"/>
              <a:gd name="adj4" fmla="val 4375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B2792-2D13-E641-8829-963BE850BA50}"/>
              </a:ext>
            </a:extLst>
          </p:cNvPr>
          <p:cNvSpPr txBox="1"/>
          <p:nvPr/>
        </p:nvSpPr>
        <p:spPr>
          <a:xfrm>
            <a:off x="8913831" y="1694823"/>
            <a:ext cx="83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Flatten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63F4F3-6006-A64D-A4A3-AD5B761EE049}"/>
              </a:ext>
            </a:extLst>
          </p:cNvPr>
          <p:cNvSpPr txBox="1"/>
          <p:nvPr/>
        </p:nvSpPr>
        <p:spPr>
          <a:xfrm>
            <a:off x="8645969" y="310962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BFF00C-4DB7-FC4D-A71C-ACE590731547}"/>
              </a:ext>
            </a:extLst>
          </p:cNvPr>
          <p:cNvSpPr txBox="1"/>
          <p:nvPr/>
        </p:nvSpPr>
        <p:spPr>
          <a:xfrm>
            <a:off x="3144934" y="451661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5424CF2-9953-1743-9D1B-9A83B62F5640}"/>
              </a:ext>
            </a:extLst>
          </p:cNvPr>
          <p:cNvSpPr txBox="1"/>
          <p:nvPr/>
        </p:nvSpPr>
        <p:spPr>
          <a:xfrm>
            <a:off x="4386027" y="41472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5E21D4B-E7C3-C644-A4F4-AC198C89F911}"/>
              </a:ext>
            </a:extLst>
          </p:cNvPr>
          <p:cNvSpPr txBox="1"/>
          <p:nvPr/>
        </p:nvSpPr>
        <p:spPr>
          <a:xfrm>
            <a:off x="5854894" y="39064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75DC3E9-B036-AA4D-8BAF-F57D8C9CB45D}"/>
              </a:ext>
            </a:extLst>
          </p:cNvPr>
          <p:cNvSpPr txBox="1"/>
          <p:nvPr/>
        </p:nvSpPr>
        <p:spPr>
          <a:xfrm>
            <a:off x="7226464" y="36992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35DCF1C-37BB-BC4D-90AF-E8E8409BFC1C}"/>
              </a:ext>
            </a:extLst>
          </p:cNvPr>
          <p:cNvSpPr txBox="1"/>
          <p:nvPr/>
        </p:nvSpPr>
        <p:spPr>
          <a:xfrm>
            <a:off x="8679630" y="3614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34B83F-AE32-2E46-92CD-21A5BF9A61CF}"/>
              </a:ext>
            </a:extLst>
          </p:cNvPr>
          <p:cNvSpPr txBox="1"/>
          <p:nvPr/>
        </p:nvSpPr>
        <p:spPr>
          <a:xfrm>
            <a:off x="1601265" y="495932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A008E8-4C97-4D4E-B519-23035D8049CA}"/>
              </a:ext>
            </a:extLst>
          </p:cNvPr>
          <p:cNvSpPr txBox="1"/>
          <p:nvPr/>
        </p:nvSpPr>
        <p:spPr>
          <a:xfrm>
            <a:off x="2444576" y="16253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3007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32FC5D-E7D8-404A-9058-CE4DFB73BFEB}"/>
              </a:ext>
            </a:extLst>
          </p:cNvPr>
          <p:cNvSpPr txBox="1"/>
          <p:nvPr/>
        </p:nvSpPr>
        <p:spPr>
          <a:xfrm>
            <a:off x="528918" y="394447"/>
            <a:ext cx="931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VGG</a:t>
            </a:r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7DE9122E-352B-2A45-BC5A-4D3DF03C65C3}"/>
              </a:ext>
            </a:extLst>
          </p:cNvPr>
          <p:cNvSpPr/>
          <p:nvPr/>
        </p:nvSpPr>
        <p:spPr>
          <a:xfrm>
            <a:off x="9089527" y="3385580"/>
            <a:ext cx="1825577" cy="1178685"/>
          </a:xfrm>
          <a:prstGeom prst="cube">
            <a:avLst>
              <a:gd name="adj" fmla="val 5233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6ACCA4A1-0409-1F46-964F-DB22AD9AB1DC}"/>
              </a:ext>
            </a:extLst>
          </p:cNvPr>
          <p:cNvSpPr>
            <a:spLocks noChangeAspect="1"/>
          </p:cNvSpPr>
          <p:nvPr/>
        </p:nvSpPr>
        <p:spPr>
          <a:xfrm>
            <a:off x="252646" y="2052656"/>
            <a:ext cx="1492909" cy="2947434"/>
          </a:xfrm>
          <a:prstGeom prst="cube">
            <a:avLst>
              <a:gd name="adj" fmla="val 871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A0717D4F-031E-DD4A-AB77-E89D76178940}"/>
              </a:ext>
            </a:extLst>
          </p:cNvPr>
          <p:cNvSpPr>
            <a:spLocks noChangeAspect="1"/>
          </p:cNvSpPr>
          <p:nvPr/>
        </p:nvSpPr>
        <p:spPr>
          <a:xfrm>
            <a:off x="3326183" y="2205305"/>
            <a:ext cx="2091519" cy="2930181"/>
          </a:xfrm>
          <a:prstGeom prst="cube">
            <a:avLst>
              <a:gd name="adj" fmla="val 6722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A20B9452-C229-5E4B-A07C-F690E42097F9}"/>
              </a:ext>
            </a:extLst>
          </p:cNvPr>
          <p:cNvSpPr/>
          <p:nvPr/>
        </p:nvSpPr>
        <p:spPr>
          <a:xfrm>
            <a:off x="5998030" y="2830957"/>
            <a:ext cx="1795854" cy="1944507"/>
          </a:xfrm>
          <a:prstGeom prst="cube">
            <a:avLst>
              <a:gd name="adj" fmla="val 4173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46D01DA8-6DAE-324B-973A-1724D3D18514}"/>
              </a:ext>
            </a:extLst>
          </p:cNvPr>
          <p:cNvSpPr/>
          <p:nvPr/>
        </p:nvSpPr>
        <p:spPr>
          <a:xfrm>
            <a:off x="2230351" y="3311714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E07AEFB7-48FB-9E46-8E37-ABA2EB803B12}"/>
              </a:ext>
            </a:extLst>
          </p:cNvPr>
          <p:cNvSpPr/>
          <p:nvPr/>
        </p:nvSpPr>
        <p:spPr>
          <a:xfrm>
            <a:off x="1741742" y="3783570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05881A03-00FE-CD45-8AE4-9C43D6419F5F}"/>
              </a:ext>
            </a:extLst>
          </p:cNvPr>
          <p:cNvSpPr/>
          <p:nvPr/>
        </p:nvSpPr>
        <p:spPr>
          <a:xfrm>
            <a:off x="3008691" y="2524022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72ABCF-2B2F-164F-981D-9DC617FB6082}"/>
              </a:ext>
            </a:extLst>
          </p:cNvPr>
          <p:cNvSpPr txBox="1"/>
          <p:nvPr/>
        </p:nvSpPr>
        <p:spPr>
          <a:xfrm rot="18695867">
            <a:off x="2600539" y="325312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39" name="Cube 38">
            <a:extLst>
              <a:ext uri="{FF2B5EF4-FFF2-40B4-BE49-F238E27FC236}">
                <a16:creationId xmlns:a16="http://schemas.microsoft.com/office/drawing/2014/main" id="{909FB883-D33C-9742-8A3B-545CB4297540}"/>
              </a:ext>
            </a:extLst>
          </p:cNvPr>
          <p:cNvSpPr/>
          <p:nvPr/>
        </p:nvSpPr>
        <p:spPr>
          <a:xfrm>
            <a:off x="1255454" y="4293954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809F11-882C-2B42-81FA-DB00517E753B}"/>
              </a:ext>
            </a:extLst>
          </p:cNvPr>
          <p:cNvSpPr txBox="1"/>
          <p:nvPr/>
        </p:nvSpPr>
        <p:spPr>
          <a:xfrm>
            <a:off x="1573471" y="507724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03B7339E-2A40-8D41-A80E-CA62C6C318A1}"/>
              </a:ext>
            </a:extLst>
          </p:cNvPr>
          <p:cNvSpPr/>
          <p:nvPr/>
        </p:nvSpPr>
        <p:spPr>
          <a:xfrm rot="2781332">
            <a:off x="2058533" y="1908942"/>
            <a:ext cx="248864" cy="3049304"/>
          </a:xfrm>
          <a:prstGeom prst="leftBrace">
            <a:avLst>
              <a:gd name="adj1" fmla="val 154595"/>
              <a:gd name="adj2" fmla="val 49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A3AE68-F4A6-8A4C-A0AE-C5A87C079E1A}"/>
              </a:ext>
            </a:extLst>
          </p:cNvPr>
          <p:cNvSpPr txBox="1"/>
          <p:nvPr/>
        </p:nvSpPr>
        <p:spPr>
          <a:xfrm rot="18984158">
            <a:off x="1766961" y="294823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= 64</a:t>
            </a:r>
          </a:p>
        </p:txBody>
      </p:sp>
      <p:sp>
        <p:nvSpPr>
          <p:cNvPr id="50" name="Cube 49">
            <a:extLst>
              <a:ext uri="{FF2B5EF4-FFF2-40B4-BE49-F238E27FC236}">
                <a16:creationId xmlns:a16="http://schemas.microsoft.com/office/drawing/2014/main" id="{45A472C9-2B66-CD43-8654-EB4CFA8CC5DC}"/>
              </a:ext>
            </a:extLst>
          </p:cNvPr>
          <p:cNvSpPr/>
          <p:nvPr/>
        </p:nvSpPr>
        <p:spPr>
          <a:xfrm>
            <a:off x="5442537" y="3733735"/>
            <a:ext cx="176886" cy="482376"/>
          </a:xfrm>
          <a:prstGeom prst="cube">
            <a:avLst>
              <a:gd name="adj" fmla="val 7833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0F59F9-83E7-CA41-A16A-72FB982B3953}"/>
              </a:ext>
            </a:extLst>
          </p:cNvPr>
          <p:cNvSpPr txBox="1"/>
          <p:nvPr/>
        </p:nvSpPr>
        <p:spPr>
          <a:xfrm>
            <a:off x="5210691" y="4314065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</a:t>
            </a:r>
          </a:p>
        </p:txBody>
      </p:sp>
    </p:spTree>
    <p:extLst>
      <p:ext uri="{BB962C8B-B14F-4D97-AF65-F5344CB8AC3E}">
        <p14:creationId xmlns:p14="http://schemas.microsoft.com/office/powerpoint/2010/main" val="2177503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55</Words>
  <Application>Microsoft Macintosh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Ruiz Ruiz</dc:creator>
  <cp:lastModifiedBy>Pablo Ruiz Ruiz</cp:lastModifiedBy>
  <cp:revision>1</cp:revision>
  <dcterms:created xsi:type="dcterms:W3CDTF">2018-08-08T22:04:06Z</dcterms:created>
  <dcterms:modified xsi:type="dcterms:W3CDTF">2018-08-14T16:35:01Z</dcterms:modified>
</cp:coreProperties>
</file>