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6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FF393120-14D5-484C-86B8-8544F5A5E94F}"/>
    <pc:docChg chg="undo custSel addSld delSld modSld">
      <pc:chgData name="Pablo Ruiz Ruiz" userId="43f712b8e634f19b" providerId="LiveId" clId="{FF393120-14D5-484C-86B8-8544F5A5E94F}" dt="2018-08-13T20:47:11.640" v="163" actId="20577"/>
      <pc:docMkLst>
        <pc:docMk/>
      </pc:docMkLst>
      <pc:sldChg chg="addSp delSp modSp add">
        <pc:chgData name="Pablo Ruiz Ruiz" userId="43f712b8e634f19b" providerId="LiveId" clId="{FF393120-14D5-484C-86B8-8544F5A5E94F}" dt="2018-08-13T20:46:49.234" v="155" actId="1076"/>
        <pc:sldMkLst>
          <pc:docMk/>
          <pc:sldMk cId="1970942405" sldId="271"/>
        </pc:sldMkLst>
        <pc:spChg chg="add mod">
          <ac:chgData name="Pablo Ruiz Ruiz" userId="43f712b8e634f19b" providerId="LiveId" clId="{FF393120-14D5-484C-86B8-8544F5A5E94F}" dt="2018-08-13T20:40:33.965" v="39" actId="1035"/>
          <ac:spMkLst>
            <pc:docMk/>
            <pc:sldMk cId="1970942405" sldId="271"/>
            <ac:spMk id="3" creationId="{FAC2E805-EF18-C74A-A1FD-57AF79731876}"/>
          </ac:spMkLst>
        </pc:spChg>
        <pc:spChg chg="mod">
          <ac:chgData name="Pablo Ruiz Ruiz" userId="43f712b8e634f19b" providerId="LiveId" clId="{FF393120-14D5-484C-86B8-8544F5A5E94F}" dt="2018-08-13T20:43:06.550" v="84" actId="20577"/>
          <ac:spMkLst>
            <pc:docMk/>
            <pc:sldMk cId="1970942405" sldId="271"/>
            <ac:spMk id="4" creationId="{7132FC5D-E7D8-404A-9058-CE4DFB73BFEB}"/>
          </ac:spMkLst>
        </pc:spChg>
        <pc:spChg chg="mod">
          <ac:chgData name="Pablo Ruiz Ruiz" userId="43f712b8e634f19b" providerId="LiveId" clId="{FF393120-14D5-484C-86B8-8544F5A5E94F}" dt="2018-08-13T20:40:33.965" v="39" actId="1035"/>
          <ac:spMkLst>
            <pc:docMk/>
            <pc:sldMk cId="1970942405" sldId="271"/>
            <ac:spMk id="6" creationId="{4FB8581B-AE47-7A4F-AA1A-2F90A9BE459D}"/>
          </ac:spMkLst>
        </pc:spChg>
        <pc:spChg chg="mod">
          <ac:chgData name="Pablo Ruiz Ruiz" userId="43f712b8e634f19b" providerId="LiveId" clId="{FF393120-14D5-484C-86B8-8544F5A5E94F}" dt="2018-08-13T20:40:33.965" v="39" actId="1035"/>
          <ac:spMkLst>
            <pc:docMk/>
            <pc:sldMk cId="1970942405" sldId="271"/>
            <ac:spMk id="26" creationId="{CB2C315E-A1D5-6246-A953-3324047EA83D}"/>
          </ac:spMkLst>
        </pc:spChg>
        <pc:spChg chg="del">
          <ac:chgData name="Pablo Ruiz Ruiz" userId="43f712b8e634f19b" providerId="LiveId" clId="{FF393120-14D5-484C-86B8-8544F5A5E94F}" dt="2018-08-13T20:39:59.413" v="13" actId="478"/>
          <ac:spMkLst>
            <pc:docMk/>
            <pc:sldMk cId="1970942405" sldId="271"/>
            <ac:spMk id="32" creationId="{BCAA1B4C-0776-CA4B-9159-5C227D9B6FDB}"/>
          </ac:spMkLst>
        </pc:spChg>
        <pc:spChg chg="add del mod">
          <ac:chgData name="Pablo Ruiz Ruiz" userId="43f712b8e634f19b" providerId="LiveId" clId="{FF393120-14D5-484C-86B8-8544F5A5E94F}" dt="2018-08-13T20:41:25.575" v="62" actId="1037"/>
          <ac:spMkLst>
            <pc:docMk/>
            <pc:sldMk cId="1970942405" sldId="271"/>
            <ac:spMk id="36" creationId="{4BF42B19-707A-B94F-B07D-4068205CAA04}"/>
          </ac:spMkLst>
        </pc:spChg>
        <pc:spChg chg="add mod">
          <ac:chgData name="Pablo Ruiz Ruiz" userId="43f712b8e634f19b" providerId="LiveId" clId="{FF393120-14D5-484C-86B8-8544F5A5E94F}" dt="2018-08-13T20:41:25.575" v="62" actId="1037"/>
          <ac:spMkLst>
            <pc:docMk/>
            <pc:sldMk cId="1970942405" sldId="271"/>
            <ac:spMk id="43" creationId="{9A129F2D-1029-1C4E-A34C-3C3E6598C244}"/>
          </ac:spMkLst>
        </pc:spChg>
        <pc:spChg chg="add mod">
          <ac:chgData name="Pablo Ruiz Ruiz" userId="43f712b8e634f19b" providerId="LiveId" clId="{FF393120-14D5-484C-86B8-8544F5A5E94F}" dt="2018-08-13T20:41:25.575" v="62" actId="1037"/>
          <ac:spMkLst>
            <pc:docMk/>
            <pc:sldMk cId="1970942405" sldId="271"/>
            <ac:spMk id="44" creationId="{8D22517D-A616-BA47-AF68-DFB61FB44323}"/>
          </ac:spMkLst>
        </pc:spChg>
        <pc:spChg chg="add mod">
          <ac:chgData name="Pablo Ruiz Ruiz" userId="43f712b8e634f19b" providerId="LiveId" clId="{FF393120-14D5-484C-86B8-8544F5A5E94F}" dt="2018-08-13T20:40:50.125" v="41" actId="1076"/>
          <ac:spMkLst>
            <pc:docMk/>
            <pc:sldMk cId="1970942405" sldId="271"/>
            <ac:spMk id="45" creationId="{2B22ECF0-3E12-2E43-AE97-D562F43B7B7C}"/>
          </ac:spMkLst>
        </pc:spChg>
        <pc:spChg chg="add mod">
          <ac:chgData name="Pablo Ruiz Ruiz" userId="43f712b8e634f19b" providerId="LiveId" clId="{FF393120-14D5-484C-86B8-8544F5A5E94F}" dt="2018-08-13T20:42:04.503" v="73" actId="1076"/>
          <ac:spMkLst>
            <pc:docMk/>
            <pc:sldMk cId="1970942405" sldId="271"/>
            <ac:spMk id="47" creationId="{65BB7739-9E08-8E45-9534-65E5D343FE1B}"/>
          </ac:spMkLst>
        </pc:spChg>
        <pc:spChg chg="add mod">
          <ac:chgData name="Pablo Ruiz Ruiz" userId="43f712b8e634f19b" providerId="LiveId" clId="{FF393120-14D5-484C-86B8-8544F5A5E94F}" dt="2018-08-13T20:41:42.240" v="66" actId="1076"/>
          <ac:spMkLst>
            <pc:docMk/>
            <pc:sldMk cId="1970942405" sldId="271"/>
            <ac:spMk id="48" creationId="{03686F87-E80F-AF44-8736-CD5F41028D3C}"/>
          </ac:spMkLst>
        </pc:spChg>
        <pc:spChg chg="add mod">
          <ac:chgData name="Pablo Ruiz Ruiz" userId="43f712b8e634f19b" providerId="LiveId" clId="{FF393120-14D5-484C-86B8-8544F5A5E94F}" dt="2018-08-13T20:41:39.788" v="65" actId="1076"/>
          <ac:spMkLst>
            <pc:docMk/>
            <pc:sldMk cId="1970942405" sldId="271"/>
            <ac:spMk id="49" creationId="{ECB45B0A-A8FC-6341-97F0-A48599A56536}"/>
          </ac:spMkLst>
        </pc:spChg>
        <pc:spChg chg="add mod">
          <ac:chgData name="Pablo Ruiz Ruiz" userId="43f712b8e634f19b" providerId="LiveId" clId="{FF393120-14D5-484C-86B8-8544F5A5E94F}" dt="2018-08-13T20:41:39.788" v="65" actId="1076"/>
          <ac:spMkLst>
            <pc:docMk/>
            <pc:sldMk cId="1970942405" sldId="271"/>
            <ac:spMk id="50" creationId="{64DBBBD1-4834-994D-AEB3-E1CCB31D41C4}"/>
          </ac:spMkLst>
        </pc:spChg>
        <pc:spChg chg="add mod">
          <ac:chgData name="Pablo Ruiz Ruiz" userId="43f712b8e634f19b" providerId="LiveId" clId="{FF393120-14D5-484C-86B8-8544F5A5E94F}" dt="2018-08-13T20:41:39.788" v="65" actId="1076"/>
          <ac:spMkLst>
            <pc:docMk/>
            <pc:sldMk cId="1970942405" sldId="271"/>
            <ac:spMk id="51" creationId="{ABE106E3-B413-9E4B-9C13-3AA9C8EE7E57}"/>
          </ac:spMkLst>
        </pc:spChg>
        <pc:spChg chg="add mod">
          <ac:chgData name="Pablo Ruiz Ruiz" userId="43f712b8e634f19b" providerId="LiveId" clId="{FF393120-14D5-484C-86B8-8544F5A5E94F}" dt="2018-08-13T20:41:49.391" v="68" actId="1076"/>
          <ac:spMkLst>
            <pc:docMk/>
            <pc:sldMk cId="1970942405" sldId="271"/>
            <ac:spMk id="52" creationId="{8BD10577-0B1E-C744-BF4E-065EA4C837D3}"/>
          </ac:spMkLst>
        </pc:spChg>
        <pc:spChg chg="add mod">
          <ac:chgData name="Pablo Ruiz Ruiz" userId="43f712b8e634f19b" providerId="LiveId" clId="{FF393120-14D5-484C-86B8-8544F5A5E94F}" dt="2018-08-13T20:41:49.391" v="68" actId="1076"/>
          <ac:spMkLst>
            <pc:docMk/>
            <pc:sldMk cId="1970942405" sldId="271"/>
            <ac:spMk id="53" creationId="{05464CE4-E485-B347-A334-8A4DF233BD7F}"/>
          </ac:spMkLst>
        </pc:spChg>
        <pc:spChg chg="add mod">
          <ac:chgData name="Pablo Ruiz Ruiz" userId="43f712b8e634f19b" providerId="LiveId" clId="{FF393120-14D5-484C-86B8-8544F5A5E94F}" dt="2018-08-13T20:42:00.769" v="72" actId="1076"/>
          <ac:spMkLst>
            <pc:docMk/>
            <pc:sldMk cId="1970942405" sldId="271"/>
            <ac:spMk id="54" creationId="{D1A0F09A-965B-4549-8CE8-6DC156E3F8C1}"/>
          </ac:spMkLst>
        </pc:spChg>
        <pc:spChg chg="add mod">
          <ac:chgData name="Pablo Ruiz Ruiz" userId="43f712b8e634f19b" providerId="LiveId" clId="{FF393120-14D5-484C-86B8-8544F5A5E94F}" dt="2018-08-13T20:42:00.769" v="72" actId="1076"/>
          <ac:spMkLst>
            <pc:docMk/>
            <pc:sldMk cId="1970942405" sldId="271"/>
            <ac:spMk id="55" creationId="{2D3CB0D4-47D3-374D-8A2E-1DEEE714624A}"/>
          </ac:spMkLst>
        </pc:spChg>
        <pc:spChg chg="add mod">
          <ac:chgData name="Pablo Ruiz Ruiz" userId="43f712b8e634f19b" providerId="LiveId" clId="{FF393120-14D5-484C-86B8-8544F5A5E94F}" dt="2018-08-13T20:42:08.869" v="75" actId="1076"/>
          <ac:spMkLst>
            <pc:docMk/>
            <pc:sldMk cId="1970942405" sldId="271"/>
            <ac:spMk id="56" creationId="{C54057A8-99AA-FF4B-8278-10EBA39023B5}"/>
          </ac:spMkLst>
        </pc:spChg>
        <pc:spChg chg="add mod">
          <ac:chgData name="Pablo Ruiz Ruiz" userId="43f712b8e634f19b" providerId="LiveId" clId="{FF393120-14D5-484C-86B8-8544F5A5E94F}" dt="2018-08-13T20:42:15.110" v="77" actId="1076"/>
          <ac:spMkLst>
            <pc:docMk/>
            <pc:sldMk cId="1970942405" sldId="271"/>
            <ac:spMk id="57" creationId="{CFE3693D-6FBD-6E4B-B72C-42837F74E253}"/>
          </ac:spMkLst>
        </pc:spChg>
        <pc:spChg chg="add mod">
          <ac:chgData name="Pablo Ruiz Ruiz" userId="43f712b8e634f19b" providerId="LiveId" clId="{FF393120-14D5-484C-86B8-8544F5A5E94F}" dt="2018-08-13T20:42:19.282" v="78" actId="1076"/>
          <ac:spMkLst>
            <pc:docMk/>
            <pc:sldMk cId="1970942405" sldId="271"/>
            <ac:spMk id="58" creationId="{A2DE32C5-B868-094A-88CA-E4C35AC06779}"/>
          </ac:spMkLst>
        </pc:spChg>
        <pc:spChg chg="add mod">
          <ac:chgData name="Pablo Ruiz Ruiz" userId="43f712b8e634f19b" providerId="LiveId" clId="{FF393120-14D5-484C-86B8-8544F5A5E94F}" dt="2018-08-13T20:42:57.187" v="82" actId="1076"/>
          <ac:spMkLst>
            <pc:docMk/>
            <pc:sldMk cId="1970942405" sldId="271"/>
            <ac:spMk id="59" creationId="{77D16D9A-F477-E348-BB15-D3403FEC9B48}"/>
          </ac:spMkLst>
        </pc:spChg>
        <pc:spChg chg="add mod">
          <ac:chgData name="Pablo Ruiz Ruiz" userId="43f712b8e634f19b" providerId="LiveId" clId="{FF393120-14D5-484C-86B8-8544F5A5E94F}" dt="2018-08-13T20:42:57.187" v="82" actId="1076"/>
          <ac:spMkLst>
            <pc:docMk/>
            <pc:sldMk cId="1970942405" sldId="271"/>
            <ac:spMk id="60" creationId="{5E8535D4-600C-984C-8AAD-C4C03F69EBD1}"/>
          </ac:spMkLst>
        </pc:spChg>
        <pc:spChg chg="add mod">
          <ac:chgData name="Pablo Ruiz Ruiz" userId="43f712b8e634f19b" providerId="LiveId" clId="{FF393120-14D5-484C-86B8-8544F5A5E94F}" dt="2018-08-13T20:42:57.187" v="82" actId="1076"/>
          <ac:spMkLst>
            <pc:docMk/>
            <pc:sldMk cId="1970942405" sldId="271"/>
            <ac:spMk id="61" creationId="{02126C28-C5F1-084F-88F5-30E1F1C85E78}"/>
          </ac:spMkLst>
        </pc:spChg>
        <pc:spChg chg="add mod">
          <ac:chgData name="Pablo Ruiz Ruiz" userId="43f712b8e634f19b" providerId="LiveId" clId="{FF393120-14D5-484C-86B8-8544F5A5E94F}" dt="2018-08-13T20:46:49.234" v="155" actId="1076"/>
          <ac:spMkLst>
            <pc:docMk/>
            <pc:sldMk cId="1970942405" sldId="271"/>
            <ac:spMk id="62" creationId="{E6248B29-69AB-1C4E-BB0E-D0A636FDCB92}"/>
          </ac:spMkLst>
        </pc:spChg>
        <pc:spChg chg="mod">
          <ac:chgData name="Pablo Ruiz Ruiz" userId="43f712b8e634f19b" providerId="LiveId" clId="{FF393120-14D5-484C-86B8-8544F5A5E94F}" dt="2018-08-13T20:40:33.965" v="39" actId="1035"/>
          <ac:spMkLst>
            <pc:docMk/>
            <pc:sldMk cId="1970942405" sldId="271"/>
            <ac:spMk id="64" creationId="{F12E801F-FCA4-BE46-8F7A-F587AAF45753}"/>
          </ac:spMkLst>
        </pc:spChg>
        <pc:spChg chg="add mod">
          <ac:chgData name="Pablo Ruiz Ruiz" userId="43f712b8e634f19b" providerId="LiveId" clId="{FF393120-14D5-484C-86B8-8544F5A5E94F}" dt="2018-08-13T20:46:49.234" v="155" actId="1076"/>
          <ac:spMkLst>
            <pc:docMk/>
            <pc:sldMk cId="1970942405" sldId="271"/>
            <ac:spMk id="65" creationId="{2BDEDE90-DCCF-6241-8706-26B13BD63C03}"/>
          </ac:spMkLst>
        </pc:spChg>
        <pc:spChg chg="mod">
          <ac:chgData name="Pablo Ruiz Ruiz" userId="43f712b8e634f19b" providerId="LiveId" clId="{FF393120-14D5-484C-86B8-8544F5A5E94F}" dt="2018-08-13T20:42:39.895" v="79" actId="1076"/>
          <ac:spMkLst>
            <pc:docMk/>
            <pc:sldMk cId="1970942405" sldId="271"/>
            <ac:spMk id="68" creationId="{1A044141-12C1-AF41-B470-A404D0E715A2}"/>
          </ac:spMkLst>
        </pc:spChg>
        <pc:grpChg chg="mod">
          <ac:chgData name="Pablo Ruiz Ruiz" userId="43f712b8e634f19b" providerId="LiveId" clId="{FF393120-14D5-484C-86B8-8544F5A5E94F}" dt="2018-08-13T20:40:33.965" v="39" actId="1035"/>
          <ac:grpSpMkLst>
            <pc:docMk/>
            <pc:sldMk cId="1970942405" sldId="271"/>
            <ac:grpSpMk id="8" creationId="{23AD8CFA-9A24-5C47-AC0D-C9C4F526AFD7}"/>
          </ac:grpSpMkLst>
        </pc:grpChg>
        <pc:grpChg chg="del">
          <ac:chgData name="Pablo Ruiz Ruiz" userId="43f712b8e634f19b" providerId="LiveId" clId="{FF393120-14D5-484C-86B8-8544F5A5E94F}" dt="2018-08-13T20:39:56.925" v="11" actId="478"/>
          <ac:grpSpMkLst>
            <pc:docMk/>
            <pc:sldMk cId="1970942405" sldId="271"/>
            <ac:grpSpMk id="27" creationId="{FDE28BC5-F90D-7B44-A456-A46ED148583B}"/>
          </ac:grpSpMkLst>
        </pc:grpChg>
        <pc:grpChg chg="del">
          <ac:chgData name="Pablo Ruiz Ruiz" userId="43f712b8e634f19b" providerId="LiveId" clId="{FF393120-14D5-484C-86B8-8544F5A5E94F}" dt="2018-08-13T20:39:58.333" v="12" actId="478"/>
          <ac:grpSpMkLst>
            <pc:docMk/>
            <pc:sldMk cId="1970942405" sldId="271"/>
            <ac:grpSpMk id="33" creationId="{E855AAE5-9D15-0E46-AFEA-719C21630F56}"/>
          </ac:grpSpMkLst>
        </pc:grpChg>
        <pc:grpChg chg="del">
          <ac:chgData name="Pablo Ruiz Ruiz" userId="43f712b8e634f19b" providerId="LiveId" clId="{FF393120-14D5-484C-86B8-8544F5A5E94F}" dt="2018-08-13T20:40:10.719" v="16" actId="478"/>
          <ac:grpSpMkLst>
            <pc:docMk/>
            <pc:sldMk cId="1970942405" sldId="271"/>
            <ac:grpSpMk id="37" creationId="{C38B0CF2-85F0-3443-84A7-72FDC43146E9}"/>
          </ac:grpSpMkLst>
        </pc:grpChg>
        <pc:cxnChg chg="mod">
          <ac:chgData name="Pablo Ruiz Ruiz" userId="43f712b8e634f19b" providerId="LiveId" clId="{FF393120-14D5-484C-86B8-8544F5A5E94F}" dt="2018-08-13T20:42:43.649" v="80" actId="14100"/>
          <ac:cxnSpMkLst>
            <pc:docMk/>
            <pc:sldMk cId="1970942405" sldId="271"/>
            <ac:cxnSpMk id="63" creationId="{7EA5512A-AFB3-1148-8250-A2FDD184D7C7}"/>
          </ac:cxnSpMkLst>
        </pc:cxnChg>
        <pc:cxnChg chg="mod">
          <ac:chgData name="Pablo Ruiz Ruiz" userId="43f712b8e634f19b" providerId="LiveId" clId="{FF393120-14D5-484C-86B8-8544F5A5E94F}" dt="2018-08-13T20:42:39.895" v="79" actId="1076"/>
          <ac:cxnSpMkLst>
            <pc:docMk/>
            <pc:sldMk cId="1970942405" sldId="271"/>
            <ac:cxnSpMk id="76" creationId="{41D8C7EA-8959-3C4D-90D4-A106EA8D867A}"/>
          </ac:cxnSpMkLst>
        </pc:cxnChg>
        <pc:cxnChg chg="mod">
          <ac:chgData name="Pablo Ruiz Ruiz" userId="43f712b8e634f19b" providerId="LiveId" clId="{FF393120-14D5-484C-86B8-8544F5A5E94F}" dt="2018-08-13T20:42:39.895" v="79" actId="1076"/>
          <ac:cxnSpMkLst>
            <pc:docMk/>
            <pc:sldMk cId="1970942405" sldId="271"/>
            <ac:cxnSpMk id="78" creationId="{60F08B18-B8C1-844B-AB61-25A80692C547}"/>
          </ac:cxnSpMkLst>
        </pc:cxnChg>
      </pc:sldChg>
      <pc:sldChg chg="addSp delSp modSp add">
        <pc:chgData name="Pablo Ruiz Ruiz" userId="43f712b8e634f19b" providerId="LiveId" clId="{FF393120-14D5-484C-86B8-8544F5A5E94F}" dt="2018-08-13T20:47:11.640" v="163" actId="20577"/>
        <pc:sldMkLst>
          <pc:docMk/>
          <pc:sldMk cId="638621396" sldId="272"/>
        </pc:sldMkLst>
        <pc:spChg chg="mod">
          <ac:chgData name="Pablo Ruiz Ruiz" userId="43f712b8e634f19b" providerId="LiveId" clId="{FF393120-14D5-484C-86B8-8544F5A5E94F}" dt="2018-08-13T20:43:36.196" v="88" actId="20577"/>
          <ac:spMkLst>
            <pc:docMk/>
            <pc:sldMk cId="638621396" sldId="272"/>
            <ac:spMk id="4" creationId="{7132FC5D-E7D8-404A-9058-CE4DFB73BFEB}"/>
          </ac:spMkLst>
        </pc:spChg>
        <pc:spChg chg="add mod">
          <ac:chgData name="Pablo Ruiz Ruiz" userId="43f712b8e634f19b" providerId="LiveId" clId="{FF393120-14D5-484C-86B8-8544F5A5E94F}" dt="2018-08-13T20:46:08.816" v="135" actId="1076"/>
          <ac:spMkLst>
            <pc:docMk/>
            <pc:sldMk cId="638621396" sldId="272"/>
            <ac:spMk id="10" creationId="{BAC0F8A0-E2AB-E541-90D6-65F6F32D1E03}"/>
          </ac:spMkLst>
        </pc:spChg>
        <pc:spChg chg="add mod">
          <ac:chgData name="Pablo Ruiz Ruiz" userId="43f712b8e634f19b" providerId="LiveId" clId="{FF393120-14D5-484C-86B8-8544F5A5E94F}" dt="2018-08-13T20:46:13.215" v="138" actId="1076"/>
          <ac:spMkLst>
            <pc:docMk/>
            <pc:sldMk cId="638621396" sldId="272"/>
            <ac:spMk id="11" creationId="{2253BBA0-30FF-D240-9703-1A0663C19D0E}"/>
          </ac:spMkLst>
        </pc:spChg>
        <pc:spChg chg="mod">
          <ac:chgData name="Pablo Ruiz Ruiz" userId="43f712b8e634f19b" providerId="LiveId" clId="{FF393120-14D5-484C-86B8-8544F5A5E94F}" dt="2018-08-13T20:46:01.506" v="131" actId="20577"/>
          <ac:spMkLst>
            <pc:docMk/>
            <pc:sldMk cId="638621396" sldId="272"/>
            <ac:spMk id="26" creationId="{CB2C315E-A1D5-6246-A953-3324047EA83D}"/>
          </ac:spMkLst>
        </pc:spChg>
        <pc:spChg chg="mod">
          <ac:chgData name="Pablo Ruiz Ruiz" userId="43f712b8e634f19b" providerId="LiveId" clId="{FF393120-14D5-484C-86B8-8544F5A5E94F}" dt="2018-08-13T20:45:49.839" v="128" actId="1076"/>
          <ac:spMkLst>
            <pc:docMk/>
            <pc:sldMk cId="638621396" sldId="272"/>
            <ac:spMk id="36" creationId="{4BF42B19-707A-B94F-B07D-4068205CAA04}"/>
          </ac:spMkLst>
        </pc:spChg>
        <pc:spChg chg="add mod">
          <ac:chgData name="Pablo Ruiz Ruiz" userId="43f712b8e634f19b" providerId="LiveId" clId="{FF393120-14D5-484C-86B8-8544F5A5E94F}" dt="2018-08-13T20:44:36.105" v="99" actId="14100"/>
          <ac:spMkLst>
            <pc:docMk/>
            <pc:sldMk cId="638621396" sldId="272"/>
            <ac:spMk id="37" creationId="{04A71419-A98F-B54D-8014-EB4502E3412C}"/>
          </ac:spMkLst>
        </pc:spChg>
        <pc:spChg chg="add mod">
          <ac:chgData name="Pablo Ruiz Ruiz" userId="43f712b8e634f19b" providerId="LiveId" clId="{FF393120-14D5-484C-86B8-8544F5A5E94F}" dt="2018-08-13T20:44:51.198" v="111" actId="1035"/>
          <ac:spMkLst>
            <pc:docMk/>
            <pc:sldMk cId="638621396" sldId="272"/>
            <ac:spMk id="38" creationId="{9867CE56-D1C7-7E41-A108-7B3D22D3E1FE}"/>
          </ac:spMkLst>
        </pc:spChg>
        <pc:spChg chg="add mod">
          <ac:chgData name="Pablo Ruiz Ruiz" userId="43f712b8e634f19b" providerId="LiveId" clId="{FF393120-14D5-484C-86B8-8544F5A5E94F}" dt="2018-08-13T20:47:03.552" v="159" actId="1076"/>
          <ac:spMkLst>
            <pc:docMk/>
            <pc:sldMk cId="638621396" sldId="272"/>
            <ac:spMk id="42" creationId="{558958A3-54B2-8D44-B4C1-98AEDEAC2900}"/>
          </ac:spMkLst>
        </pc:spChg>
        <pc:spChg chg="mod">
          <ac:chgData name="Pablo Ruiz Ruiz" userId="43f712b8e634f19b" providerId="LiveId" clId="{FF393120-14D5-484C-86B8-8544F5A5E94F}" dt="2018-08-13T20:45:12.123" v="116" actId="1076"/>
          <ac:spMkLst>
            <pc:docMk/>
            <pc:sldMk cId="638621396" sldId="272"/>
            <ac:spMk id="43" creationId="{9A129F2D-1029-1C4E-A34C-3C3E6598C244}"/>
          </ac:spMkLst>
        </pc:spChg>
        <pc:spChg chg="mod">
          <ac:chgData name="Pablo Ruiz Ruiz" userId="43f712b8e634f19b" providerId="LiveId" clId="{FF393120-14D5-484C-86B8-8544F5A5E94F}" dt="2018-08-13T20:45:23.715" v="117" actId="1076"/>
          <ac:spMkLst>
            <pc:docMk/>
            <pc:sldMk cId="638621396" sldId="272"/>
            <ac:spMk id="44" creationId="{8D22517D-A616-BA47-AF68-DFB61FB44323}"/>
          </ac:spMkLst>
        </pc:spChg>
        <pc:spChg chg="mod">
          <ac:chgData name="Pablo Ruiz Ruiz" userId="43f712b8e634f19b" providerId="LiveId" clId="{FF393120-14D5-484C-86B8-8544F5A5E94F}" dt="2018-08-13T20:46:23.861" v="149" actId="20577"/>
          <ac:spMkLst>
            <pc:docMk/>
            <pc:sldMk cId="638621396" sldId="272"/>
            <ac:spMk id="50" creationId="{64DBBBD1-4834-994D-AEB3-E1CCB31D41C4}"/>
          </ac:spMkLst>
        </pc:spChg>
        <pc:spChg chg="mod">
          <ac:chgData name="Pablo Ruiz Ruiz" userId="43f712b8e634f19b" providerId="LiveId" clId="{FF393120-14D5-484C-86B8-8544F5A5E94F}" dt="2018-08-13T20:46:25.538" v="150" actId="20577"/>
          <ac:spMkLst>
            <pc:docMk/>
            <pc:sldMk cId="638621396" sldId="272"/>
            <ac:spMk id="51" creationId="{ABE106E3-B413-9E4B-9C13-3AA9C8EE7E57}"/>
          </ac:spMkLst>
        </pc:spChg>
        <pc:spChg chg="mod">
          <ac:chgData name="Pablo Ruiz Ruiz" userId="43f712b8e634f19b" providerId="LiveId" clId="{FF393120-14D5-484C-86B8-8544F5A5E94F}" dt="2018-08-13T20:46:21.042" v="147" actId="20577"/>
          <ac:spMkLst>
            <pc:docMk/>
            <pc:sldMk cId="638621396" sldId="272"/>
            <ac:spMk id="53" creationId="{05464CE4-E485-B347-A334-8A4DF233BD7F}"/>
          </ac:spMkLst>
        </pc:spChg>
        <pc:spChg chg="mod">
          <ac:chgData name="Pablo Ruiz Ruiz" userId="43f712b8e634f19b" providerId="LiveId" clId="{FF393120-14D5-484C-86B8-8544F5A5E94F}" dt="2018-08-13T20:47:11.640" v="163" actId="20577"/>
          <ac:spMkLst>
            <pc:docMk/>
            <pc:sldMk cId="638621396" sldId="272"/>
            <ac:spMk id="55" creationId="{2D3CB0D4-47D3-374D-8A2E-1DEEE714624A}"/>
          </ac:spMkLst>
        </pc:spChg>
        <pc:spChg chg="mod">
          <ac:chgData name="Pablo Ruiz Ruiz" userId="43f712b8e634f19b" providerId="LiveId" clId="{FF393120-14D5-484C-86B8-8544F5A5E94F}" dt="2018-08-13T20:47:09.646" v="161" actId="20577"/>
          <ac:spMkLst>
            <pc:docMk/>
            <pc:sldMk cId="638621396" sldId="272"/>
            <ac:spMk id="57" creationId="{CFE3693D-6FBD-6E4B-B72C-42837F74E253}"/>
          </ac:spMkLst>
        </pc:spChg>
        <pc:spChg chg="mod">
          <ac:chgData name="Pablo Ruiz Ruiz" userId="43f712b8e634f19b" providerId="LiveId" clId="{FF393120-14D5-484C-86B8-8544F5A5E94F}" dt="2018-08-13T20:46:16.562" v="143" actId="20577"/>
          <ac:spMkLst>
            <pc:docMk/>
            <pc:sldMk cId="638621396" sldId="272"/>
            <ac:spMk id="58" creationId="{A2DE32C5-B868-094A-88CA-E4C35AC06779}"/>
          </ac:spMkLst>
        </pc:spChg>
        <pc:spChg chg="mod">
          <ac:chgData name="Pablo Ruiz Ruiz" userId="43f712b8e634f19b" providerId="LiveId" clId="{FF393120-14D5-484C-86B8-8544F5A5E94F}" dt="2018-08-13T20:46:30.683" v="152" actId="20577"/>
          <ac:spMkLst>
            <pc:docMk/>
            <pc:sldMk cId="638621396" sldId="272"/>
            <ac:spMk id="60" creationId="{5E8535D4-600C-984C-8AAD-C4C03F69EBD1}"/>
          </ac:spMkLst>
        </pc:spChg>
        <pc:spChg chg="mod">
          <ac:chgData name="Pablo Ruiz Ruiz" userId="43f712b8e634f19b" providerId="LiveId" clId="{FF393120-14D5-484C-86B8-8544F5A5E94F}" dt="2018-08-13T20:46:32.573" v="153" actId="20577"/>
          <ac:spMkLst>
            <pc:docMk/>
            <pc:sldMk cId="638621396" sldId="272"/>
            <ac:spMk id="61" creationId="{02126C28-C5F1-084F-88F5-30E1F1C85E78}"/>
          </ac:spMkLst>
        </pc:spChg>
        <pc:spChg chg="add mod">
          <ac:chgData name="Pablo Ruiz Ruiz" userId="43f712b8e634f19b" providerId="LiveId" clId="{FF393120-14D5-484C-86B8-8544F5A5E94F}" dt="2018-08-13T20:46:59.225" v="158" actId="14100"/>
          <ac:spMkLst>
            <pc:docMk/>
            <pc:sldMk cId="638621396" sldId="272"/>
            <ac:spMk id="62" creationId="{2ACBFC04-F0E2-5B4B-8299-917F15537211}"/>
          </ac:spMkLst>
        </pc:spChg>
        <pc:grpChg chg="del">
          <ac:chgData name="Pablo Ruiz Ruiz" userId="43f712b8e634f19b" providerId="LiveId" clId="{FF393120-14D5-484C-86B8-8544F5A5E94F}" dt="2018-08-13T20:44:07.783" v="89" actId="478"/>
          <ac:grpSpMkLst>
            <pc:docMk/>
            <pc:sldMk cId="638621396" sldId="272"/>
            <ac:grpSpMk id="8" creationId="{23AD8CFA-9A24-5C47-AC0D-C9C4F526AFD7}"/>
          </ac:grpSpMkLst>
        </pc:grpChg>
        <pc:cxnChg chg="mod">
          <ac:chgData name="Pablo Ruiz Ruiz" userId="43f712b8e634f19b" providerId="LiveId" clId="{FF393120-14D5-484C-86B8-8544F5A5E94F}" dt="2018-08-13T20:45:02.634" v="115" actId="14100"/>
          <ac:cxnSpMkLst>
            <pc:docMk/>
            <pc:sldMk cId="638621396" sldId="272"/>
            <ac:cxnSpMk id="63" creationId="{7EA5512A-AFB3-1148-8250-A2FDD184D7C7}"/>
          </ac:cxnSpMkLst>
        </pc:cxnChg>
      </pc:sldChg>
    </pc:docChg>
  </pc:docChgLst>
  <pc:docChgLst>
    <pc:chgData name="Pablo Ruiz Ruiz" userId="43f712b8e634f19b" providerId="LiveId" clId="{A8CBBAD9-891D-4D4B-B70F-A07225F533AA}"/>
    <pc:docChg chg="modSld">
      <pc:chgData name="Pablo Ruiz Ruiz" userId="43f712b8e634f19b" providerId="LiveId" clId="{A8CBBAD9-891D-4D4B-B70F-A07225F533AA}" dt="2018-10-08T15:11:14.603" v="3" actId="14100"/>
      <pc:docMkLst>
        <pc:docMk/>
      </pc:docMkLst>
      <pc:sldChg chg="modSp">
        <pc:chgData name="Pablo Ruiz Ruiz" userId="43f712b8e634f19b" providerId="LiveId" clId="{A8CBBAD9-891D-4D4B-B70F-A07225F533AA}" dt="2018-10-08T15:09:46.871" v="2" actId="1076"/>
        <pc:sldMkLst>
          <pc:docMk/>
          <pc:sldMk cId="1970942405" sldId="271"/>
        </pc:sldMkLst>
        <pc:spChg chg="mod">
          <ac:chgData name="Pablo Ruiz Ruiz" userId="43f712b8e634f19b" providerId="LiveId" clId="{A8CBBAD9-891D-4D4B-B70F-A07225F533AA}" dt="2018-10-08T15:09:46.871" v="2" actId="1076"/>
          <ac:spMkLst>
            <pc:docMk/>
            <pc:sldMk cId="1970942405" sldId="271"/>
            <ac:spMk id="55" creationId="{2D3CB0D4-47D3-374D-8A2E-1DEEE714624A}"/>
          </ac:spMkLst>
        </pc:spChg>
      </pc:sldChg>
      <pc:sldChg chg="modSp">
        <pc:chgData name="Pablo Ruiz Ruiz" userId="43f712b8e634f19b" providerId="LiveId" clId="{A8CBBAD9-891D-4D4B-B70F-A07225F533AA}" dt="2018-10-08T15:11:14.603" v="3" actId="14100"/>
        <pc:sldMkLst>
          <pc:docMk/>
          <pc:sldMk cId="638621396" sldId="272"/>
        </pc:sldMkLst>
        <pc:spChg chg="mod">
          <ac:chgData name="Pablo Ruiz Ruiz" userId="43f712b8e634f19b" providerId="LiveId" clId="{A8CBBAD9-891D-4D4B-B70F-A07225F533AA}" dt="2018-10-08T15:11:14.603" v="3" actId="14100"/>
          <ac:spMkLst>
            <pc:docMk/>
            <pc:sldMk cId="638621396" sldId="272"/>
            <ac:spMk id="55" creationId="{2D3CB0D4-47D3-374D-8A2E-1DEEE71462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43E-EBA7-1F40-B825-BD10F157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D060-1C74-3841-BF54-52AD11847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61AD-5387-D641-9EDA-812520EC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351D-AF73-2244-83C5-E4738D4C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6BD6-DE09-DA42-AF8A-F1077A9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B91B-5112-2547-8171-92861A8D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F582-EDCF-824C-A8AA-44BFE014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A20F-F851-404A-8444-C3B52E42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E0C0-A717-5F44-A3B1-DB026082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78E8-1966-5A4B-8A35-FC97034A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3D6E7-EF07-C24C-9863-DFE72461F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5F7D-4D3E-F04D-8013-3585C597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E8DA-B219-1247-8C1B-B3DFF10C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7755-AD26-304A-B80A-B2DE0A5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1527-0098-9943-9B3C-D7E2E229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C029-A0B1-1546-96D3-A0904E2F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3FCD-49CF-1049-B251-7365C862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6B16-F139-1742-A173-270AE44C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F0B2-82D7-4147-BFAD-11D301B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A65D-990E-9041-BA26-F6D6F4DE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D5BB-837A-9440-81DF-01908D25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94747-D435-244C-AECA-F29106F9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6AE8-D725-794D-BE96-C149DB11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A01E-5045-B04E-A0CD-3A233FDC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FE5E-3701-D043-8393-439DCD52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5D6A-5D52-094D-A291-A42340F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3240-EC2A-6F43-831C-8ECBE88E5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7534E-15C5-9C49-8DAF-EAC46C8C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2459-DB6D-3E46-9EF4-DBD69179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6907-93A4-E145-89DA-EB1DB11B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648F-2241-6C47-841D-8AF0A751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10DC-395D-3141-BAF5-ECA1DA2F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B454E-F0BC-5A45-BA59-A53875E0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1C06C-6F15-B34D-8B81-03B2ED37F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E2DF7-1469-B943-B867-0F48AA04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1D312-ACDC-DE4A-BDDB-E967CAA9D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75AFC-1CD2-1349-ADE8-3096F462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2E26F-66D2-C446-BF5C-D30FF5D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23161-06CA-B349-9F01-158DCF2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728-4A57-754F-A3D5-7658783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BCCA0-1C38-0C42-A1B9-3A2C0162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8CCA-40E2-B543-8C1B-A44D70B9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8FC81-19FC-8249-B7D5-647BB7DD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90822-BBA3-9045-AAE7-3A56023A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F0229-348C-1940-A08D-89C00689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74BE9-094E-CE42-9B94-A75FB1AD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CA4D-7690-E540-9A92-5E6D52AD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5FBC-5869-BC43-8B05-45904AAC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26ED-687D-934F-9092-E3D8B3AB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2F5B-FB0F-E64F-8CF5-FE4573AD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D623-569E-724A-B789-7D7E7B7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ED57-1371-4042-B920-97090D0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E5F6-A2B9-864D-B31A-6B266D06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BD3C-16A8-734B-9B0D-F9F8856AC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89D8-D9B7-D944-ACC3-35B31BABD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E652D-9D19-1843-A963-EB472727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D437-94F4-9D41-A8A2-B412FBFE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F059-86A3-114A-AA56-76BF1ADA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FA9D4-EF9A-A040-9020-A45F7F86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AB34-032D-0042-8EE5-760E4784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2A75-7998-5D44-9755-4544F065D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174C-E5EA-C249-AA95-79ED3929998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D363-5AA2-F241-9DD9-5056FE36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869A-7FD6-104F-9309-359D6EF0F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87E8-5631-5943-BCAB-78587F16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486335" y="2437385"/>
            <a:ext cx="1086505" cy="214507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32D457F2-231D-A545-97E8-FF103B4D362C}"/>
              </a:ext>
            </a:extLst>
          </p:cNvPr>
          <p:cNvSpPr>
            <a:spLocks noChangeAspect="1"/>
          </p:cNvSpPr>
          <p:nvPr/>
        </p:nvSpPr>
        <p:spPr>
          <a:xfrm>
            <a:off x="780698" y="2437385"/>
            <a:ext cx="1664481" cy="2135386"/>
          </a:xfrm>
          <a:prstGeom prst="cube">
            <a:avLst>
              <a:gd name="adj" fmla="val 564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372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20 – CIFAR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7FF3A-66C8-B343-B3EA-7E865987686D}"/>
              </a:ext>
            </a:extLst>
          </p:cNvPr>
          <p:cNvSpPr txBox="1"/>
          <p:nvPr/>
        </p:nvSpPr>
        <p:spPr>
          <a:xfrm>
            <a:off x="3463387" y="2641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1370493" y="2101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04B93-7B0E-8D46-B4B5-B9C52221207C}"/>
              </a:ext>
            </a:extLst>
          </p:cNvPr>
          <p:cNvSpPr txBox="1"/>
          <p:nvPr/>
        </p:nvSpPr>
        <p:spPr>
          <a:xfrm>
            <a:off x="4316877" y="29740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BFF00C-4DB7-FC4D-A71C-ACE590731547}"/>
              </a:ext>
            </a:extLst>
          </p:cNvPr>
          <p:cNvSpPr txBox="1"/>
          <p:nvPr/>
        </p:nvSpPr>
        <p:spPr>
          <a:xfrm>
            <a:off x="904101" y="45512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327257" y="45512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1937914" y="2086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E265C4-220C-6942-AFFC-126B12D1C7CD}"/>
              </a:ext>
            </a:extLst>
          </p:cNvPr>
          <p:cNvSpPr txBox="1"/>
          <p:nvPr/>
        </p:nvSpPr>
        <p:spPr>
          <a:xfrm>
            <a:off x="2808817" y="209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BFD299E-8789-0641-BE1B-277EAF08224F}"/>
              </a:ext>
            </a:extLst>
          </p:cNvPr>
          <p:cNvSpPr/>
          <p:nvPr/>
        </p:nvSpPr>
        <p:spPr>
          <a:xfrm rot="16200000">
            <a:off x="2090350" y="1748783"/>
            <a:ext cx="117155" cy="61480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F5772-4501-A74D-9A03-F93F77413326}"/>
              </a:ext>
            </a:extLst>
          </p:cNvPr>
          <p:cNvSpPr txBox="1"/>
          <p:nvPr/>
        </p:nvSpPr>
        <p:spPr>
          <a:xfrm>
            <a:off x="1794412" y="1665132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Conv1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A8A2654-DD53-0749-9BD2-932394EF6E7B}"/>
              </a:ext>
            </a:extLst>
          </p:cNvPr>
          <p:cNvSpPr/>
          <p:nvPr/>
        </p:nvSpPr>
        <p:spPr>
          <a:xfrm rot="16200000">
            <a:off x="3005284" y="1752658"/>
            <a:ext cx="117155" cy="61480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FA322A-B07F-904E-9A3C-0B419DB9A012}"/>
              </a:ext>
            </a:extLst>
          </p:cNvPr>
          <p:cNvSpPr txBox="1"/>
          <p:nvPr/>
        </p:nvSpPr>
        <p:spPr>
          <a:xfrm>
            <a:off x="2709346" y="1669007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Layer1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3428718-0694-7648-8D2B-48E653546952}"/>
              </a:ext>
            </a:extLst>
          </p:cNvPr>
          <p:cNvSpPr/>
          <p:nvPr/>
        </p:nvSpPr>
        <p:spPr>
          <a:xfrm rot="16200000">
            <a:off x="3592980" y="2330699"/>
            <a:ext cx="117155" cy="614804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8FCCED-A97E-2D4E-922A-732FAA10D41A}"/>
              </a:ext>
            </a:extLst>
          </p:cNvPr>
          <p:cNvSpPr txBox="1"/>
          <p:nvPr/>
        </p:nvSpPr>
        <p:spPr>
          <a:xfrm>
            <a:off x="3297042" y="224704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Layer2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8EE50A4-B7FE-1E42-8910-CA0C036FF79A}"/>
              </a:ext>
            </a:extLst>
          </p:cNvPr>
          <p:cNvSpPr/>
          <p:nvPr/>
        </p:nvSpPr>
        <p:spPr>
          <a:xfrm rot="16200000">
            <a:off x="4550135" y="2428609"/>
            <a:ext cx="69390" cy="1095017"/>
          </a:xfrm>
          <a:prstGeom prst="rightBrace">
            <a:avLst>
              <a:gd name="adj1" fmla="val 583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B94D8C-10C9-534D-A1B1-AEFB2F2B29CA}"/>
              </a:ext>
            </a:extLst>
          </p:cNvPr>
          <p:cNvSpPr txBox="1"/>
          <p:nvPr/>
        </p:nvSpPr>
        <p:spPr>
          <a:xfrm>
            <a:off x="4212472" y="2613902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Layer3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3F263199-8A16-D14F-9055-5443DDBBD431}"/>
              </a:ext>
            </a:extLst>
          </p:cNvPr>
          <p:cNvSpPr>
            <a:spLocks noChangeAspect="1"/>
          </p:cNvSpPr>
          <p:nvPr/>
        </p:nvSpPr>
        <p:spPr>
          <a:xfrm>
            <a:off x="1624089" y="2439834"/>
            <a:ext cx="1664481" cy="2135386"/>
          </a:xfrm>
          <a:prstGeom prst="cube">
            <a:avLst>
              <a:gd name="adj" fmla="val 564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08F9-5052-0347-86DC-035B1EE7CBC2}"/>
              </a:ext>
            </a:extLst>
          </p:cNvPr>
          <p:cNvSpPr txBox="1"/>
          <p:nvPr/>
        </p:nvSpPr>
        <p:spPr>
          <a:xfrm>
            <a:off x="1724036" y="45512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E21D4B-E7C3-C644-A4F4-AC198C89F911}"/>
              </a:ext>
            </a:extLst>
          </p:cNvPr>
          <p:cNvSpPr txBox="1"/>
          <p:nvPr/>
        </p:nvSpPr>
        <p:spPr>
          <a:xfrm>
            <a:off x="2798572" y="409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5DC3E9-B036-AA4D-8BAF-F57D8C9CB45D}"/>
              </a:ext>
            </a:extLst>
          </p:cNvPr>
          <p:cNvSpPr txBox="1"/>
          <p:nvPr/>
        </p:nvSpPr>
        <p:spPr>
          <a:xfrm>
            <a:off x="3989597" y="384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1EAA009-C701-664F-A3CD-39ED6E14D638}"/>
              </a:ext>
            </a:extLst>
          </p:cNvPr>
          <p:cNvSpPr/>
          <p:nvPr/>
        </p:nvSpPr>
        <p:spPr>
          <a:xfrm>
            <a:off x="2538511" y="2972507"/>
            <a:ext cx="1389534" cy="1144766"/>
          </a:xfrm>
          <a:prstGeom prst="cube">
            <a:avLst>
              <a:gd name="adj" fmla="val 417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3D90819A-E3FB-9943-9265-5FE2D4F9FD51}"/>
              </a:ext>
            </a:extLst>
          </p:cNvPr>
          <p:cNvSpPr/>
          <p:nvPr/>
        </p:nvSpPr>
        <p:spPr>
          <a:xfrm>
            <a:off x="3545854" y="3258216"/>
            <a:ext cx="1586485" cy="596626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C561E2-B2B9-2848-B46C-37468112843B}"/>
              </a:ext>
            </a:extLst>
          </p:cNvPr>
          <p:cNvSpPr txBox="1"/>
          <p:nvPr/>
        </p:nvSpPr>
        <p:spPr>
          <a:xfrm>
            <a:off x="5498441" y="31785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6127221" y="3401582"/>
            <a:ext cx="3916212" cy="457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ACC8FB22-3E19-A449-9396-D6BC0110C0D4}"/>
              </a:ext>
            </a:extLst>
          </p:cNvPr>
          <p:cNvSpPr/>
          <p:nvPr/>
        </p:nvSpPr>
        <p:spPr>
          <a:xfrm>
            <a:off x="5725204" y="2208045"/>
            <a:ext cx="679269" cy="909499"/>
          </a:xfrm>
          <a:prstGeom prst="bentArrow">
            <a:avLst>
              <a:gd name="adj1" fmla="val 13462"/>
              <a:gd name="adj2" fmla="val 22115"/>
              <a:gd name="adj3" fmla="val 25000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B2792-2D13-E641-8829-963BE850BA50}"/>
              </a:ext>
            </a:extLst>
          </p:cNvPr>
          <p:cNvSpPr txBox="1"/>
          <p:nvPr/>
        </p:nvSpPr>
        <p:spPr>
          <a:xfrm>
            <a:off x="5646229" y="1844726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9C37A0F1-F616-1E41-B435-E6EC485136F9}"/>
              </a:ext>
            </a:extLst>
          </p:cNvPr>
          <p:cNvSpPr/>
          <p:nvPr/>
        </p:nvSpPr>
        <p:spPr>
          <a:xfrm>
            <a:off x="5015137" y="3536264"/>
            <a:ext cx="1407343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0CED3-E842-844D-8321-FFA6E12417DD}"/>
              </a:ext>
            </a:extLst>
          </p:cNvPr>
          <p:cNvSpPr txBox="1"/>
          <p:nvPr/>
        </p:nvSpPr>
        <p:spPr>
          <a:xfrm>
            <a:off x="5587636" y="3596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0FABF2DF-C02E-1F41-8122-60ED0CFE06C9}"/>
              </a:ext>
            </a:extLst>
          </p:cNvPr>
          <p:cNvSpPr/>
          <p:nvPr/>
        </p:nvSpPr>
        <p:spPr>
          <a:xfrm rot="16200000">
            <a:off x="6558154" y="3500204"/>
            <a:ext cx="1407343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7700445" y="10970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8634631" y="3527334"/>
            <a:ext cx="691216" cy="604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8547981" y="2842150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BADE9-EE10-B646-8A83-017D62895553}"/>
              </a:ext>
            </a:extLst>
          </p:cNvPr>
          <p:cNvSpPr txBox="1"/>
          <p:nvPr/>
        </p:nvSpPr>
        <p:spPr>
          <a:xfrm>
            <a:off x="4459385" y="1175838"/>
            <a:ext cx="16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Pooling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8F41A8-DF44-484A-9060-B206695041C2}"/>
              </a:ext>
            </a:extLst>
          </p:cNvPr>
          <p:cNvCxnSpPr>
            <a:cxnSpLocks/>
            <a:stCxn id="13" idx="2"/>
            <a:endCxn id="46" idx="2"/>
          </p:cNvCxnSpPr>
          <p:nvPr/>
        </p:nvCxnSpPr>
        <p:spPr>
          <a:xfrm flipH="1">
            <a:off x="5015137" y="1545170"/>
            <a:ext cx="287492" cy="203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2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237256-272F-B94D-8F84-089432211FCE}"/>
              </a:ext>
            </a:extLst>
          </p:cNvPr>
          <p:cNvGrpSpPr/>
          <p:nvPr/>
        </p:nvGrpSpPr>
        <p:grpSpPr>
          <a:xfrm>
            <a:off x="988629" y="1586328"/>
            <a:ext cx="1880239" cy="3806602"/>
            <a:chOff x="896137" y="1716897"/>
            <a:chExt cx="1105471" cy="3806602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0DEEF5E-CAA9-C949-9DA7-01FD1E00C95B}"/>
                </a:ext>
              </a:extLst>
            </p:cNvPr>
            <p:cNvSpPr/>
            <p:nvPr/>
          </p:nvSpPr>
          <p:spPr>
            <a:xfrm>
              <a:off x="1034649" y="2174713"/>
              <a:ext cx="914400" cy="3039036"/>
            </a:xfrm>
            <a:prstGeom prst="cube">
              <a:avLst>
                <a:gd name="adj" fmla="val 871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BEEEFC8B-FA00-EF47-B14F-9DADA3255D10}"/>
                </a:ext>
              </a:extLst>
            </p:cNvPr>
            <p:cNvSpPr/>
            <p:nvPr/>
          </p:nvSpPr>
          <p:spPr>
            <a:xfrm>
              <a:off x="896137" y="1716897"/>
              <a:ext cx="1105471" cy="3806602"/>
            </a:xfrm>
            <a:prstGeom prst="cube">
              <a:avLst>
                <a:gd name="adj" fmla="val 871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27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Conv1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46D01DA8-6DAE-324B-973A-1724D3D18514}"/>
              </a:ext>
            </a:extLst>
          </p:cNvPr>
          <p:cNvSpPr/>
          <p:nvPr/>
        </p:nvSpPr>
        <p:spPr>
          <a:xfrm>
            <a:off x="3081998" y="345515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07AEFB7-48FB-9E46-8E37-ABA2EB803B12}"/>
              </a:ext>
            </a:extLst>
          </p:cNvPr>
          <p:cNvSpPr/>
          <p:nvPr/>
        </p:nvSpPr>
        <p:spPr>
          <a:xfrm>
            <a:off x="2593389" y="392700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05881A03-00FE-CD45-8AE4-9C43D6419F5F}"/>
              </a:ext>
            </a:extLst>
          </p:cNvPr>
          <p:cNvSpPr/>
          <p:nvPr/>
        </p:nvSpPr>
        <p:spPr>
          <a:xfrm>
            <a:off x="3860338" y="2667458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3452186" y="33965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2107101" y="443739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4326489" y="27247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=3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946300" y="2124431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2851489" y="295593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D0571-E590-7C4B-B565-F4D07EC4C564}"/>
              </a:ext>
            </a:extLst>
          </p:cNvPr>
          <p:cNvSpPr txBox="1"/>
          <p:nvPr/>
        </p:nvSpPr>
        <p:spPr>
          <a:xfrm>
            <a:off x="2869221" y="2471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65D0B-01AD-5544-AF06-2AD09E28A662}"/>
              </a:ext>
            </a:extLst>
          </p:cNvPr>
          <p:cNvSpPr txBox="1"/>
          <p:nvPr/>
        </p:nvSpPr>
        <p:spPr>
          <a:xfrm>
            <a:off x="2884674" y="198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029ED-7AE7-2B41-93A5-7CF63F51D27D}"/>
              </a:ext>
            </a:extLst>
          </p:cNvPr>
          <p:cNvSpPr txBox="1"/>
          <p:nvPr/>
        </p:nvSpPr>
        <p:spPr>
          <a:xfrm>
            <a:off x="4184937" y="2355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86E0-8C22-4D48-8F68-B43691F693B3}"/>
              </a:ext>
            </a:extLst>
          </p:cNvPr>
          <p:cNvSpPr txBox="1"/>
          <p:nvPr/>
        </p:nvSpPr>
        <p:spPr>
          <a:xfrm>
            <a:off x="2966010" y="1677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B4BAFB4-F00C-0B48-9DAC-F99D80F00FFC}"/>
              </a:ext>
            </a:extLst>
          </p:cNvPr>
          <p:cNvSpPr/>
          <p:nvPr/>
        </p:nvSpPr>
        <p:spPr>
          <a:xfrm rot="10800000">
            <a:off x="2757135" y="1675115"/>
            <a:ext cx="248864" cy="364708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5524680" y="2394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3975966" y="1190738"/>
                <a:ext cx="4677819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66" y="1190738"/>
                <a:ext cx="4677819" cy="612796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787167-49EC-1849-93A3-ACC0EA530B4E}"/>
              </a:ext>
            </a:extLst>
          </p:cNvPr>
          <p:cNvSpPr txBox="1"/>
          <p:nvPr/>
        </p:nvSpPr>
        <p:spPr>
          <a:xfrm>
            <a:off x="6034827" y="3127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56547-B880-A543-88B4-0990085BC73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244179" y="1675114"/>
            <a:ext cx="2110927" cy="14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be 30">
            <a:extLst>
              <a:ext uri="{FF2B5EF4-FFF2-40B4-BE49-F238E27FC236}">
                <a16:creationId xmlns:a16="http://schemas.microsoft.com/office/drawing/2014/main" id="{E9287A10-29A8-E048-94A1-ECF43F6233C6}"/>
              </a:ext>
            </a:extLst>
          </p:cNvPr>
          <p:cNvSpPr/>
          <p:nvPr/>
        </p:nvSpPr>
        <p:spPr>
          <a:xfrm>
            <a:off x="4592088" y="2763922"/>
            <a:ext cx="1435845" cy="2057225"/>
          </a:xfrm>
          <a:prstGeom prst="cube">
            <a:avLst>
              <a:gd name="adj" fmla="val 5256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52F47C-FED5-7F4F-8722-D2491CCB9C96}"/>
              </a:ext>
            </a:extLst>
          </p:cNvPr>
          <p:cNvCxnSpPr/>
          <p:nvPr/>
        </p:nvCxnSpPr>
        <p:spPr>
          <a:xfrm>
            <a:off x="5734032" y="3792534"/>
            <a:ext cx="132119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5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2950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AD8CFA-9A24-5C47-AC0D-C9C4F526AFD7}"/>
              </a:ext>
            </a:extLst>
          </p:cNvPr>
          <p:cNvGrpSpPr/>
          <p:nvPr/>
        </p:nvGrpSpPr>
        <p:grpSpPr>
          <a:xfrm>
            <a:off x="1026430" y="2565555"/>
            <a:ext cx="1794424" cy="3037360"/>
            <a:chOff x="1026430" y="2565555"/>
            <a:chExt cx="1794424" cy="30373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1D0571-E590-7C4B-B565-F4D07EC4C564}"/>
                </a:ext>
              </a:extLst>
            </p:cNvPr>
            <p:cNvSpPr txBox="1"/>
            <p:nvPr/>
          </p:nvSpPr>
          <p:spPr>
            <a:xfrm>
              <a:off x="2249409" y="2885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8B32C8-F96B-CE41-A7A2-566D9BD49939}"/>
                </a:ext>
              </a:extLst>
            </p:cNvPr>
            <p:cNvGrpSpPr/>
            <p:nvPr/>
          </p:nvGrpSpPr>
          <p:grpSpPr>
            <a:xfrm>
              <a:off x="1040730" y="2565555"/>
              <a:ext cx="1780124" cy="3037360"/>
              <a:chOff x="695165" y="1905001"/>
              <a:chExt cx="1780124" cy="3037360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7B482316-6897-F641-B7E0-AFEB6559A62F}"/>
                  </a:ext>
                </a:extLst>
              </p:cNvPr>
              <p:cNvSpPr/>
              <p:nvPr/>
            </p:nvSpPr>
            <p:spPr>
              <a:xfrm>
                <a:off x="1000053" y="2519789"/>
                <a:ext cx="1322495" cy="2184827"/>
              </a:xfrm>
              <a:prstGeom prst="cube">
                <a:avLst>
                  <a:gd name="adj" fmla="val 5233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698CD24B-A198-0144-BDA7-0584A9D10A77}"/>
                  </a:ext>
                </a:extLst>
              </p:cNvPr>
              <p:cNvSpPr/>
              <p:nvPr/>
            </p:nvSpPr>
            <p:spPr>
              <a:xfrm>
                <a:off x="695165" y="1905001"/>
                <a:ext cx="1780124" cy="3037360"/>
              </a:xfrm>
              <a:prstGeom prst="cube">
                <a:avLst>
                  <a:gd name="adj" fmla="val 523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B497B-F980-CE4F-B2CE-41FFA90A02B2}"/>
                </a:ext>
              </a:extLst>
            </p:cNvPr>
            <p:cNvSpPr txBox="1"/>
            <p:nvPr/>
          </p:nvSpPr>
          <p:spPr>
            <a:xfrm>
              <a:off x="1026430" y="44517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EA5512A-AFB3-1148-8250-A2FDD184D7C7}"/>
              </a:ext>
            </a:extLst>
          </p:cNvPr>
          <p:cNvCxnSpPr>
            <a:cxnSpLocks/>
            <a:stCxn id="28" idx="3"/>
            <a:endCxn id="68" idx="4"/>
          </p:cNvCxnSpPr>
          <p:nvPr/>
        </p:nvCxnSpPr>
        <p:spPr>
          <a:xfrm rot="5400000" flipH="1" flipV="1">
            <a:off x="4891932" y="1281240"/>
            <a:ext cx="852805" cy="7315055"/>
          </a:xfrm>
          <a:prstGeom prst="curvedConnector3">
            <a:avLst>
              <a:gd name="adj1" fmla="val -84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>
            <a:extLst>
              <a:ext uri="{FF2B5EF4-FFF2-40B4-BE49-F238E27FC236}">
                <a16:creationId xmlns:a16="http://schemas.microsoft.com/office/drawing/2014/main" id="{F12E801F-FCA4-BE46-8F7A-F587AAF45753}"/>
              </a:ext>
            </a:extLst>
          </p:cNvPr>
          <p:cNvSpPr/>
          <p:nvPr/>
        </p:nvSpPr>
        <p:spPr>
          <a:xfrm>
            <a:off x="2482905" y="3663176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044141-12C1-AF41-B470-A404D0E715A2}"/>
              </a:ext>
            </a:extLst>
          </p:cNvPr>
          <p:cNvSpPr/>
          <p:nvPr/>
        </p:nvSpPr>
        <p:spPr>
          <a:xfrm>
            <a:off x="8722415" y="4015409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C7EA-8959-3C4D-90D4-A106EA8D867A}"/>
              </a:ext>
            </a:extLst>
          </p:cNvPr>
          <p:cNvCxnSpPr>
            <a:endCxn id="68" idx="2"/>
          </p:cNvCxnSpPr>
          <p:nvPr/>
        </p:nvCxnSpPr>
        <p:spPr>
          <a:xfrm>
            <a:off x="8126067" y="4255122"/>
            <a:ext cx="596348" cy="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F08B18-B8C1-844B-AB61-25A80692C547}"/>
              </a:ext>
            </a:extLst>
          </p:cNvPr>
          <p:cNvCxnSpPr>
            <a:stCxn id="68" idx="6"/>
          </p:cNvCxnSpPr>
          <p:nvPr/>
        </p:nvCxnSpPr>
        <p:spPr>
          <a:xfrm>
            <a:off x="9229311" y="4263887"/>
            <a:ext cx="50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B8581B-AE47-7A4F-AA1A-2F90A9BE459D}"/>
              </a:ext>
            </a:extLst>
          </p:cNvPr>
          <p:cNvSpPr txBox="1"/>
          <p:nvPr/>
        </p:nvSpPr>
        <p:spPr>
          <a:xfrm>
            <a:off x="2573677" y="493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C315E-A1D5-6246-A953-3324047EA83D}"/>
              </a:ext>
            </a:extLst>
          </p:cNvPr>
          <p:cNvSpPr txBox="1"/>
          <p:nvPr/>
        </p:nvSpPr>
        <p:spPr>
          <a:xfrm>
            <a:off x="3487622" y="3317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E28BC5-F90D-7B44-A456-A46ED148583B}"/>
              </a:ext>
            </a:extLst>
          </p:cNvPr>
          <p:cNvGrpSpPr/>
          <p:nvPr/>
        </p:nvGrpSpPr>
        <p:grpSpPr>
          <a:xfrm>
            <a:off x="3822588" y="2565555"/>
            <a:ext cx="1780124" cy="3037360"/>
            <a:chOff x="695165" y="1905001"/>
            <a:chExt cx="1780124" cy="3037360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A74FEEC0-496B-7E42-A268-75A9258B3616}"/>
                </a:ext>
              </a:extLst>
            </p:cNvPr>
            <p:cNvSpPr/>
            <p:nvPr/>
          </p:nvSpPr>
          <p:spPr>
            <a:xfrm>
              <a:off x="1000053" y="2519789"/>
              <a:ext cx="1322495" cy="2184827"/>
            </a:xfrm>
            <a:prstGeom prst="cube">
              <a:avLst>
                <a:gd name="adj" fmla="val 5233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4323AADD-7299-5049-AF85-0F5C06B7E479}"/>
                </a:ext>
              </a:extLst>
            </p:cNvPr>
            <p:cNvSpPr/>
            <p:nvPr/>
          </p:nvSpPr>
          <p:spPr>
            <a:xfrm>
              <a:off x="695165" y="1905001"/>
              <a:ext cx="1780124" cy="3037360"/>
            </a:xfrm>
            <a:prstGeom prst="cube">
              <a:avLst>
                <a:gd name="adj" fmla="val 523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Cube 31">
            <a:extLst>
              <a:ext uri="{FF2B5EF4-FFF2-40B4-BE49-F238E27FC236}">
                <a16:creationId xmlns:a16="http://schemas.microsoft.com/office/drawing/2014/main" id="{BCAA1B4C-0776-CA4B-9159-5C227D9B6FDB}"/>
              </a:ext>
            </a:extLst>
          </p:cNvPr>
          <p:cNvSpPr/>
          <p:nvPr/>
        </p:nvSpPr>
        <p:spPr>
          <a:xfrm>
            <a:off x="5210197" y="3625663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55AAE5-9D15-0E46-AFEA-719C21630F56}"/>
              </a:ext>
            </a:extLst>
          </p:cNvPr>
          <p:cNvGrpSpPr/>
          <p:nvPr/>
        </p:nvGrpSpPr>
        <p:grpSpPr>
          <a:xfrm>
            <a:off x="6549937" y="2565555"/>
            <a:ext cx="1780124" cy="3037360"/>
            <a:chOff x="695165" y="1905001"/>
            <a:chExt cx="1780124" cy="3037360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BB43A654-7827-034A-BEE6-0843953787E6}"/>
                </a:ext>
              </a:extLst>
            </p:cNvPr>
            <p:cNvSpPr/>
            <p:nvPr/>
          </p:nvSpPr>
          <p:spPr>
            <a:xfrm>
              <a:off x="1000053" y="2519789"/>
              <a:ext cx="1322495" cy="2184827"/>
            </a:xfrm>
            <a:prstGeom prst="cube">
              <a:avLst>
                <a:gd name="adj" fmla="val 5233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4CEF62D3-48BB-DF47-B247-C84109F266E8}"/>
                </a:ext>
              </a:extLst>
            </p:cNvPr>
            <p:cNvSpPr/>
            <p:nvPr/>
          </p:nvSpPr>
          <p:spPr>
            <a:xfrm>
              <a:off x="695165" y="1905001"/>
              <a:ext cx="1780124" cy="3037360"/>
            </a:xfrm>
            <a:prstGeom prst="cube">
              <a:avLst>
                <a:gd name="adj" fmla="val 523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8B0CF2-85F0-3443-84A7-72FDC43146E9}"/>
              </a:ext>
            </a:extLst>
          </p:cNvPr>
          <p:cNvGrpSpPr/>
          <p:nvPr/>
        </p:nvGrpSpPr>
        <p:grpSpPr>
          <a:xfrm>
            <a:off x="9368273" y="2565555"/>
            <a:ext cx="1794424" cy="3037360"/>
            <a:chOff x="1026430" y="2565555"/>
            <a:chExt cx="1794424" cy="30373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937E08-9383-C84A-B18F-D544299FCA2C}"/>
                </a:ext>
              </a:extLst>
            </p:cNvPr>
            <p:cNvSpPr txBox="1"/>
            <p:nvPr/>
          </p:nvSpPr>
          <p:spPr>
            <a:xfrm>
              <a:off x="2249409" y="2885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831AB08-2C7C-924E-B307-1C1DF4CE0745}"/>
                </a:ext>
              </a:extLst>
            </p:cNvPr>
            <p:cNvGrpSpPr/>
            <p:nvPr/>
          </p:nvGrpSpPr>
          <p:grpSpPr>
            <a:xfrm>
              <a:off x="1040730" y="2565555"/>
              <a:ext cx="1780124" cy="3037360"/>
              <a:chOff x="695165" y="1905001"/>
              <a:chExt cx="1780124" cy="3037360"/>
            </a:xfrm>
          </p:grpSpPr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79A864C7-139D-7140-867A-C06036D6931F}"/>
                  </a:ext>
                </a:extLst>
              </p:cNvPr>
              <p:cNvSpPr/>
              <p:nvPr/>
            </p:nvSpPr>
            <p:spPr>
              <a:xfrm>
                <a:off x="1000053" y="2519789"/>
                <a:ext cx="1322495" cy="2184827"/>
              </a:xfrm>
              <a:prstGeom prst="cube">
                <a:avLst>
                  <a:gd name="adj" fmla="val 5233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16B96AB9-A28B-1B41-B5B0-66DBCFD1ABD4}"/>
                  </a:ext>
                </a:extLst>
              </p:cNvPr>
              <p:cNvSpPr/>
              <p:nvPr/>
            </p:nvSpPr>
            <p:spPr>
              <a:xfrm>
                <a:off x="695165" y="1905001"/>
                <a:ext cx="1780124" cy="3037360"/>
              </a:xfrm>
              <a:prstGeom prst="cube">
                <a:avLst>
                  <a:gd name="adj" fmla="val 523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69A90A-A4AF-8C4E-8D3F-0404D32BC738}"/>
                </a:ext>
              </a:extLst>
            </p:cNvPr>
            <p:cNvSpPr txBox="1"/>
            <p:nvPr/>
          </p:nvSpPr>
          <p:spPr>
            <a:xfrm>
              <a:off x="1026430" y="44517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1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be 31">
            <a:extLst>
              <a:ext uri="{FF2B5EF4-FFF2-40B4-BE49-F238E27FC236}">
                <a16:creationId xmlns:a16="http://schemas.microsoft.com/office/drawing/2014/main" id="{2333B162-DB58-B840-9FC4-F9A226C96CF9}"/>
              </a:ext>
            </a:extLst>
          </p:cNvPr>
          <p:cNvSpPr/>
          <p:nvPr/>
        </p:nvSpPr>
        <p:spPr>
          <a:xfrm>
            <a:off x="3692820" y="3418819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CAA2CFE-36E4-2A4B-8B41-075749A0ACE6}"/>
              </a:ext>
            </a:extLst>
          </p:cNvPr>
          <p:cNvSpPr/>
          <p:nvPr/>
        </p:nvSpPr>
        <p:spPr>
          <a:xfrm>
            <a:off x="3019585" y="4113643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C89D874-A0BC-6B48-BF8A-4D643A8CE6E2}"/>
              </a:ext>
            </a:extLst>
          </p:cNvPr>
          <p:cNvSpPr/>
          <p:nvPr/>
        </p:nvSpPr>
        <p:spPr>
          <a:xfrm>
            <a:off x="2573537" y="4485149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4548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2 - Block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72ABCF-2B2F-164F-981D-9DC617FB6082}"/>
              </a:ext>
            </a:extLst>
          </p:cNvPr>
          <p:cNvSpPr txBox="1"/>
          <p:nvPr/>
        </p:nvSpPr>
        <p:spPr>
          <a:xfrm rot="18695867">
            <a:off x="3452186" y="37745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909FB883-D33C-9742-8A3B-545CB4297540}"/>
              </a:ext>
            </a:extLst>
          </p:cNvPr>
          <p:cNvSpPr/>
          <p:nvPr/>
        </p:nvSpPr>
        <p:spPr>
          <a:xfrm>
            <a:off x="2188177" y="4855586"/>
            <a:ext cx="734888" cy="438933"/>
          </a:xfrm>
          <a:prstGeom prst="cube">
            <a:avLst>
              <a:gd name="adj" fmla="val 4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809F11-882C-2B42-81FA-DB00517E753B}"/>
              </a:ext>
            </a:extLst>
          </p:cNvPr>
          <p:cNvSpPr txBox="1"/>
          <p:nvPr/>
        </p:nvSpPr>
        <p:spPr>
          <a:xfrm>
            <a:off x="2794183" y="50621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=3 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2946300" y="2502383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2851489" y="333388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86E0-8C22-4D48-8F68-B43691F693B3}"/>
              </a:ext>
            </a:extLst>
          </p:cNvPr>
          <p:cNvSpPr txBox="1"/>
          <p:nvPr/>
        </p:nvSpPr>
        <p:spPr>
          <a:xfrm>
            <a:off x="2353367" y="2845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B4BAFB4-F00C-0B48-9DAC-F99D80F00FFC}"/>
              </a:ext>
            </a:extLst>
          </p:cNvPr>
          <p:cNvSpPr/>
          <p:nvPr/>
        </p:nvSpPr>
        <p:spPr>
          <a:xfrm rot="10800000">
            <a:off x="2136355" y="2828373"/>
            <a:ext cx="193029" cy="381378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5001626" y="35185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6206000" y="2974803"/>
                <a:ext cx="466168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32+2−3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+1=16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00" y="2974803"/>
                <a:ext cx="4661689" cy="618374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be 35">
            <a:extLst>
              <a:ext uri="{FF2B5EF4-FFF2-40B4-BE49-F238E27FC236}">
                <a16:creationId xmlns:a16="http://schemas.microsoft.com/office/drawing/2014/main" id="{B36EC180-5645-B148-AFB2-68576442DCDF}"/>
              </a:ext>
            </a:extLst>
          </p:cNvPr>
          <p:cNvSpPr/>
          <p:nvPr/>
        </p:nvSpPr>
        <p:spPr>
          <a:xfrm>
            <a:off x="4430088" y="3949757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15F2A-E259-ED46-896F-95D9B755F190}"/>
              </a:ext>
            </a:extLst>
          </p:cNvPr>
          <p:cNvSpPr txBox="1"/>
          <p:nvPr/>
        </p:nvSpPr>
        <p:spPr>
          <a:xfrm>
            <a:off x="4017520" y="31186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15FD757-50DB-824A-BFEC-86199DF5E6C6}"/>
              </a:ext>
            </a:extLst>
          </p:cNvPr>
          <p:cNvCxnSpPr>
            <a:cxnSpLocks/>
            <a:stCxn id="48" idx="0"/>
            <a:endCxn id="25" idx="0"/>
          </p:cNvCxnSpPr>
          <p:nvPr/>
        </p:nvCxnSpPr>
        <p:spPr>
          <a:xfrm rot="16200000" flipH="1">
            <a:off x="4087123" y="2394701"/>
            <a:ext cx="133736" cy="2113973"/>
          </a:xfrm>
          <a:prstGeom prst="curvedConnector3">
            <a:avLst>
              <a:gd name="adj1" fmla="val -536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67E58D0-24C8-D641-9F58-D29A50BCBF48}"/>
              </a:ext>
            </a:extLst>
          </p:cNvPr>
          <p:cNvCxnSpPr>
            <a:cxnSpLocks/>
            <a:stCxn id="8" idx="3"/>
            <a:endCxn id="59" idx="3"/>
          </p:cNvCxnSpPr>
          <p:nvPr/>
        </p:nvCxnSpPr>
        <p:spPr>
          <a:xfrm flipH="1">
            <a:off x="6206000" y="3283990"/>
            <a:ext cx="4661689" cy="927711"/>
          </a:xfrm>
          <a:prstGeom prst="curvedConnector3">
            <a:avLst>
              <a:gd name="adj1" fmla="val -4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5EF0C7-4AB0-7E43-9F29-E6E326038E72}"/>
              </a:ext>
            </a:extLst>
          </p:cNvPr>
          <p:cNvSpPr txBox="1"/>
          <p:nvPr/>
        </p:nvSpPr>
        <p:spPr>
          <a:xfrm>
            <a:off x="5787296" y="4027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E1624F5-1D88-924E-8891-DD539AF985B6}"/>
              </a:ext>
            </a:extLst>
          </p:cNvPr>
          <p:cNvCxnSpPr>
            <a:cxnSpLocks/>
          </p:cNvCxnSpPr>
          <p:nvPr/>
        </p:nvCxnSpPr>
        <p:spPr>
          <a:xfrm>
            <a:off x="1281915" y="4704615"/>
            <a:ext cx="4069673" cy="1452390"/>
          </a:xfrm>
          <a:prstGeom prst="curvedConnector3">
            <a:avLst>
              <a:gd name="adj1" fmla="val 1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C8D083-C36D-374E-AFA6-E125C9883939}"/>
              </a:ext>
            </a:extLst>
          </p:cNvPr>
          <p:cNvGrpSpPr/>
          <p:nvPr/>
        </p:nvGrpSpPr>
        <p:grpSpPr>
          <a:xfrm>
            <a:off x="470688" y="2594963"/>
            <a:ext cx="1794424" cy="3037360"/>
            <a:chOff x="1026430" y="2565555"/>
            <a:chExt cx="1794424" cy="30373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CE08B4-5E07-3E45-9EA4-1FA237EC7431}"/>
                </a:ext>
              </a:extLst>
            </p:cNvPr>
            <p:cNvSpPr txBox="1"/>
            <p:nvPr/>
          </p:nvSpPr>
          <p:spPr>
            <a:xfrm>
              <a:off x="2249409" y="2885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E37490-44E2-E446-BACD-6BD90B6B4788}"/>
                </a:ext>
              </a:extLst>
            </p:cNvPr>
            <p:cNvGrpSpPr/>
            <p:nvPr/>
          </p:nvGrpSpPr>
          <p:grpSpPr>
            <a:xfrm>
              <a:off x="1040730" y="2565555"/>
              <a:ext cx="1780124" cy="3037360"/>
              <a:chOff x="695165" y="1905001"/>
              <a:chExt cx="1780124" cy="303736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E49FAB10-2C56-7B40-8EAE-A3413890BE4C}"/>
                  </a:ext>
                </a:extLst>
              </p:cNvPr>
              <p:cNvSpPr/>
              <p:nvPr/>
            </p:nvSpPr>
            <p:spPr>
              <a:xfrm>
                <a:off x="1000053" y="2519789"/>
                <a:ext cx="1322495" cy="2184827"/>
              </a:xfrm>
              <a:prstGeom prst="cube">
                <a:avLst>
                  <a:gd name="adj" fmla="val 5233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A1B040D8-C40A-564F-BF00-B5AFE5B5FC1B}"/>
                  </a:ext>
                </a:extLst>
              </p:cNvPr>
              <p:cNvSpPr/>
              <p:nvPr/>
            </p:nvSpPr>
            <p:spPr>
              <a:xfrm>
                <a:off x="695165" y="1905001"/>
                <a:ext cx="1780124" cy="3037360"/>
              </a:xfrm>
              <a:prstGeom prst="cube">
                <a:avLst>
                  <a:gd name="adj" fmla="val 523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EBB015-F024-874F-BC42-348AC10D95F7}"/>
                </a:ext>
              </a:extLst>
            </p:cNvPr>
            <p:cNvSpPr txBox="1"/>
            <p:nvPr/>
          </p:nvSpPr>
          <p:spPr>
            <a:xfrm>
              <a:off x="1026430" y="44517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2950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AD8CFA-9A24-5C47-AC0D-C9C4F526AFD7}"/>
              </a:ext>
            </a:extLst>
          </p:cNvPr>
          <p:cNvGrpSpPr/>
          <p:nvPr/>
        </p:nvGrpSpPr>
        <p:grpSpPr>
          <a:xfrm>
            <a:off x="1026430" y="1711313"/>
            <a:ext cx="1794424" cy="3037360"/>
            <a:chOff x="1026430" y="2565555"/>
            <a:chExt cx="1794424" cy="30373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1D0571-E590-7C4B-B565-F4D07EC4C564}"/>
                </a:ext>
              </a:extLst>
            </p:cNvPr>
            <p:cNvSpPr txBox="1"/>
            <p:nvPr/>
          </p:nvSpPr>
          <p:spPr>
            <a:xfrm>
              <a:off x="2249409" y="2885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8B32C8-F96B-CE41-A7A2-566D9BD49939}"/>
                </a:ext>
              </a:extLst>
            </p:cNvPr>
            <p:cNvGrpSpPr/>
            <p:nvPr/>
          </p:nvGrpSpPr>
          <p:grpSpPr>
            <a:xfrm>
              <a:off x="1040730" y="2565555"/>
              <a:ext cx="1780124" cy="3037360"/>
              <a:chOff x="695165" y="1905001"/>
              <a:chExt cx="1780124" cy="3037360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7B482316-6897-F641-B7E0-AFEB6559A62F}"/>
                  </a:ext>
                </a:extLst>
              </p:cNvPr>
              <p:cNvSpPr/>
              <p:nvPr/>
            </p:nvSpPr>
            <p:spPr>
              <a:xfrm>
                <a:off x="1000053" y="2519789"/>
                <a:ext cx="1322495" cy="2184827"/>
              </a:xfrm>
              <a:prstGeom prst="cube">
                <a:avLst>
                  <a:gd name="adj" fmla="val 5233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698CD24B-A198-0144-BDA7-0584A9D10A77}"/>
                  </a:ext>
                </a:extLst>
              </p:cNvPr>
              <p:cNvSpPr/>
              <p:nvPr/>
            </p:nvSpPr>
            <p:spPr>
              <a:xfrm>
                <a:off x="695165" y="1905001"/>
                <a:ext cx="1780124" cy="3037360"/>
              </a:xfrm>
              <a:prstGeom prst="cube">
                <a:avLst>
                  <a:gd name="adj" fmla="val 523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B497B-F980-CE4F-B2CE-41FFA90A02B2}"/>
                </a:ext>
              </a:extLst>
            </p:cNvPr>
            <p:cNvSpPr txBox="1"/>
            <p:nvPr/>
          </p:nvSpPr>
          <p:spPr>
            <a:xfrm>
              <a:off x="1026430" y="44517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EA5512A-AFB3-1148-8250-A2FDD184D7C7}"/>
              </a:ext>
            </a:extLst>
          </p:cNvPr>
          <p:cNvCxnSpPr>
            <a:cxnSpLocks/>
            <a:stCxn id="28" idx="3"/>
            <a:endCxn id="68" idx="4"/>
          </p:cNvCxnSpPr>
          <p:nvPr/>
        </p:nvCxnSpPr>
        <p:spPr>
          <a:xfrm rot="5400000" flipH="1" flipV="1">
            <a:off x="4292143" y="1147614"/>
            <a:ext cx="731978" cy="5994649"/>
          </a:xfrm>
          <a:prstGeom prst="curvedConnector3">
            <a:avLst>
              <a:gd name="adj1" fmla="val -100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>
            <a:extLst>
              <a:ext uri="{FF2B5EF4-FFF2-40B4-BE49-F238E27FC236}">
                <a16:creationId xmlns:a16="http://schemas.microsoft.com/office/drawing/2014/main" id="{F12E801F-FCA4-BE46-8F7A-F587AAF45753}"/>
              </a:ext>
            </a:extLst>
          </p:cNvPr>
          <p:cNvSpPr/>
          <p:nvPr/>
        </p:nvSpPr>
        <p:spPr>
          <a:xfrm>
            <a:off x="2482905" y="2808934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044141-12C1-AF41-B470-A404D0E715A2}"/>
              </a:ext>
            </a:extLst>
          </p:cNvPr>
          <p:cNvSpPr/>
          <p:nvPr/>
        </p:nvSpPr>
        <p:spPr>
          <a:xfrm>
            <a:off x="7402009" y="3281994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C7EA-8959-3C4D-90D4-A106EA8D867A}"/>
              </a:ext>
            </a:extLst>
          </p:cNvPr>
          <p:cNvCxnSpPr>
            <a:endCxn id="68" idx="2"/>
          </p:cNvCxnSpPr>
          <p:nvPr/>
        </p:nvCxnSpPr>
        <p:spPr>
          <a:xfrm>
            <a:off x="6805661" y="3521707"/>
            <a:ext cx="596348" cy="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F08B18-B8C1-844B-AB61-25A80692C547}"/>
              </a:ext>
            </a:extLst>
          </p:cNvPr>
          <p:cNvCxnSpPr>
            <a:stCxn id="68" idx="6"/>
          </p:cNvCxnSpPr>
          <p:nvPr/>
        </p:nvCxnSpPr>
        <p:spPr>
          <a:xfrm>
            <a:off x="7908905" y="3530472"/>
            <a:ext cx="50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B8581B-AE47-7A4F-AA1A-2F90A9BE459D}"/>
              </a:ext>
            </a:extLst>
          </p:cNvPr>
          <p:cNvSpPr txBox="1"/>
          <p:nvPr/>
        </p:nvSpPr>
        <p:spPr>
          <a:xfrm>
            <a:off x="2573677" y="4078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C315E-A1D5-6246-A953-3324047EA83D}"/>
              </a:ext>
            </a:extLst>
          </p:cNvPr>
          <p:cNvSpPr txBox="1"/>
          <p:nvPr/>
        </p:nvSpPr>
        <p:spPr>
          <a:xfrm>
            <a:off x="3487622" y="24635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2E805-EF18-C74A-A1FD-57AF79731876}"/>
              </a:ext>
            </a:extLst>
          </p:cNvPr>
          <p:cNvSpPr txBox="1"/>
          <p:nvPr/>
        </p:nvSpPr>
        <p:spPr>
          <a:xfrm>
            <a:off x="3453063" y="212959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2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BF42B19-707A-B94F-B07D-4068205CAA04}"/>
              </a:ext>
            </a:extLst>
          </p:cNvPr>
          <p:cNvSpPr/>
          <p:nvPr/>
        </p:nvSpPr>
        <p:spPr>
          <a:xfrm>
            <a:off x="3846858" y="3049757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129F2D-1029-1C4E-A34C-3C3E6598C244}"/>
              </a:ext>
            </a:extLst>
          </p:cNvPr>
          <p:cNvSpPr txBox="1"/>
          <p:nvPr/>
        </p:nvSpPr>
        <p:spPr>
          <a:xfrm>
            <a:off x="4292456" y="2687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22517D-A616-BA47-AF68-DFB61FB44323}"/>
              </a:ext>
            </a:extLst>
          </p:cNvPr>
          <p:cNvSpPr txBox="1"/>
          <p:nvPr/>
        </p:nvSpPr>
        <p:spPr>
          <a:xfrm>
            <a:off x="4081504" y="3771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2B22ECF0-3E12-2E43-AE97-D562F43B7B7C}"/>
              </a:ext>
            </a:extLst>
          </p:cNvPr>
          <p:cNvSpPr/>
          <p:nvPr/>
        </p:nvSpPr>
        <p:spPr>
          <a:xfrm>
            <a:off x="2249409" y="4493976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B7739-9E08-8E45-9534-65E5D343FE1B}"/>
              </a:ext>
            </a:extLst>
          </p:cNvPr>
          <p:cNvSpPr txBox="1"/>
          <p:nvPr/>
        </p:nvSpPr>
        <p:spPr>
          <a:xfrm>
            <a:off x="3181288" y="395629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2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03686F87-E80F-AF44-8736-CD5F41028D3C}"/>
              </a:ext>
            </a:extLst>
          </p:cNvPr>
          <p:cNvSpPr/>
          <p:nvPr/>
        </p:nvSpPr>
        <p:spPr>
          <a:xfrm>
            <a:off x="4644283" y="2915807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ECB45B0A-A8FC-6341-97F0-A48599A56536}"/>
              </a:ext>
            </a:extLst>
          </p:cNvPr>
          <p:cNvSpPr/>
          <p:nvPr/>
        </p:nvSpPr>
        <p:spPr>
          <a:xfrm>
            <a:off x="5814604" y="3091523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DBBBD1-4834-994D-AEB3-E1CCB31D41C4}"/>
              </a:ext>
            </a:extLst>
          </p:cNvPr>
          <p:cNvSpPr txBox="1"/>
          <p:nvPr/>
        </p:nvSpPr>
        <p:spPr>
          <a:xfrm>
            <a:off x="6260202" y="2729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E106E3-B413-9E4B-9C13-3AA9C8EE7E57}"/>
              </a:ext>
            </a:extLst>
          </p:cNvPr>
          <p:cNvSpPr txBox="1"/>
          <p:nvPr/>
        </p:nvSpPr>
        <p:spPr>
          <a:xfrm>
            <a:off x="6049250" y="3813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10577-0B1E-C744-BF4E-065EA4C837D3}"/>
              </a:ext>
            </a:extLst>
          </p:cNvPr>
          <p:cNvSpPr txBox="1"/>
          <p:nvPr/>
        </p:nvSpPr>
        <p:spPr>
          <a:xfrm>
            <a:off x="4699263" y="414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464CE4-E485-B347-A334-8A4DF233BD7F}"/>
              </a:ext>
            </a:extLst>
          </p:cNvPr>
          <p:cNvSpPr txBox="1"/>
          <p:nvPr/>
        </p:nvSpPr>
        <p:spPr>
          <a:xfrm>
            <a:off x="5613208" y="25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0F09A-965B-4549-8CE8-6DC156E3F8C1}"/>
              </a:ext>
            </a:extLst>
          </p:cNvPr>
          <p:cNvSpPr txBox="1"/>
          <p:nvPr/>
        </p:nvSpPr>
        <p:spPr>
          <a:xfrm>
            <a:off x="2317008" y="57477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CB0D4-47D3-374D-8A2E-1DEEE714624A}"/>
              </a:ext>
            </a:extLst>
          </p:cNvPr>
          <p:cNvSpPr txBox="1"/>
          <p:nvPr/>
        </p:nvSpPr>
        <p:spPr>
          <a:xfrm>
            <a:off x="3225413" y="4206759"/>
            <a:ext cx="5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54057A8-99AA-FF4B-8278-10EBA39023B5}"/>
              </a:ext>
            </a:extLst>
          </p:cNvPr>
          <p:cNvSpPr/>
          <p:nvPr/>
        </p:nvSpPr>
        <p:spPr>
          <a:xfrm>
            <a:off x="3962935" y="4803473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E3693D-6FBD-6E4B-B72C-42837F74E253}"/>
              </a:ext>
            </a:extLst>
          </p:cNvPr>
          <p:cNvSpPr txBox="1"/>
          <p:nvPr/>
        </p:nvSpPr>
        <p:spPr>
          <a:xfrm>
            <a:off x="4463432" y="4485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DE32C5-B868-094A-88CA-E4C35AC06779}"/>
              </a:ext>
            </a:extLst>
          </p:cNvPr>
          <p:cNvSpPr txBox="1"/>
          <p:nvPr/>
        </p:nvSpPr>
        <p:spPr>
          <a:xfrm>
            <a:off x="4209044" y="5529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77D16D9A-F477-E348-BB15-D3403FEC9B48}"/>
              </a:ext>
            </a:extLst>
          </p:cNvPr>
          <p:cNvSpPr/>
          <p:nvPr/>
        </p:nvSpPr>
        <p:spPr>
          <a:xfrm>
            <a:off x="8411173" y="3098841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535D4-600C-984C-8AAD-C4C03F69EBD1}"/>
              </a:ext>
            </a:extLst>
          </p:cNvPr>
          <p:cNvSpPr txBox="1"/>
          <p:nvPr/>
        </p:nvSpPr>
        <p:spPr>
          <a:xfrm>
            <a:off x="8911670" y="2781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126C28-C5F1-084F-88F5-30E1F1C85E78}"/>
              </a:ext>
            </a:extLst>
          </p:cNvPr>
          <p:cNvSpPr txBox="1"/>
          <p:nvPr/>
        </p:nvSpPr>
        <p:spPr>
          <a:xfrm>
            <a:off x="8657282" y="3825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248B29-69AB-1C4E-BB0E-D0A636FDCB92}"/>
              </a:ext>
            </a:extLst>
          </p:cNvPr>
          <p:cNvSpPr txBox="1"/>
          <p:nvPr/>
        </p:nvSpPr>
        <p:spPr>
          <a:xfrm>
            <a:off x="2849399" y="19403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2BDEDE90-DCCF-6241-8706-26B13BD63C03}"/>
              </a:ext>
            </a:extLst>
          </p:cNvPr>
          <p:cNvSpPr/>
          <p:nvPr/>
        </p:nvSpPr>
        <p:spPr>
          <a:xfrm rot="10800000">
            <a:off x="2632387" y="1923013"/>
            <a:ext cx="193029" cy="381378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13720" y="161595"/>
            <a:ext cx="2950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 – Layer 3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EA5512A-AFB3-1148-8250-A2FDD184D7C7}"/>
              </a:ext>
            </a:extLst>
          </p:cNvPr>
          <p:cNvCxnSpPr>
            <a:cxnSpLocks/>
            <a:stCxn id="37" idx="3"/>
            <a:endCxn id="68" idx="4"/>
          </p:cNvCxnSpPr>
          <p:nvPr/>
        </p:nvCxnSpPr>
        <p:spPr>
          <a:xfrm rot="5400000" flipH="1" flipV="1">
            <a:off x="4382624" y="569403"/>
            <a:ext cx="63285" cy="6482379"/>
          </a:xfrm>
          <a:prstGeom prst="curvedConnector3">
            <a:avLst>
              <a:gd name="adj1" fmla="val -228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>
            <a:extLst>
              <a:ext uri="{FF2B5EF4-FFF2-40B4-BE49-F238E27FC236}">
                <a16:creationId xmlns:a16="http://schemas.microsoft.com/office/drawing/2014/main" id="{F12E801F-FCA4-BE46-8F7A-F587AAF45753}"/>
              </a:ext>
            </a:extLst>
          </p:cNvPr>
          <p:cNvSpPr/>
          <p:nvPr/>
        </p:nvSpPr>
        <p:spPr>
          <a:xfrm>
            <a:off x="2482905" y="2808934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044141-12C1-AF41-B470-A404D0E715A2}"/>
              </a:ext>
            </a:extLst>
          </p:cNvPr>
          <p:cNvSpPr/>
          <p:nvPr/>
        </p:nvSpPr>
        <p:spPr>
          <a:xfrm>
            <a:off x="7402009" y="3281994"/>
            <a:ext cx="506896" cy="496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C7EA-8959-3C4D-90D4-A106EA8D867A}"/>
              </a:ext>
            </a:extLst>
          </p:cNvPr>
          <p:cNvCxnSpPr>
            <a:endCxn id="68" idx="2"/>
          </p:cNvCxnSpPr>
          <p:nvPr/>
        </p:nvCxnSpPr>
        <p:spPr>
          <a:xfrm>
            <a:off x="6805661" y="3521707"/>
            <a:ext cx="596348" cy="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F08B18-B8C1-844B-AB61-25A80692C547}"/>
              </a:ext>
            </a:extLst>
          </p:cNvPr>
          <p:cNvCxnSpPr>
            <a:stCxn id="68" idx="6"/>
          </p:cNvCxnSpPr>
          <p:nvPr/>
        </p:nvCxnSpPr>
        <p:spPr>
          <a:xfrm>
            <a:off x="7908905" y="3530472"/>
            <a:ext cx="50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B8581B-AE47-7A4F-AA1A-2F90A9BE459D}"/>
              </a:ext>
            </a:extLst>
          </p:cNvPr>
          <p:cNvSpPr txBox="1"/>
          <p:nvPr/>
        </p:nvSpPr>
        <p:spPr>
          <a:xfrm>
            <a:off x="2573677" y="4078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C315E-A1D5-6246-A953-3324047EA83D}"/>
              </a:ext>
            </a:extLst>
          </p:cNvPr>
          <p:cNvSpPr txBox="1"/>
          <p:nvPr/>
        </p:nvSpPr>
        <p:spPr>
          <a:xfrm>
            <a:off x="3453063" y="2471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2E805-EF18-C74A-A1FD-57AF79731876}"/>
              </a:ext>
            </a:extLst>
          </p:cNvPr>
          <p:cNvSpPr txBox="1"/>
          <p:nvPr/>
        </p:nvSpPr>
        <p:spPr>
          <a:xfrm>
            <a:off x="3453063" y="212959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2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BF42B19-707A-B94F-B07D-4068205CAA04}"/>
              </a:ext>
            </a:extLst>
          </p:cNvPr>
          <p:cNvSpPr/>
          <p:nvPr/>
        </p:nvSpPr>
        <p:spPr>
          <a:xfrm>
            <a:off x="3616328" y="3109796"/>
            <a:ext cx="1445861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129F2D-1029-1C4E-A34C-3C3E6598C244}"/>
              </a:ext>
            </a:extLst>
          </p:cNvPr>
          <p:cNvSpPr txBox="1"/>
          <p:nvPr/>
        </p:nvSpPr>
        <p:spPr>
          <a:xfrm>
            <a:off x="1238826" y="2425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22517D-A616-BA47-AF68-DFB61FB44323}"/>
              </a:ext>
            </a:extLst>
          </p:cNvPr>
          <p:cNvSpPr txBox="1"/>
          <p:nvPr/>
        </p:nvSpPr>
        <p:spPr>
          <a:xfrm>
            <a:off x="774731" y="3795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2B22ECF0-3E12-2E43-AE97-D562F43B7B7C}"/>
              </a:ext>
            </a:extLst>
          </p:cNvPr>
          <p:cNvSpPr/>
          <p:nvPr/>
        </p:nvSpPr>
        <p:spPr>
          <a:xfrm>
            <a:off x="2249409" y="4493976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B7739-9E08-8E45-9534-65E5D343FE1B}"/>
              </a:ext>
            </a:extLst>
          </p:cNvPr>
          <p:cNvSpPr txBox="1"/>
          <p:nvPr/>
        </p:nvSpPr>
        <p:spPr>
          <a:xfrm>
            <a:off x="3181288" y="395629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2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03686F87-E80F-AF44-8736-CD5F41028D3C}"/>
              </a:ext>
            </a:extLst>
          </p:cNvPr>
          <p:cNvSpPr/>
          <p:nvPr/>
        </p:nvSpPr>
        <p:spPr>
          <a:xfrm>
            <a:off x="4644283" y="2915807"/>
            <a:ext cx="1381273" cy="1276448"/>
          </a:xfrm>
          <a:prstGeom prst="cube">
            <a:avLst>
              <a:gd name="adj" fmla="val 723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ECB45B0A-A8FC-6341-97F0-A48599A56536}"/>
              </a:ext>
            </a:extLst>
          </p:cNvPr>
          <p:cNvSpPr/>
          <p:nvPr/>
        </p:nvSpPr>
        <p:spPr>
          <a:xfrm>
            <a:off x="5814604" y="3091523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DBBBD1-4834-994D-AEB3-E1CCB31D41C4}"/>
              </a:ext>
            </a:extLst>
          </p:cNvPr>
          <p:cNvSpPr txBox="1"/>
          <p:nvPr/>
        </p:nvSpPr>
        <p:spPr>
          <a:xfrm>
            <a:off x="6260202" y="2729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E106E3-B413-9E4B-9C13-3AA9C8EE7E57}"/>
              </a:ext>
            </a:extLst>
          </p:cNvPr>
          <p:cNvSpPr txBox="1"/>
          <p:nvPr/>
        </p:nvSpPr>
        <p:spPr>
          <a:xfrm>
            <a:off x="6049250" y="3813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10577-0B1E-C744-BF4E-065EA4C837D3}"/>
              </a:ext>
            </a:extLst>
          </p:cNvPr>
          <p:cNvSpPr txBox="1"/>
          <p:nvPr/>
        </p:nvSpPr>
        <p:spPr>
          <a:xfrm>
            <a:off x="4699263" y="414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464CE4-E485-B347-A334-8A4DF233BD7F}"/>
              </a:ext>
            </a:extLst>
          </p:cNvPr>
          <p:cNvSpPr txBox="1"/>
          <p:nvPr/>
        </p:nvSpPr>
        <p:spPr>
          <a:xfrm>
            <a:off x="5613208" y="25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0F09A-965B-4549-8CE8-6DC156E3F8C1}"/>
              </a:ext>
            </a:extLst>
          </p:cNvPr>
          <p:cNvSpPr txBox="1"/>
          <p:nvPr/>
        </p:nvSpPr>
        <p:spPr>
          <a:xfrm>
            <a:off x="2317008" y="57477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CB0D4-47D3-374D-8A2E-1DEEE714624A}"/>
              </a:ext>
            </a:extLst>
          </p:cNvPr>
          <p:cNvSpPr txBox="1"/>
          <p:nvPr/>
        </p:nvSpPr>
        <p:spPr>
          <a:xfrm>
            <a:off x="3230952" y="4168835"/>
            <a:ext cx="5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54057A8-99AA-FF4B-8278-10EBA39023B5}"/>
              </a:ext>
            </a:extLst>
          </p:cNvPr>
          <p:cNvSpPr/>
          <p:nvPr/>
        </p:nvSpPr>
        <p:spPr>
          <a:xfrm>
            <a:off x="3962935" y="4803473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E3693D-6FBD-6E4B-B72C-42837F74E253}"/>
              </a:ext>
            </a:extLst>
          </p:cNvPr>
          <p:cNvSpPr txBox="1"/>
          <p:nvPr/>
        </p:nvSpPr>
        <p:spPr>
          <a:xfrm>
            <a:off x="4463432" y="4485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DE32C5-B868-094A-88CA-E4C35AC06779}"/>
              </a:ext>
            </a:extLst>
          </p:cNvPr>
          <p:cNvSpPr txBox="1"/>
          <p:nvPr/>
        </p:nvSpPr>
        <p:spPr>
          <a:xfrm>
            <a:off x="4209044" y="552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77D16D9A-F477-E348-BB15-D3403FEC9B48}"/>
              </a:ext>
            </a:extLst>
          </p:cNvPr>
          <p:cNvSpPr/>
          <p:nvPr/>
        </p:nvSpPr>
        <p:spPr>
          <a:xfrm>
            <a:off x="8411173" y="3098841"/>
            <a:ext cx="1143076" cy="729193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535D4-600C-984C-8AAD-C4C03F69EBD1}"/>
              </a:ext>
            </a:extLst>
          </p:cNvPr>
          <p:cNvSpPr txBox="1"/>
          <p:nvPr/>
        </p:nvSpPr>
        <p:spPr>
          <a:xfrm>
            <a:off x="8911670" y="2781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126C28-C5F1-084F-88F5-30E1F1C85E78}"/>
              </a:ext>
            </a:extLst>
          </p:cNvPr>
          <p:cNvSpPr txBox="1"/>
          <p:nvPr/>
        </p:nvSpPr>
        <p:spPr>
          <a:xfrm>
            <a:off x="8657282" y="382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04A71419-A98F-B54D-8014-EB4502E3412C}"/>
              </a:ext>
            </a:extLst>
          </p:cNvPr>
          <p:cNvSpPr/>
          <p:nvPr/>
        </p:nvSpPr>
        <p:spPr>
          <a:xfrm>
            <a:off x="506000" y="2747975"/>
            <a:ext cx="1715352" cy="1094260"/>
          </a:xfrm>
          <a:prstGeom prst="cube">
            <a:avLst>
              <a:gd name="adj" fmla="val 348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9867CE56-D1C7-7E41-A108-7B3D22D3E1FE}"/>
              </a:ext>
            </a:extLst>
          </p:cNvPr>
          <p:cNvSpPr/>
          <p:nvPr/>
        </p:nvSpPr>
        <p:spPr>
          <a:xfrm>
            <a:off x="325080" y="2425154"/>
            <a:ext cx="2048672" cy="1667989"/>
          </a:xfrm>
          <a:prstGeom prst="cube">
            <a:avLst>
              <a:gd name="adj" fmla="val 34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0F8A0-E2AB-E541-90D6-65F6F32D1E03}"/>
              </a:ext>
            </a:extLst>
          </p:cNvPr>
          <p:cNvSpPr txBox="1"/>
          <p:nvPr/>
        </p:nvSpPr>
        <p:spPr>
          <a:xfrm>
            <a:off x="4244764" y="2766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3BBA0-30FF-D240-9703-1A0663C19D0E}"/>
              </a:ext>
            </a:extLst>
          </p:cNvPr>
          <p:cNvSpPr txBox="1"/>
          <p:nvPr/>
        </p:nvSpPr>
        <p:spPr>
          <a:xfrm>
            <a:off x="4104762" y="382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8958A3-54B2-8D44-B4C1-98AEDEAC2900}"/>
              </a:ext>
            </a:extLst>
          </p:cNvPr>
          <p:cNvSpPr txBox="1"/>
          <p:nvPr/>
        </p:nvSpPr>
        <p:spPr>
          <a:xfrm>
            <a:off x="2312898" y="24954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2ACBFC04-F0E2-5B4B-8299-917F15537211}"/>
              </a:ext>
            </a:extLst>
          </p:cNvPr>
          <p:cNvSpPr/>
          <p:nvPr/>
        </p:nvSpPr>
        <p:spPr>
          <a:xfrm rot="10800000">
            <a:off x="2220623" y="2551321"/>
            <a:ext cx="109882" cy="257613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159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2018-08-12T17:31:35Z</dcterms:created>
  <dcterms:modified xsi:type="dcterms:W3CDTF">2018-10-08T15:11:19Z</dcterms:modified>
</cp:coreProperties>
</file>