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8" r:id="rId7"/>
    <p:sldId id="266" r:id="rId8"/>
    <p:sldId id="267" r:id="rId9"/>
    <p:sldId id="269" r:id="rId10"/>
    <p:sldId id="270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A19AA-4957-8B42-B195-4D5D772A8891}" v="1723" dt="2018-08-13T21:08:33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/>
    <p:restoredTop sz="94647"/>
  </p:normalViewPr>
  <p:slideViewPr>
    <p:cSldViewPr snapToGrid="0" snapToObjects="1">
      <p:cViewPr>
        <p:scale>
          <a:sx n="109" d="100"/>
          <a:sy n="109" d="100"/>
        </p:scale>
        <p:origin x="18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C0B89ED8-40E5-974F-9D16-EF62F054307E}"/>
    <pc:docChg chg="undo custSel addSld modSld">
      <pc:chgData name="Pablo Ruiz Ruiz" userId="43f712b8e634f19b" providerId="LiveId" clId="{C0B89ED8-40E5-974F-9D16-EF62F054307E}" dt="2018-08-09T15:07:52.651" v="376" actId="20577"/>
      <pc:docMkLst>
        <pc:docMk/>
      </pc:docMkLst>
      <pc:sldChg chg="addSp delSp modSp">
        <pc:chgData name="Pablo Ruiz Ruiz" userId="43f712b8e634f19b" providerId="LiveId" clId="{C0B89ED8-40E5-974F-9D16-EF62F054307E}" dt="2018-08-09T14:58:59.588" v="246" actId="1036"/>
        <pc:sldMkLst>
          <pc:docMk/>
          <pc:sldMk cId="411892356" sldId="261"/>
        </pc:sldMkLst>
        <pc:spChg chg="mod">
          <ac:chgData name="Pablo Ruiz Ruiz" userId="43f712b8e634f19b" providerId="LiveId" clId="{C0B89ED8-40E5-974F-9D16-EF62F054307E}" dt="2018-08-09T14:55:27.356" v="107" actId="20577"/>
          <ac:spMkLst>
            <pc:docMk/>
            <pc:sldMk cId="411892356" sldId="261"/>
            <ac:spMk id="4" creationId="{7132FC5D-E7D8-404A-9058-CE4DFB73BFEB}"/>
          </ac:spMkLst>
        </pc:spChg>
        <pc:spChg chg="del">
          <ac:chgData name="Pablo Ruiz Ruiz" userId="43f712b8e634f19b" providerId="LiveId" clId="{C0B89ED8-40E5-974F-9D16-EF62F054307E}" dt="2018-08-09T14:55:38.267" v="109" actId="478"/>
          <ac:spMkLst>
            <pc:docMk/>
            <pc:sldMk cId="411892356" sldId="261"/>
            <ac:spMk id="8" creationId="{348C4CCB-1915-0848-AC22-27DF639E53D0}"/>
          </ac:spMkLst>
        </pc:spChg>
        <pc:spChg chg="del">
          <ac:chgData name="Pablo Ruiz Ruiz" userId="43f712b8e634f19b" providerId="LiveId" clId="{C0B89ED8-40E5-974F-9D16-EF62F054307E}" dt="2018-08-09T14:55:38.267" v="109" actId="478"/>
          <ac:spMkLst>
            <pc:docMk/>
            <pc:sldMk cId="411892356" sldId="261"/>
            <ac:spMk id="9" creationId="{3C45E387-23FA-4B45-A36F-493E61CDBC3E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40" creationId="{7C68B3AD-11D7-4347-8423-AFC9A35762A4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41" creationId="{064A10CA-0687-074F-AF55-60D31A1C8F4B}"/>
          </ac:spMkLst>
        </pc:spChg>
        <pc:spChg chg="add mod">
          <ac:chgData name="Pablo Ruiz Ruiz" userId="43f712b8e634f19b" providerId="LiveId" clId="{C0B89ED8-40E5-974F-9D16-EF62F054307E}" dt="2018-08-09T14:55:19.824" v="94" actId="1076"/>
          <ac:spMkLst>
            <pc:docMk/>
            <pc:sldMk cId="411892356" sldId="261"/>
            <ac:spMk id="42" creationId="{ABBDD309-8530-EC44-B5F0-B3D7298AEEBE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43" creationId="{ED1D0B2C-400C-A043-8967-66B1B0AE16F0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44" creationId="{808E1F51-5F59-044B-AD54-FD1120CF8133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45" creationId="{0AD27A13-6F7F-4041-8B8F-91235B12AAE7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46" creationId="{6867DB14-D7E9-7A4A-A0D0-2A520C14F743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47" creationId="{B627C0FA-BD0B-F149-B4A9-E9E0AD365FAE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49" creationId="{C6B37271-72C6-AC4A-823D-8A64C019F7F6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55" creationId="{E5DE7ED3-8AE5-984E-8162-4F13F67324ED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56" creationId="{7C537A82-EA9E-244A-93F9-C296E766881D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57" creationId="{789C3766-B64A-FC4D-ABD3-23FAA5945B5E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58" creationId="{74749E51-B2C2-4149-8100-6FD6F9CA2896}"/>
          </ac:spMkLst>
        </pc:spChg>
        <pc:spChg chg="del">
          <ac:chgData name="Pablo Ruiz Ruiz" userId="43f712b8e634f19b" providerId="LiveId" clId="{C0B89ED8-40E5-974F-9D16-EF62F054307E}" dt="2018-08-09T14:55:40.115" v="110" actId="478"/>
          <ac:spMkLst>
            <pc:docMk/>
            <pc:sldMk cId="411892356" sldId="261"/>
            <ac:spMk id="94" creationId="{D429CCC5-C132-A240-B951-A95A8A26DD31}"/>
          </ac:spMkLst>
        </pc:spChg>
        <pc:spChg chg="del">
          <ac:chgData name="Pablo Ruiz Ruiz" userId="43f712b8e634f19b" providerId="LiveId" clId="{C0B89ED8-40E5-974F-9D16-EF62F054307E}" dt="2018-08-09T14:55:38.267" v="109" actId="478"/>
          <ac:spMkLst>
            <pc:docMk/>
            <pc:sldMk cId="411892356" sldId="261"/>
            <ac:spMk id="95" creationId="{07571689-5EAA-3D40-91AF-45AD15B51AF2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96" creationId="{C72C7AA7-B5FA-4443-AEDB-CE5FEBABD756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97" creationId="{8A7F48B5-DA7D-3143-924D-36B834DB93A1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98" creationId="{246AA8E1-94BC-734D-9F54-563E01B831A1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99" creationId="{5B929A28-AC0F-574C-BB11-72031D2389ED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100" creationId="{C79694DA-8629-994C-BBED-F177547762CE}"/>
          </ac:spMkLst>
        </pc:spChg>
        <pc:spChg chg="del">
          <ac:chgData name="Pablo Ruiz Ruiz" userId="43f712b8e634f19b" providerId="LiveId" clId="{C0B89ED8-40E5-974F-9D16-EF62F054307E}" dt="2018-08-09T14:55:36.513" v="108" actId="478"/>
          <ac:spMkLst>
            <pc:docMk/>
            <pc:sldMk cId="411892356" sldId="261"/>
            <ac:spMk id="101" creationId="{464ADB1D-8CD2-A34A-9874-E8CB6AB16310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105" creationId="{D6511774-677A-5A4C-BE14-8C849AC6801C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106" creationId="{AE33DF6B-AEB4-8642-9372-2AAEC68BF36D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107" creationId="{BFD8094E-0D14-0146-83C4-7B4BB625CD20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108" creationId="{C71F3338-B5D8-1C42-A87A-91E59917B096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109" creationId="{4C30DD61-1ADC-EE42-A547-C5BBBFBB8CF7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110" creationId="{4CCB50E2-2E0E-5E42-B792-C36090444D6E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111" creationId="{1C81C94F-D2C2-304B-8A74-3D39FF07C8B4}"/>
          </ac:spMkLst>
        </pc:spChg>
        <pc:spChg chg="add mod">
          <ac:chgData name="Pablo Ruiz Ruiz" userId="43f712b8e634f19b" providerId="LiveId" clId="{C0B89ED8-40E5-974F-9D16-EF62F054307E}" dt="2018-08-09T14:58:59.588" v="246" actId="1036"/>
          <ac:spMkLst>
            <pc:docMk/>
            <pc:sldMk cId="411892356" sldId="261"/>
            <ac:spMk id="112" creationId="{125417C2-C487-E542-92A5-51399B1C5A4B}"/>
          </ac:spMkLst>
        </pc:spChg>
        <pc:spChg chg="add mod">
          <ac:chgData name="Pablo Ruiz Ruiz" userId="43f712b8e634f19b" providerId="LiveId" clId="{C0B89ED8-40E5-974F-9D16-EF62F054307E}" dt="2018-08-09T14:56:55.077" v="179" actId="1076"/>
          <ac:spMkLst>
            <pc:docMk/>
            <pc:sldMk cId="411892356" sldId="261"/>
            <ac:spMk id="113" creationId="{1A70464D-430E-EB4C-981C-1936DFFA5C4E}"/>
          </ac:spMkLst>
        </pc:spChg>
        <pc:spChg chg="add mod">
          <ac:chgData name="Pablo Ruiz Ruiz" userId="43f712b8e634f19b" providerId="LiveId" clId="{C0B89ED8-40E5-974F-9D16-EF62F054307E}" dt="2018-08-09T14:58:11.398" v="204" actId="207"/>
          <ac:spMkLst>
            <pc:docMk/>
            <pc:sldMk cId="411892356" sldId="261"/>
            <ac:spMk id="114" creationId="{E20EEE89-4EEC-124D-BFA5-FCCCF530B7BC}"/>
          </ac:spMkLst>
        </pc:spChg>
        <pc:spChg chg="add mod">
          <ac:chgData name="Pablo Ruiz Ruiz" userId="43f712b8e634f19b" providerId="LiveId" clId="{C0B89ED8-40E5-974F-9D16-EF62F054307E}" dt="2018-08-09T14:57:34.336" v="185" actId="1076"/>
          <ac:spMkLst>
            <pc:docMk/>
            <pc:sldMk cId="411892356" sldId="261"/>
            <ac:spMk id="116" creationId="{620AB0F4-1B42-394D-95BB-372C6EA36749}"/>
          </ac:spMkLst>
        </pc:spChg>
        <pc:spChg chg="add mod">
          <ac:chgData name="Pablo Ruiz Ruiz" userId="43f712b8e634f19b" providerId="LiveId" clId="{C0B89ED8-40E5-974F-9D16-EF62F054307E}" dt="2018-08-09T14:55:45.720" v="113" actId="1076"/>
          <ac:spMkLst>
            <pc:docMk/>
            <pc:sldMk cId="411892356" sldId="261"/>
            <ac:spMk id="117" creationId="{CEBC80AD-09B5-744F-BB8E-5ECF8709C43E}"/>
          </ac:spMkLst>
        </pc:spChg>
        <pc:spChg chg="add mod">
          <ac:chgData name="Pablo Ruiz Ruiz" userId="43f712b8e634f19b" providerId="LiveId" clId="{C0B89ED8-40E5-974F-9D16-EF62F054307E}" dt="2018-08-09T14:55:45.720" v="113" actId="1076"/>
          <ac:spMkLst>
            <pc:docMk/>
            <pc:sldMk cId="411892356" sldId="261"/>
            <ac:spMk id="118" creationId="{9D4CFBDC-425F-3D4C-99E3-C2B056F993DF}"/>
          </ac:spMkLst>
        </pc:spChg>
        <pc:spChg chg="add mod">
          <ac:chgData name="Pablo Ruiz Ruiz" userId="43f712b8e634f19b" providerId="LiveId" clId="{C0B89ED8-40E5-974F-9D16-EF62F054307E}" dt="2018-08-09T14:56:06.804" v="117" actId="1076"/>
          <ac:spMkLst>
            <pc:docMk/>
            <pc:sldMk cId="411892356" sldId="261"/>
            <ac:spMk id="119" creationId="{EEB86DEB-CBD1-DE4C-B6F6-09AE0E44340D}"/>
          </ac:spMkLst>
        </pc:spChg>
        <pc:spChg chg="add mod">
          <ac:chgData name="Pablo Ruiz Ruiz" userId="43f712b8e634f19b" providerId="LiveId" clId="{C0B89ED8-40E5-974F-9D16-EF62F054307E}" dt="2018-08-09T14:56:12.266" v="140" actId="1035"/>
          <ac:spMkLst>
            <pc:docMk/>
            <pc:sldMk cId="411892356" sldId="261"/>
            <ac:spMk id="120" creationId="{9221A8DA-6F7F-2E4B-A271-B2C44FB641E6}"/>
          </ac:spMkLst>
        </pc:spChg>
        <pc:spChg chg="add mod">
          <ac:chgData name="Pablo Ruiz Ruiz" userId="43f712b8e634f19b" providerId="LiveId" clId="{C0B89ED8-40E5-974F-9D16-EF62F054307E}" dt="2018-08-09T14:55:45.720" v="113" actId="1076"/>
          <ac:spMkLst>
            <pc:docMk/>
            <pc:sldMk cId="411892356" sldId="261"/>
            <ac:spMk id="121" creationId="{3F1FF1F7-9EED-B64F-8E2D-C0896DB92232}"/>
          </ac:spMkLst>
        </pc:spChg>
        <pc:spChg chg="add mod">
          <ac:chgData name="Pablo Ruiz Ruiz" userId="43f712b8e634f19b" providerId="LiveId" clId="{C0B89ED8-40E5-974F-9D16-EF62F054307E}" dt="2018-08-09T14:55:45.720" v="113" actId="1076"/>
          <ac:spMkLst>
            <pc:docMk/>
            <pc:sldMk cId="411892356" sldId="261"/>
            <ac:spMk id="122" creationId="{FDC74598-F08F-6D43-B6B8-E7D3D8A25620}"/>
          </ac:spMkLst>
        </pc:spChg>
        <pc:spChg chg="add mod">
          <ac:chgData name="Pablo Ruiz Ruiz" userId="43f712b8e634f19b" providerId="LiveId" clId="{C0B89ED8-40E5-974F-9D16-EF62F054307E}" dt="2018-08-09T14:58:31.462" v="205" actId="1076"/>
          <ac:spMkLst>
            <pc:docMk/>
            <pc:sldMk cId="411892356" sldId="261"/>
            <ac:spMk id="123" creationId="{EC5A6991-41A7-F64D-9A4C-0FAA2756F5D5}"/>
          </ac:spMkLst>
        </pc:spChg>
        <pc:spChg chg="add mod">
          <ac:chgData name="Pablo Ruiz Ruiz" userId="43f712b8e634f19b" providerId="LiveId" clId="{C0B89ED8-40E5-974F-9D16-EF62F054307E}" dt="2018-08-09T14:55:45.720" v="113" actId="1076"/>
          <ac:spMkLst>
            <pc:docMk/>
            <pc:sldMk cId="411892356" sldId="261"/>
            <ac:spMk id="125" creationId="{2243969B-162D-1840-B819-574C20BF389E}"/>
          </ac:spMkLst>
        </pc:spChg>
        <pc:spChg chg="add mod">
          <ac:chgData name="Pablo Ruiz Ruiz" userId="43f712b8e634f19b" providerId="LiveId" clId="{C0B89ED8-40E5-974F-9D16-EF62F054307E}" dt="2018-08-09T14:57:05.412" v="181" actId="1076"/>
          <ac:spMkLst>
            <pc:docMk/>
            <pc:sldMk cId="411892356" sldId="261"/>
            <ac:spMk id="126" creationId="{A4E7E2E6-9D99-DE48-964D-39A76FC7A9C9}"/>
          </ac:spMkLst>
        </pc:spChg>
        <pc:spChg chg="add mod">
          <ac:chgData name="Pablo Ruiz Ruiz" userId="43f712b8e634f19b" providerId="LiveId" clId="{C0B89ED8-40E5-974F-9D16-EF62F054307E}" dt="2018-08-09T14:55:45.720" v="113" actId="1076"/>
          <ac:spMkLst>
            <pc:docMk/>
            <pc:sldMk cId="411892356" sldId="261"/>
            <ac:spMk id="129" creationId="{07CC6C08-3493-AF4A-939B-95BCFC8C9757}"/>
          </ac:spMkLst>
        </pc:spChg>
        <pc:spChg chg="add mod">
          <ac:chgData name="Pablo Ruiz Ruiz" userId="43f712b8e634f19b" providerId="LiveId" clId="{C0B89ED8-40E5-974F-9D16-EF62F054307E}" dt="2018-08-09T14:55:52.182" v="114" actId="1076"/>
          <ac:spMkLst>
            <pc:docMk/>
            <pc:sldMk cId="411892356" sldId="261"/>
            <ac:spMk id="130" creationId="{3037CAEE-E958-B547-9E40-0ADFB57F0944}"/>
          </ac:spMkLst>
        </pc:spChg>
        <pc:spChg chg="add mod">
          <ac:chgData name="Pablo Ruiz Ruiz" userId="43f712b8e634f19b" providerId="LiveId" clId="{C0B89ED8-40E5-974F-9D16-EF62F054307E}" dt="2018-08-09T14:57:52.312" v="200" actId="1037"/>
          <ac:spMkLst>
            <pc:docMk/>
            <pc:sldMk cId="411892356" sldId="261"/>
            <ac:spMk id="131" creationId="{6D8D84E7-05BD-A549-A674-1EAEA72C9937}"/>
          </ac:spMkLst>
        </pc:spChg>
        <pc:grpChg chg="add mod">
          <ac:chgData name="Pablo Ruiz Ruiz" userId="43f712b8e634f19b" providerId="LiveId" clId="{C0B89ED8-40E5-974F-9D16-EF62F054307E}" dt="2018-08-09T14:58:59.588" v="246" actId="1036"/>
          <ac:grpSpMkLst>
            <pc:docMk/>
            <pc:sldMk cId="411892356" sldId="261"/>
            <ac:grpSpMk id="50" creationId="{64F8A922-F792-8F45-AE9C-E3D86E7FC896}"/>
          </ac:grpSpMkLst>
        </pc:grpChg>
        <pc:grpChg chg="mod">
          <ac:chgData name="Pablo Ruiz Ruiz" userId="43f712b8e634f19b" providerId="LiveId" clId="{C0B89ED8-40E5-974F-9D16-EF62F054307E}" dt="2018-08-09T14:55:12.903" v="93"/>
          <ac:grpSpMkLst>
            <pc:docMk/>
            <pc:sldMk cId="411892356" sldId="261"/>
            <ac:grpSpMk id="52" creationId="{9D19B650-5D74-3646-B5A8-4CBC2377C6A3}"/>
          </ac:grpSpMkLst>
        </pc:grpChg>
        <pc:grpChg chg="del">
          <ac:chgData name="Pablo Ruiz Ruiz" userId="43f712b8e634f19b" providerId="LiveId" clId="{C0B89ED8-40E5-974F-9D16-EF62F054307E}" dt="2018-08-09T14:55:36.513" v="108" actId="478"/>
          <ac:grpSpMkLst>
            <pc:docMk/>
            <pc:sldMk cId="411892356" sldId="261"/>
            <ac:grpSpMk id="85" creationId="{7E886CC5-E75F-7745-8503-15037CC22912}"/>
          </ac:grpSpMkLst>
        </pc:grpChg>
        <pc:cxnChg chg="add mod">
          <ac:chgData name="Pablo Ruiz Ruiz" userId="43f712b8e634f19b" providerId="LiveId" clId="{C0B89ED8-40E5-974F-9D16-EF62F054307E}" dt="2018-08-09T14:58:59.588" v="246" actId="1036"/>
          <ac:cxnSpMkLst>
            <pc:docMk/>
            <pc:sldMk cId="411892356" sldId="261"/>
            <ac:cxnSpMk id="48" creationId="{BDDA230A-6F39-E843-BB27-56AF07AA4BB6}"/>
          </ac:cxnSpMkLst>
        </pc:cxnChg>
        <pc:cxnChg chg="del">
          <ac:chgData name="Pablo Ruiz Ruiz" userId="43f712b8e634f19b" providerId="LiveId" clId="{C0B89ED8-40E5-974F-9D16-EF62F054307E}" dt="2018-08-09T14:55:36.513" v="108" actId="478"/>
          <ac:cxnSpMkLst>
            <pc:docMk/>
            <pc:sldMk cId="411892356" sldId="261"/>
            <ac:cxnSpMk id="60" creationId="{8DDF9BEC-BB09-244C-BCF9-2E83A2ABC4A7}"/>
          </ac:cxnSpMkLst>
        </pc:cxnChg>
        <pc:cxnChg chg="del mod">
          <ac:chgData name="Pablo Ruiz Ruiz" userId="43f712b8e634f19b" providerId="LiveId" clId="{C0B89ED8-40E5-974F-9D16-EF62F054307E}" dt="2018-08-09T14:55:36.513" v="108" actId="478"/>
          <ac:cxnSpMkLst>
            <pc:docMk/>
            <pc:sldMk cId="411892356" sldId="261"/>
            <ac:cxnSpMk id="83" creationId="{F7A7FF7F-2C5A-FF4A-8F8E-992B18DBD576}"/>
          </ac:cxnSpMkLst>
        </pc:cxnChg>
        <pc:cxnChg chg="del mod">
          <ac:chgData name="Pablo Ruiz Ruiz" userId="43f712b8e634f19b" providerId="LiveId" clId="{C0B89ED8-40E5-974F-9D16-EF62F054307E}" dt="2018-08-09T14:55:36.513" v="108" actId="478"/>
          <ac:cxnSpMkLst>
            <pc:docMk/>
            <pc:sldMk cId="411892356" sldId="261"/>
            <ac:cxnSpMk id="87" creationId="{5C53F93B-3EA1-2744-B12E-6472BEE59727}"/>
          </ac:cxnSpMkLst>
        </pc:cxnChg>
        <pc:cxnChg chg="del mod">
          <ac:chgData name="Pablo Ruiz Ruiz" userId="43f712b8e634f19b" providerId="LiveId" clId="{C0B89ED8-40E5-974F-9D16-EF62F054307E}" dt="2018-08-09T14:55:36.513" v="108" actId="478"/>
          <ac:cxnSpMkLst>
            <pc:docMk/>
            <pc:sldMk cId="411892356" sldId="261"/>
            <ac:cxnSpMk id="91" creationId="{AC9F133A-6097-4A43-A0FD-B0DF80F87038}"/>
          </ac:cxnSpMkLst>
        </pc:cxnChg>
        <pc:cxnChg chg="add mod">
          <ac:chgData name="Pablo Ruiz Ruiz" userId="43f712b8e634f19b" providerId="LiveId" clId="{C0B89ED8-40E5-974F-9D16-EF62F054307E}" dt="2018-08-09T14:58:59.588" v="246" actId="1036"/>
          <ac:cxnSpMkLst>
            <pc:docMk/>
            <pc:sldMk cId="411892356" sldId="261"/>
            <ac:cxnSpMk id="102" creationId="{4CF73AC1-8F43-D842-8A7D-DE54E199703A}"/>
          </ac:cxnSpMkLst>
        </pc:cxnChg>
        <pc:cxnChg chg="add mod">
          <ac:chgData name="Pablo Ruiz Ruiz" userId="43f712b8e634f19b" providerId="LiveId" clId="{C0B89ED8-40E5-974F-9D16-EF62F054307E}" dt="2018-08-09T14:58:59.588" v="246" actId="1036"/>
          <ac:cxnSpMkLst>
            <pc:docMk/>
            <pc:sldMk cId="411892356" sldId="261"/>
            <ac:cxnSpMk id="103" creationId="{2BE74F36-3FFB-AB49-A841-3DF88E0BDA8A}"/>
          </ac:cxnSpMkLst>
        </pc:cxnChg>
        <pc:cxnChg chg="add mod">
          <ac:chgData name="Pablo Ruiz Ruiz" userId="43f712b8e634f19b" providerId="LiveId" clId="{C0B89ED8-40E5-974F-9D16-EF62F054307E}" dt="2018-08-09T14:58:59.588" v="246" actId="1036"/>
          <ac:cxnSpMkLst>
            <pc:docMk/>
            <pc:sldMk cId="411892356" sldId="261"/>
            <ac:cxnSpMk id="104" creationId="{5B9C2028-4B33-7A48-BB66-B45679AC233F}"/>
          </ac:cxnSpMkLst>
        </pc:cxnChg>
        <pc:cxnChg chg="add mod">
          <ac:chgData name="Pablo Ruiz Ruiz" userId="43f712b8e634f19b" providerId="LiveId" clId="{C0B89ED8-40E5-974F-9D16-EF62F054307E}" dt="2018-08-09T14:55:45.720" v="113" actId="1076"/>
          <ac:cxnSpMkLst>
            <pc:docMk/>
            <pc:sldMk cId="411892356" sldId="261"/>
            <ac:cxnSpMk id="115" creationId="{98A70B07-317E-C046-BFAC-8167859C28B4}"/>
          </ac:cxnSpMkLst>
        </pc:cxnChg>
        <pc:cxnChg chg="add mod">
          <ac:chgData name="Pablo Ruiz Ruiz" userId="43f712b8e634f19b" providerId="LiveId" clId="{C0B89ED8-40E5-974F-9D16-EF62F054307E}" dt="2018-08-09T14:58:34.539" v="206" actId="14100"/>
          <ac:cxnSpMkLst>
            <pc:docMk/>
            <pc:sldMk cId="411892356" sldId="261"/>
            <ac:cxnSpMk id="124" creationId="{AA0987F7-E687-EB49-AA84-9A6216D5ABCC}"/>
          </ac:cxnSpMkLst>
        </pc:cxnChg>
        <pc:cxnChg chg="add mod">
          <ac:chgData name="Pablo Ruiz Ruiz" userId="43f712b8e634f19b" providerId="LiveId" clId="{C0B89ED8-40E5-974F-9D16-EF62F054307E}" dt="2018-08-09T14:55:45.720" v="113" actId="1076"/>
          <ac:cxnSpMkLst>
            <pc:docMk/>
            <pc:sldMk cId="411892356" sldId="261"/>
            <ac:cxnSpMk id="127" creationId="{2BC97D6D-0911-2549-B0D1-48E0A8430320}"/>
          </ac:cxnSpMkLst>
        </pc:cxnChg>
        <pc:cxnChg chg="add mod">
          <ac:chgData name="Pablo Ruiz Ruiz" userId="43f712b8e634f19b" providerId="LiveId" clId="{C0B89ED8-40E5-974F-9D16-EF62F054307E}" dt="2018-08-09T14:56:16.437" v="141" actId="14100"/>
          <ac:cxnSpMkLst>
            <pc:docMk/>
            <pc:sldMk cId="411892356" sldId="261"/>
            <ac:cxnSpMk id="128" creationId="{4E2861F0-B953-444F-8D71-266E59FFF568}"/>
          </ac:cxnSpMkLst>
        </pc:cxnChg>
      </pc:sldChg>
      <pc:sldChg chg="add">
        <pc:chgData name="Pablo Ruiz Ruiz" userId="43f712b8e634f19b" providerId="LiveId" clId="{C0B89ED8-40E5-974F-9D16-EF62F054307E}" dt="2018-08-09T14:47:34.567" v="0"/>
        <pc:sldMkLst>
          <pc:docMk/>
          <pc:sldMk cId="3130072809" sldId="263"/>
        </pc:sldMkLst>
      </pc:sldChg>
      <pc:sldChg chg="add">
        <pc:chgData name="Pablo Ruiz Ruiz" userId="43f712b8e634f19b" providerId="LiveId" clId="{C0B89ED8-40E5-974F-9D16-EF62F054307E}" dt="2018-08-09T14:47:34.567" v="0"/>
        <pc:sldMkLst>
          <pc:docMk/>
          <pc:sldMk cId="2177503911" sldId="264"/>
        </pc:sldMkLst>
      </pc:sldChg>
    </pc:docChg>
  </pc:docChgLst>
  <pc:docChgLst>
    <pc:chgData name="Pablo Ruiz Ruiz" userId="43f712b8e634f19b" providerId="LiveId" clId="{EEEA19AA-4957-8B42-B195-4D5D772A8891}"/>
    <pc:docChg chg="undo redo custSel addSld delSld modSld sldOrd">
      <pc:chgData name="Pablo Ruiz Ruiz" userId="43f712b8e634f19b" providerId="LiveId" clId="{EEEA19AA-4957-8B42-B195-4D5D772A8891}" dt="2018-08-13T21:08:33.504" v="1707" actId="1076"/>
      <pc:docMkLst>
        <pc:docMk/>
      </pc:docMkLst>
      <pc:sldChg chg="addSp delSp modSp">
        <pc:chgData name="Pablo Ruiz Ruiz" userId="43f712b8e634f19b" providerId="LiveId" clId="{EEEA19AA-4957-8B42-B195-4D5D772A8891}" dt="2018-08-13T21:08:33.504" v="1707" actId="1076"/>
        <pc:sldMkLst>
          <pc:docMk/>
          <pc:sldMk cId="1885277579" sldId="256"/>
        </pc:sldMkLst>
        <pc:spChg chg="add mod">
          <ac:chgData name="Pablo Ruiz Ruiz" userId="43f712b8e634f19b" providerId="LiveId" clId="{EEEA19AA-4957-8B42-B195-4D5D772A8891}" dt="2018-08-13T21:05:58.422" v="1598" actId="14100"/>
          <ac:spMkLst>
            <pc:docMk/>
            <pc:sldMk cId="1885277579" sldId="256"/>
            <ac:spMk id="2" creationId="{5010BE36-0482-F94A-9D90-DB2A445808FD}"/>
          </ac:spMkLst>
        </pc:spChg>
        <pc:spChg chg="add mod">
          <ac:chgData name="Pablo Ruiz Ruiz" userId="43f712b8e634f19b" providerId="LiveId" clId="{EEEA19AA-4957-8B42-B195-4D5D772A8891}" dt="2018-08-13T21:06:36.881" v="1661" actId="20577"/>
          <ac:spMkLst>
            <pc:docMk/>
            <pc:sldMk cId="1885277579" sldId="256"/>
            <ac:spMk id="3" creationId="{9CE630F9-FE5B-4D4E-98D7-52BB5C33AFE7}"/>
          </ac:spMkLst>
        </pc:spChg>
        <pc:spChg chg="add mod">
          <ac:chgData name="Pablo Ruiz Ruiz" userId="43f712b8e634f19b" providerId="LiveId" clId="{EEEA19AA-4957-8B42-B195-4D5D772A8891}" dt="2018-08-13T21:06:15.862" v="1639" actId="1076"/>
          <ac:spMkLst>
            <pc:docMk/>
            <pc:sldMk cId="1885277579" sldId="256"/>
            <ac:spMk id="5" creationId="{C1C5A473-EA89-2640-B7E6-5F1A391388A4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8" creationId="{348C4CCB-1915-0848-AC22-27DF639E53D0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9" creationId="{3C45E387-23FA-4B45-A36F-493E61CDBC3E}"/>
          </ac:spMkLst>
        </pc:spChg>
        <pc:spChg chg="add mod">
          <ac:chgData name="Pablo Ruiz Ruiz" userId="43f712b8e634f19b" providerId="LiveId" clId="{EEEA19AA-4957-8B42-B195-4D5D772A8891}" dt="2018-08-13T21:06:29.563" v="1642" actId="1076"/>
          <ac:spMkLst>
            <pc:docMk/>
            <pc:sldMk cId="1885277579" sldId="256"/>
            <ac:spMk id="42" creationId="{424ACFD4-F6C2-4948-AC24-30C1AC4201C1}"/>
          </ac:spMkLst>
        </pc:spChg>
        <pc:spChg chg="add mod">
          <ac:chgData name="Pablo Ruiz Ruiz" userId="43f712b8e634f19b" providerId="LiveId" clId="{EEEA19AA-4957-8B42-B195-4D5D772A8891}" dt="2018-08-13T21:06:33.272" v="1655" actId="20577"/>
          <ac:spMkLst>
            <pc:docMk/>
            <pc:sldMk cId="1885277579" sldId="256"/>
            <ac:spMk id="43" creationId="{6CF9DC51-6822-924D-A867-8AC9CFE1B92B}"/>
          </ac:spMkLst>
        </pc:spChg>
        <pc:spChg chg="add mod">
          <ac:chgData name="Pablo Ruiz Ruiz" userId="43f712b8e634f19b" providerId="LiveId" clId="{EEEA19AA-4957-8B42-B195-4D5D772A8891}" dt="2018-08-13T21:06:44.458" v="1663" actId="1076"/>
          <ac:spMkLst>
            <pc:docMk/>
            <pc:sldMk cId="1885277579" sldId="256"/>
            <ac:spMk id="44" creationId="{7A2A0DFF-5A1C-B34A-8591-B75E25F4858F}"/>
          </ac:spMkLst>
        </pc:spChg>
        <pc:spChg chg="add mod">
          <ac:chgData name="Pablo Ruiz Ruiz" userId="43f712b8e634f19b" providerId="LiveId" clId="{EEEA19AA-4957-8B42-B195-4D5D772A8891}" dt="2018-08-13T21:06:44.458" v="1663" actId="1076"/>
          <ac:spMkLst>
            <pc:docMk/>
            <pc:sldMk cId="1885277579" sldId="256"/>
            <ac:spMk id="45" creationId="{07FEBD09-D8FC-FA40-9911-846C6D34A3F2}"/>
          </ac:spMkLst>
        </pc:spChg>
        <pc:spChg chg="add mod">
          <ac:chgData name="Pablo Ruiz Ruiz" userId="43f712b8e634f19b" providerId="LiveId" clId="{EEEA19AA-4957-8B42-B195-4D5D772A8891}" dt="2018-08-13T21:07:03.747" v="1682" actId="1035"/>
          <ac:spMkLst>
            <pc:docMk/>
            <pc:sldMk cId="1885277579" sldId="256"/>
            <ac:spMk id="46" creationId="{D1A20F80-A10E-9744-A407-EC89C4C768AD}"/>
          </ac:spMkLst>
        </pc:spChg>
        <pc:spChg chg="add mod">
          <ac:chgData name="Pablo Ruiz Ruiz" userId="43f712b8e634f19b" providerId="LiveId" clId="{EEEA19AA-4957-8B42-B195-4D5D772A8891}" dt="2018-08-13T21:06:53.964" v="1665" actId="1076"/>
          <ac:spMkLst>
            <pc:docMk/>
            <pc:sldMk cId="1885277579" sldId="256"/>
            <ac:spMk id="47" creationId="{6B899C01-2184-ED4B-8C04-11B460FC07DB}"/>
          </ac:spMkLst>
        </pc:spChg>
        <pc:spChg chg="add del mod">
          <ac:chgData name="Pablo Ruiz Ruiz" userId="43f712b8e634f19b" providerId="LiveId" clId="{EEEA19AA-4957-8B42-B195-4D5D772A8891}" dt="2018-08-13T21:07:22.522" v="1688" actId="478"/>
          <ac:spMkLst>
            <pc:docMk/>
            <pc:sldMk cId="1885277579" sldId="256"/>
            <ac:spMk id="48" creationId="{B22F3D9B-8F3D-0540-8191-E8CC6B95402C}"/>
          </ac:spMkLst>
        </pc:spChg>
        <pc:spChg chg="add mod">
          <ac:chgData name="Pablo Ruiz Ruiz" userId="43f712b8e634f19b" providerId="LiveId" clId="{EEEA19AA-4957-8B42-B195-4D5D772A8891}" dt="2018-08-13T21:07:28.185" v="1705" actId="1076"/>
          <ac:spMkLst>
            <pc:docMk/>
            <pc:sldMk cId="1885277579" sldId="256"/>
            <ac:spMk id="49" creationId="{352A9431-3E9A-E848-99C4-88825B7D6DF2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56" creationId="{7C537A82-EA9E-244A-93F9-C296E766881D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94" creationId="{D429CCC5-C132-A240-B951-A95A8A26DD31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95" creationId="{07571689-5EAA-3D40-91AF-45AD15B51AF2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96" creationId="{C72C7AA7-B5FA-4443-AEDB-CE5FEBABD756}"/>
          </ac:spMkLst>
        </pc:spChg>
        <pc:spChg chg="mod">
          <ac:chgData name="Pablo Ruiz Ruiz" userId="43f712b8e634f19b" providerId="LiveId" clId="{EEEA19AA-4957-8B42-B195-4D5D772A8891}" dt="2018-08-13T21:08:33.504" v="1707" actId="1076"/>
          <ac:spMkLst>
            <pc:docMk/>
            <pc:sldMk cId="1885277579" sldId="256"/>
            <ac:spMk id="97" creationId="{8A7F48B5-DA7D-3143-924D-36B834DB93A1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102" creationId="{4DA86C6C-9E54-804D-8FF8-4D4F4BE5E725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104" creationId="{563372B6-1F30-6B45-9CF4-AC6E26F8B771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107" creationId="{90ACD56B-0293-B747-80BE-391117A1A758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108" creationId="{991CB80E-08D8-2646-89D1-C9F3F9BAAE89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109" creationId="{D74EE238-4DED-5C4B-9CAD-88802E4DC7BC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112" creationId="{F6F4EB5E-2CFD-FD41-B57F-0A7EC16DE7B6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115" creationId="{2A5C57AD-B4EF-2349-A1EC-D8F49979232B}"/>
          </ac:spMkLst>
        </pc:spChg>
        <pc:spChg chg="mod">
          <ac:chgData name="Pablo Ruiz Ruiz" userId="43f712b8e634f19b" providerId="LiveId" clId="{EEEA19AA-4957-8B42-B195-4D5D772A8891}" dt="2018-08-13T21:05:42.200" v="1594" actId="1038"/>
          <ac:spMkLst>
            <pc:docMk/>
            <pc:sldMk cId="1885277579" sldId="256"/>
            <ac:spMk id="116" creationId="{3EF74348-D174-A04C-B22D-A66E77965BFA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18" creationId="{F63492A0-635B-244B-8B3A-056B06869C37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19" creationId="{12152BC9-7E2D-CD42-8462-286F740BB09D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20" creationId="{7B0E3595-4739-1647-8E2F-037FC78FC39C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24" creationId="{A1414FE8-7309-E34A-BDD8-49656538969A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25" creationId="{E7F85A6A-0E1B-B846-8E43-5E7798D63C06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26" creationId="{949891D5-6050-174F-AB5B-6BD06D8BCB2E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27" creationId="{66CE7C94-356E-C540-B3F7-605D2DCDACB7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28" creationId="{284E2592-B5D1-C74B-BE1A-C0B12AF2808D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36" creationId="{3E0CFC05-E7C8-744A-85BF-1E6F17071CD4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37" creationId="{0EF7C7E7-8779-4647-A61E-29C7AA9E2362}"/>
          </ac:spMkLst>
        </pc:spChg>
        <pc:spChg chg="mod">
          <ac:chgData name="Pablo Ruiz Ruiz" userId="43f712b8e634f19b" providerId="LiveId" clId="{EEEA19AA-4957-8B42-B195-4D5D772A8891}" dt="2018-08-13T21:05:30.463" v="1568" actId="1038"/>
          <ac:spMkLst>
            <pc:docMk/>
            <pc:sldMk cId="1885277579" sldId="256"/>
            <ac:spMk id="138" creationId="{DCB14ECC-96F0-4246-ADE0-0288D4B742C6}"/>
          </ac:spMkLst>
        </pc:spChg>
        <pc:cxnChg chg="add mod">
          <ac:chgData name="Pablo Ruiz Ruiz" userId="43f712b8e634f19b" providerId="LiveId" clId="{EEEA19AA-4957-8B42-B195-4D5D772A8891}" dt="2018-08-13T21:06:20.777" v="1640" actId="11529"/>
          <ac:cxnSpMkLst>
            <pc:docMk/>
            <pc:sldMk cId="1885277579" sldId="256"/>
            <ac:cxnSpMk id="7" creationId="{F2229984-1F83-F24C-8CD1-2CBBE7CD0C77}"/>
          </ac:cxnSpMkLst>
        </pc:cxnChg>
        <pc:cxnChg chg="add mod">
          <ac:chgData name="Pablo Ruiz Ruiz" userId="43f712b8e634f19b" providerId="LiveId" clId="{EEEA19AA-4957-8B42-B195-4D5D772A8891}" dt="2018-08-13T21:07:33.708" v="1706" actId="11529"/>
          <ac:cxnSpMkLst>
            <pc:docMk/>
            <pc:sldMk cId="1885277579" sldId="256"/>
            <ac:cxnSpMk id="11" creationId="{A12B6C45-9C7F-2248-8816-4A5CF1EAC02D}"/>
          </ac:cxnSpMkLst>
        </pc:cxnChg>
        <pc:cxnChg chg="mod">
          <ac:chgData name="Pablo Ruiz Ruiz" userId="43f712b8e634f19b" providerId="LiveId" clId="{EEEA19AA-4957-8B42-B195-4D5D772A8891}" dt="2018-08-13T21:05:42.200" v="1594" actId="1038"/>
          <ac:cxnSpMkLst>
            <pc:docMk/>
            <pc:sldMk cId="1885277579" sldId="256"/>
            <ac:cxnSpMk id="60" creationId="{8DDF9BEC-BB09-244C-BCF9-2E83A2ABC4A7}"/>
          </ac:cxnSpMkLst>
        </pc:cxnChg>
        <pc:cxnChg chg="mod">
          <ac:chgData name="Pablo Ruiz Ruiz" userId="43f712b8e634f19b" providerId="LiveId" clId="{EEEA19AA-4957-8B42-B195-4D5D772A8891}" dt="2018-08-13T21:05:42.200" v="1594" actId="1038"/>
          <ac:cxnSpMkLst>
            <pc:docMk/>
            <pc:sldMk cId="1885277579" sldId="256"/>
            <ac:cxnSpMk id="106" creationId="{65C297B4-4BC3-C543-A83B-25D6C53F14B3}"/>
          </ac:cxnSpMkLst>
        </pc:cxnChg>
        <pc:cxnChg chg="mod">
          <ac:chgData name="Pablo Ruiz Ruiz" userId="43f712b8e634f19b" providerId="LiveId" clId="{EEEA19AA-4957-8B42-B195-4D5D772A8891}" dt="2018-08-13T21:05:42.200" v="1594" actId="1038"/>
          <ac:cxnSpMkLst>
            <pc:docMk/>
            <pc:sldMk cId="1885277579" sldId="256"/>
            <ac:cxnSpMk id="111" creationId="{27C69F0D-80E2-EE43-9501-14A667FC3574}"/>
          </ac:cxnSpMkLst>
        </pc:cxnChg>
        <pc:cxnChg chg="mod">
          <ac:chgData name="Pablo Ruiz Ruiz" userId="43f712b8e634f19b" providerId="LiveId" clId="{EEEA19AA-4957-8B42-B195-4D5D772A8891}" dt="2018-08-13T21:05:42.200" v="1594" actId="1038"/>
          <ac:cxnSpMkLst>
            <pc:docMk/>
            <pc:sldMk cId="1885277579" sldId="256"/>
            <ac:cxnSpMk id="114" creationId="{CA1C0FAC-03FD-3540-885C-AFA339792A00}"/>
          </ac:cxnSpMkLst>
        </pc:cxnChg>
        <pc:cxnChg chg="mod">
          <ac:chgData name="Pablo Ruiz Ruiz" userId="43f712b8e634f19b" providerId="LiveId" clId="{EEEA19AA-4957-8B42-B195-4D5D772A8891}" dt="2018-08-13T21:05:30.463" v="1568" actId="1038"/>
          <ac:cxnSpMkLst>
            <pc:docMk/>
            <pc:sldMk cId="1885277579" sldId="256"/>
            <ac:cxnSpMk id="132" creationId="{424F0C3D-172A-9A4C-9B14-8C6C7708F4F4}"/>
          </ac:cxnSpMkLst>
        </pc:cxnChg>
        <pc:cxnChg chg="mod">
          <ac:chgData name="Pablo Ruiz Ruiz" userId="43f712b8e634f19b" providerId="LiveId" clId="{EEEA19AA-4957-8B42-B195-4D5D772A8891}" dt="2018-08-13T21:05:30.463" v="1568" actId="1038"/>
          <ac:cxnSpMkLst>
            <pc:docMk/>
            <pc:sldMk cId="1885277579" sldId="256"/>
            <ac:cxnSpMk id="135" creationId="{94C3E45B-141D-0448-A4E7-000C3EA70DD8}"/>
          </ac:cxnSpMkLst>
        </pc:cxnChg>
        <pc:cxnChg chg="mod">
          <ac:chgData name="Pablo Ruiz Ruiz" userId="43f712b8e634f19b" providerId="LiveId" clId="{EEEA19AA-4957-8B42-B195-4D5D772A8891}" dt="2018-08-13T21:05:30.463" v="1568" actId="1038"/>
          <ac:cxnSpMkLst>
            <pc:docMk/>
            <pc:sldMk cId="1885277579" sldId="256"/>
            <ac:cxnSpMk id="140" creationId="{097EF6BF-7F67-8A4C-A3E2-95D6B8197FB5}"/>
          </ac:cxnSpMkLst>
        </pc:cxnChg>
        <pc:cxnChg chg="mod">
          <ac:chgData name="Pablo Ruiz Ruiz" userId="43f712b8e634f19b" providerId="LiveId" clId="{EEEA19AA-4957-8B42-B195-4D5D772A8891}" dt="2018-08-13T21:05:30.463" v="1568" actId="1038"/>
          <ac:cxnSpMkLst>
            <pc:docMk/>
            <pc:sldMk cId="1885277579" sldId="256"/>
            <ac:cxnSpMk id="143" creationId="{F361EA70-B732-8E44-BD74-2279C0933E2B}"/>
          </ac:cxnSpMkLst>
        </pc:cxnChg>
      </pc:sldChg>
      <pc:sldChg chg="addSp delSp">
        <pc:chgData name="Pablo Ruiz Ruiz" userId="43f712b8e634f19b" providerId="LiveId" clId="{EEEA19AA-4957-8B42-B195-4D5D772A8891}" dt="2018-08-10T18:32:03.826" v="221"/>
        <pc:sldMkLst>
          <pc:docMk/>
          <pc:sldMk cId="411892356" sldId="261"/>
        </pc:sldMkLst>
        <pc:spChg chg="add del">
          <ac:chgData name="Pablo Ruiz Ruiz" userId="43f712b8e634f19b" providerId="LiveId" clId="{EEEA19AA-4957-8B42-B195-4D5D772A8891}" dt="2018-08-10T18:32:03.826" v="221"/>
          <ac:spMkLst>
            <pc:docMk/>
            <pc:sldMk cId="411892356" sldId="261"/>
            <ac:spMk id="60" creationId="{3A955B4F-FA05-FD47-B62F-54F1AB4E51F5}"/>
          </ac:spMkLst>
        </pc:spChg>
        <pc:spChg chg="add del">
          <ac:chgData name="Pablo Ruiz Ruiz" userId="43f712b8e634f19b" providerId="LiveId" clId="{EEEA19AA-4957-8B42-B195-4D5D772A8891}" dt="2018-08-10T18:32:03.826" v="221"/>
          <ac:spMkLst>
            <pc:docMk/>
            <pc:sldMk cId="411892356" sldId="261"/>
            <ac:spMk id="62" creationId="{173ABF4A-8321-854E-9F2D-C5D43F7D5291}"/>
          </ac:spMkLst>
        </pc:spChg>
      </pc:sldChg>
      <pc:sldChg chg="addSp delSp modSp">
        <pc:chgData name="Pablo Ruiz Ruiz" userId="43f712b8e634f19b" providerId="LiveId" clId="{EEEA19AA-4957-8B42-B195-4D5D772A8891}" dt="2018-08-10T18:31:14.731" v="192" actId="20577"/>
        <pc:sldMkLst>
          <pc:docMk/>
          <pc:sldMk cId="3130072809" sldId="263"/>
        </pc:sldMkLst>
        <pc:spChg chg="mod">
          <ac:chgData name="Pablo Ruiz Ruiz" userId="43f712b8e634f19b" providerId="LiveId" clId="{EEEA19AA-4957-8B42-B195-4D5D772A8891}" dt="2018-08-10T18:13:37.241" v="86" actId="1076"/>
          <ac:spMkLst>
            <pc:docMk/>
            <pc:sldMk cId="3130072809" sldId="263"/>
            <ac:spMk id="2" creationId="{1227FF3A-66C8-B343-B3EA-7E865987686D}"/>
          </ac:spMkLst>
        </pc:spChg>
        <pc:spChg chg="mod">
          <ac:chgData name="Pablo Ruiz Ruiz" userId="43f712b8e634f19b" providerId="LiveId" clId="{EEEA19AA-4957-8B42-B195-4D5D772A8891}" dt="2018-08-10T18:09:59.335" v="27" actId="1076"/>
          <ac:spMkLst>
            <pc:docMk/>
            <pc:sldMk cId="3130072809" sldId="263"/>
            <ac:spMk id="3" creationId="{FB76C8AC-EE2E-364B-A87B-E764C6DD424F}"/>
          </ac:spMkLst>
        </pc:spChg>
        <pc:spChg chg="mod">
          <ac:chgData name="Pablo Ruiz Ruiz" userId="43f712b8e634f19b" providerId="LiveId" clId="{EEEA19AA-4957-8B42-B195-4D5D772A8891}" dt="2018-08-10T18:05:19.240" v="14" actId="20577"/>
          <ac:spMkLst>
            <pc:docMk/>
            <pc:sldMk cId="3130072809" sldId="263"/>
            <ac:spMk id="4" creationId="{7132FC5D-E7D8-404A-9058-CE4DFB73BFEB}"/>
          </ac:spMkLst>
        </pc:spChg>
        <pc:spChg chg="mod">
          <ac:chgData name="Pablo Ruiz Ruiz" userId="43f712b8e634f19b" providerId="LiveId" clId="{EEEA19AA-4957-8B42-B195-4D5D772A8891}" dt="2018-08-10T18:30:06.707" v="165" actId="1076"/>
          <ac:spMkLst>
            <pc:docMk/>
            <pc:sldMk cId="3130072809" sldId="263"/>
            <ac:spMk id="5" creationId="{0E904B93-7B0E-8D46-B4B5-B9C52221207C}"/>
          </ac:spMkLst>
        </pc:spChg>
        <pc:spChg chg="add del mod">
          <ac:chgData name="Pablo Ruiz Ruiz" userId="43f712b8e634f19b" providerId="LiveId" clId="{EEEA19AA-4957-8B42-B195-4D5D772A8891}" dt="2018-08-10T18:28:15.196" v="118" actId="1076"/>
          <ac:spMkLst>
            <pc:docMk/>
            <pc:sldMk cId="3130072809" sldId="263"/>
            <ac:spMk id="6" creationId="{ACC8FB22-3E19-A449-9396-D6BC0110C0D4}"/>
          </ac:spMkLst>
        </pc:spChg>
        <pc:spChg chg="add del mod">
          <ac:chgData name="Pablo Ruiz Ruiz" userId="43f712b8e634f19b" providerId="LiveId" clId="{EEEA19AA-4957-8B42-B195-4D5D772A8891}" dt="2018-08-10T18:28:17.534" v="119" actId="1076"/>
          <ac:spMkLst>
            <pc:docMk/>
            <pc:sldMk cId="3130072809" sldId="263"/>
            <ac:spMk id="7" creationId="{D23B2792-2D13-E641-8829-963BE850BA50}"/>
          </ac:spMkLst>
        </pc:spChg>
        <pc:spChg chg="add mod">
          <ac:chgData name="Pablo Ruiz Ruiz" userId="43f712b8e634f19b" providerId="LiveId" clId="{EEEA19AA-4957-8B42-B195-4D5D772A8891}" dt="2018-08-10T18:27:07.659" v="102" actId="1076"/>
          <ac:spMkLst>
            <pc:docMk/>
            <pc:sldMk cId="3130072809" sldId="263"/>
            <ac:spMk id="8" creationId="{8AE0CED3-E842-844D-8321-FFA6E12417DD}"/>
          </ac:spMkLst>
        </pc:spChg>
        <pc:spChg chg="add mod">
          <ac:chgData name="Pablo Ruiz Ruiz" userId="43f712b8e634f19b" providerId="LiveId" clId="{EEEA19AA-4957-8B42-B195-4D5D772A8891}" dt="2018-08-10T18:28:34.427" v="130" actId="1076"/>
          <ac:spMkLst>
            <pc:docMk/>
            <pc:sldMk cId="3130072809" sldId="263"/>
            <ac:spMk id="9" creationId="{FCADDAEC-F9D1-8248-8E3E-E8D0C2F7F7C7}"/>
          </ac:spMkLst>
        </pc:spChg>
        <pc:spChg chg="add mod">
          <ac:chgData name="Pablo Ruiz Ruiz" userId="43f712b8e634f19b" providerId="LiveId" clId="{EEEA19AA-4957-8B42-B195-4D5D772A8891}" dt="2018-08-10T18:29:07.078" v="140" actId="1076"/>
          <ac:spMkLst>
            <pc:docMk/>
            <pc:sldMk cId="3130072809" sldId="263"/>
            <ac:spMk id="10" creationId="{ABFD299E-8789-0641-BE1B-277EAF08224F}"/>
          </ac:spMkLst>
        </pc:spChg>
        <pc:spChg chg="add mod">
          <ac:chgData name="Pablo Ruiz Ruiz" userId="43f712b8e634f19b" providerId="LiveId" clId="{EEEA19AA-4957-8B42-B195-4D5D772A8891}" dt="2018-08-10T18:31:14.731" v="192" actId="20577"/>
          <ac:spMkLst>
            <pc:docMk/>
            <pc:sldMk cId="3130072809" sldId="263"/>
            <ac:spMk id="11" creationId="{A62F5772-4501-A74D-9A03-F93F77413326}"/>
          </ac:spMkLst>
        </pc:spChg>
        <pc:spChg chg="add mod">
          <ac:chgData name="Pablo Ruiz Ruiz" userId="43f712b8e634f19b" providerId="LiveId" clId="{EEEA19AA-4957-8B42-B195-4D5D772A8891}" dt="2018-08-10T18:30:46.457" v="185" actId="20577"/>
          <ac:spMkLst>
            <pc:docMk/>
            <pc:sldMk cId="3130072809" sldId="263"/>
            <ac:spMk id="12" creationId="{887C26B1-1AD4-4948-9A75-78CAA3D54009}"/>
          </ac:spMkLst>
        </pc:spChg>
        <pc:spChg chg="add mod">
          <ac:chgData name="Pablo Ruiz Ruiz" userId="43f712b8e634f19b" providerId="LiveId" clId="{EEEA19AA-4957-8B42-B195-4D5D772A8891}" dt="2018-08-10T18:11:52.530" v="58" actId="1076"/>
          <ac:spMkLst>
            <pc:docMk/>
            <pc:sldMk cId="3130072809" sldId="263"/>
            <ac:spMk id="27" creationId="{6DD767E5-9547-3F44-8D6E-3840762EF503}"/>
          </ac:spMkLst>
        </pc:spChg>
        <pc:spChg chg="add mod">
          <ac:chgData name="Pablo Ruiz Ruiz" userId="43f712b8e634f19b" providerId="LiveId" clId="{EEEA19AA-4957-8B42-B195-4D5D772A8891}" dt="2018-08-10T18:11:58.490" v="60" actId="1076"/>
          <ac:spMkLst>
            <pc:docMk/>
            <pc:sldMk cId="3130072809" sldId="263"/>
            <ac:spMk id="28" creationId="{011CC0E2-CDE9-534D-8517-B7981DC85D8D}"/>
          </ac:spMkLst>
        </pc:spChg>
        <pc:spChg chg="add mod">
          <ac:chgData name="Pablo Ruiz Ruiz" userId="43f712b8e634f19b" providerId="LiveId" clId="{EEEA19AA-4957-8B42-B195-4D5D772A8891}" dt="2018-08-10T18:12:48.605" v="77" actId="1076"/>
          <ac:spMkLst>
            <pc:docMk/>
            <pc:sldMk cId="3130072809" sldId="263"/>
            <ac:spMk id="29" creationId="{9E599B0A-6911-7D46-9A52-F9F6F59E127C}"/>
          </ac:spMkLst>
        </pc:spChg>
        <pc:spChg chg="add mod">
          <ac:chgData name="Pablo Ruiz Ruiz" userId="43f712b8e634f19b" providerId="LiveId" clId="{EEEA19AA-4957-8B42-B195-4D5D772A8891}" dt="2018-08-10T18:12:55.084" v="79" actId="1076"/>
          <ac:spMkLst>
            <pc:docMk/>
            <pc:sldMk cId="3130072809" sldId="263"/>
            <ac:spMk id="30" creationId="{2DE265C4-220C-6942-AFFC-126B12D1C7CD}"/>
          </ac:spMkLst>
        </pc:spChg>
        <pc:spChg chg="add mod">
          <ac:chgData name="Pablo Ruiz Ruiz" userId="43f712b8e634f19b" providerId="LiveId" clId="{EEEA19AA-4957-8B42-B195-4D5D772A8891}" dt="2018-08-10T18:28:25.416" v="123" actId="688"/>
          <ac:spMkLst>
            <pc:docMk/>
            <pc:sldMk cId="3130072809" sldId="263"/>
            <ac:spMk id="32" creationId="{0FABF2DF-C02E-1F41-8122-60ED0CFE06C9}"/>
          </ac:spMkLst>
        </pc:spChg>
        <pc:spChg chg="mod">
          <ac:chgData name="Pablo Ruiz Ruiz" userId="43f712b8e634f19b" providerId="LiveId" clId="{EEEA19AA-4957-8B42-B195-4D5D772A8891}" dt="2018-08-10T18:13:33.821" v="85" actId="1076"/>
          <ac:spMkLst>
            <pc:docMk/>
            <pc:sldMk cId="3130072809" sldId="263"/>
            <ac:spMk id="35" creationId="{11EAA009-C701-664F-A3CD-39ED6E14D638}"/>
          </ac:spMkLst>
        </pc:spChg>
        <pc:spChg chg="add del mod">
          <ac:chgData name="Pablo Ruiz Ruiz" userId="43f712b8e634f19b" providerId="LiveId" clId="{EEEA19AA-4957-8B42-B195-4D5D772A8891}" dt="2018-08-10T18:28:11.381" v="116" actId="478"/>
          <ac:spMkLst>
            <pc:docMk/>
            <pc:sldMk cId="3130072809" sldId="263"/>
            <ac:spMk id="36" creationId="{7DE9122E-352B-2A45-BC5A-4D3DF03C65C3}"/>
          </ac:spMkLst>
        </pc:spChg>
        <pc:spChg chg="add mod">
          <ac:chgData name="Pablo Ruiz Ruiz" userId="43f712b8e634f19b" providerId="LiveId" clId="{EEEA19AA-4957-8B42-B195-4D5D772A8891}" dt="2018-08-10T18:29:20.991" v="150" actId="1076"/>
          <ac:spMkLst>
            <pc:docMk/>
            <pc:sldMk cId="3130072809" sldId="263"/>
            <ac:spMk id="37" creationId="{FA8A2654-DD53-0749-9BD2-932394EF6E7B}"/>
          </ac:spMkLst>
        </pc:spChg>
        <pc:spChg chg="add mod">
          <ac:chgData name="Pablo Ruiz Ruiz" userId="43f712b8e634f19b" providerId="LiveId" clId="{EEEA19AA-4957-8B42-B195-4D5D772A8891}" dt="2018-08-10T18:29:20.991" v="150" actId="1076"/>
          <ac:spMkLst>
            <pc:docMk/>
            <pc:sldMk cId="3130072809" sldId="263"/>
            <ac:spMk id="38" creationId="{3EFA322A-B07F-904E-9A3C-0B419DB9A012}"/>
          </ac:spMkLst>
        </pc:spChg>
        <pc:spChg chg="add mod">
          <ac:chgData name="Pablo Ruiz Ruiz" userId="43f712b8e634f19b" providerId="LiveId" clId="{EEEA19AA-4957-8B42-B195-4D5D772A8891}" dt="2018-08-10T18:29:41.627" v="154" actId="1076"/>
          <ac:spMkLst>
            <pc:docMk/>
            <pc:sldMk cId="3130072809" sldId="263"/>
            <ac:spMk id="39" creationId="{73428718-0694-7648-8D2B-48E653546952}"/>
          </ac:spMkLst>
        </pc:spChg>
        <pc:spChg chg="mod">
          <ac:chgData name="Pablo Ruiz Ruiz" userId="43f712b8e634f19b" providerId="LiveId" clId="{EEEA19AA-4957-8B42-B195-4D5D772A8891}" dt="2018-08-10T18:15:02.412" v="90" actId="1076"/>
          <ac:spMkLst>
            <pc:docMk/>
            <pc:sldMk cId="3130072809" sldId="263"/>
            <ac:spMk id="40" creationId="{3D90819A-E3FB-9943-9265-5FE2D4F9FD51}"/>
          </ac:spMkLst>
        </pc:spChg>
        <pc:spChg chg="add mod">
          <ac:chgData name="Pablo Ruiz Ruiz" userId="43f712b8e634f19b" providerId="LiveId" clId="{EEEA19AA-4957-8B42-B195-4D5D772A8891}" dt="2018-08-10T18:29:43.288" v="156" actId="20577"/>
          <ac:spMkLst>
            <pc:docMk/>
            <pc:sldMk cId="3130072809" sldId="263"/>
            <ac:spMk id="41" creationId="{CE8FCCED-A97E-2D4E-922A-732FAA10D41A}"/>
          </ac:spMkLst>
        </pc:spChg>
        <pc:spChg chg="add mod">
          <ac:chgData name="Pablo Ruiz Ruiz" userId="43f712b8e634f19b" providerId="LiveId" clId="{EEEA19AA-4957-8B42-B195-4D5D772A8891}" dt="2018-08-10T18:29:57.515" v="160" actId="1076"/>
          <ac:spMkLst>
            <pc:docMk/>
            <pc:sldMk cId="3130072809" sldId="263"/>
            <ac:spMk id="42" creationId="{98EE50A4-B7FE-1E42-8910-CA0C036FF79A}"/>
          </ac:spMkLst>
        </pc:spChg>
        <pc:spChg chg="mod">
          <ac:chgData name="Pablo Ruiz Ruiz" userId="43f712b8e634f19b" providerId="LiveId" clId="{EEEA19AA-4957-8B42-B195-4D5D772A8891}" dt="2018-08-10T18:15:23.755" v="94" actId="1076"/>
          <ac:spMkLst>
            <pc:docMk/>
            <pc:sldMk cId="3130072809" sldId="263"/>
            <ac:spMk id="44" creationId="{BF88453C-8647-3B48-A753-E74EFB2B9295}"/>
          </ac:spMkLst>
        </pc:spChg>
        <pc:spChg chg="mod">
          <ac:chgData name="Pablo Ruiz Ruiz" userId="43f712b8e634f19b" providerId="LiveId" clId="{EEEA19AA-4957-8B42-B195-4D5D772A8891}" dt="2018-08-10T18:27:11.856" v="103" actId="1076"/>
          <ac:spMkLst>
            <pc:docMk/>
            <pc:sldMk cId="3130072809" sldId="263"/>
            <ac:spMk id="45" creationId="{B6C561E2-B2B9-2848-B46C-37468112843B}"/>
          </ac:spMkLst>
        </pc:spChg>
        <pc:spChg chg="mod">
          <ac:chgData name="Pablo Ruiz Ruiz" userId="43f712b8e634f19b" providerId="LiveId" clId="{EEEA19AA-4957-8B42-B195-4D5D772A8891}" dt="2018-08-10T18:27:03.674" v="99" actId="1076"/>
          <ac:spMkLst>
            <pc:docMk/>
            <pc:sldMk cId="3130072809" sldId="263"/>
            <ac:spMk id="46" creationId="{9C37A0F1-F616-1E41-B435-E6EC485136F9}"/>
          </ac:spMkLst>
        </pc:spChg>
        <pc:spChg chg="add del">
          <ac:chgData name="Pablo Ruiz Ruiz" userId="43f712b8e634f19b" providerId="LiveId" clId="{EEEA19AA-4957-8B42-B195-4D5D772A8891}" dt="2018-08-10T18:28:00.701" v="107" actId="478"/>
          <ac:spMkLst>
            <pc:docMk/>
            <pc:sldMk cId="3130072809" sldId="263"/>
            <ac:spMk id="47" creationId="{3D1C7811-3492-174B-8230-B8D271A009E0}"/>
          </ac:spMkLst>
        </pc:spChg>
        <pc:spChg chg="add mod">
          <ac:chgData name="Pablo Ruiz Ruiz" userId="43f712b8e634f19b" providerId="LiveId" clId="{EEEA19AA-4957-8B42-B195-4D5D772A8891}" dt="2018-08-10T18:29:59.002" v="162" actId="20577"/>
          <ac:spMkLst>
            <pc:docMk/>
            <pc:sldMk cId="3130072809" sldId="263"/>
            <ac:spMk id="48" creationId="{13B94D8C-10C9-534D-A1B1-AEFB2F2B29CA}"/>
          </ac:spMkLst>
        </pc:spChg>
        <pc:spChg chg="add del">
          <ac:chgData name="Pablo Ruiz Ruiz" userId="43f712b8e634f19b" providerId="LiveId" clId="{EEEA19AA-4957-8B42-B195-4D5D772A8891}" dt="2018-08-10T18:28:19.267" v="120" actId="478"/>
          <ac:spMkLst>
            <pc:docMk/>
            <pc:sldMk cId="3130072809" sldId="263"/>
            <ac:spMk id="49" creationId="{2163F4F3-6006-A64D-A4A3-AD5B761EE049}"/>
          </ac:spMkLst>
        </pc:spChg>
        <pc:spChg chg="add mod">
          <ac:chgData name="Pablo Ruiz Ruiz" userId="43f712b8e634f19b" providerId="LiveId" clId="{EEEA19AA-4957-8B42-B195-4D5D772A8891}" dt="2018-08-10T18:30:20.010" v="167" actId="14100"/>
          <ac:spMkLst>
            <pc:docMk/>
            <pc:sldMk cId="3130072809" sldId="263"/>
            <ac:spMk id="50" creationId="{2A783131-85EE-3C41-9F63-837F7312CD62}"/>
          </ac:spMkLst>
        </pc:spChg>
        <pc:spChg chg="add mod">
          <ac:chgData name="Pablo Ruiz Ruiz" userId="43f712b8e634f19b" providerId="LiveId" clId="{EEEA19AA-4957-8B42-B195-4D5D772A8891}" dt="2018-08-10T18:30:24.595" v="171" actId="20577"/>
          <ac:spMkLst>
            <pc:docMk/>
            <pc:sldMk cId="3130072809" sldId="263"/>
            <ac:spMk id="51" creationId="{FDD79522-572A-9B48-8FB2-8D654EA8C263}"/>
          </ac:spMkLst>
        </pc:spChg>
        <pc:spChg chg="add mod">
          <ac:chgData name="Pablo Ruiz Ruiz" userId="43f712b8e634f19b" providerId="LiveId" clId="{EEEA19AA-4957-8B42-B195-4D5D772A8891}" dt="2018-08-10T18:30:42.661" v="175" actId="1076"/>
          <ac:spMkLst>
            <pc:docMk/>
            <pc:sldMk cId="3130072809" sldId="263"/>
            <ac:spMk id="52" creationId="{B006FE14-C778-D440-B3E8-3C34F326CDCE}"/>
          </ac:spMkLst>
        </pc:spChg>
        <pc:spChg chg="mod">
          <ac:chgData name="Pablo Ruiz Ruiz" userId="43f712b8e634f19b" providerId="LiveId" clId="{EEEA19AA-4957-8B42-B195-4D5D772A8891}" dt="2018-08-10T18:11:55.454" v="59" actId="1076"/>
          <ac:spMkLst>
            <pc:docMk/>
            <pc:sldMk cId="3130072809" sldId="263"/>
            <ac:spMk id="63" creationId="{D8BFF00C-4DB7-FC4D-A71C-ACE590731547}"/>
          </ac:spMkLst>
        </pc:spChg>
        <pc:spChg chg="del">
          <ac:chgData name="Pablo Ruiz Ruiz" userId="43f712b8e634f19b" providerId="LiveId" clId="{EEEA19AA-4957-8B42-B195-4D5D772A8891}" dt="2018-08-10T18:28:37.275" v="132" actId="478"/>
          <ac:spMkLst>
            <pc:docMk/>
            <pc:sldMk cId="3130072809" sldId="263"/>
            <ac:spMk id="64" creationId="{CAC03B42-CD75-D849-907E-8692ACC7D070}"/>
          </ac:spMkLst>
        </pc:spChg>
        <pc:spChg chg="add del">
          <ac:chgData name="Pablo Ruiz Ruiz" userId="43f712b8e634f19b" providerId="LiveId" clId="{EEEA19AA-4957-8B42-B195-4D5D772A8891}" dt="2018-08-10T18:28:36.195" v="131" actId="478"/>
          <ac:spMkLst>
            <pc:docMk/>
            <pc:sldMk cId="3130072809" sldId="263"/>
            <ac:spMk id="65" creationId="{FD9B60EE-5B75-6045-A374-5D6BFFF04814}"/>
          </ac:spMkLst>
        </pc:spChg>
        <pc:spChg chg="add del">
          <ac:chgData name="Pablo Ruiz Ruiz" userId="43f712b8e634f19b" providerId="LiveId" clId="{EEEA19AA-4957-8B42-B195-4D5D772A8891}" dt="2018-08-10T18:28:38.171" v="133" actId="478"/>
          <ac:spMkLst>
            <pc:docMk/>
            <pc:sldMk cId="3130072809" sldId="263"/>
            <ac:spMk id="66" creationId="{4C6E332B-B6B6-0545-9241-4BD7F53428CD}"/>
          </ac:spMkLst>
        </pc:spChg>
        <pc:spChg chg="mod">
          <ac:chgData name="Pablo Ruiz Ruiz" userId="43f712b8e634f19b" providerId="LiveId" clId="{EEEA19AA-4957-8B42-B195-4D5D772A8891}" dt="2018-08-10T18:13:09.429" v="80" actId="1076"/>
          <ac:spMkLst>
            <pc:docMk/>
            <pc:sldMk cId="3130072809" sldId="263"/>
            <ac:spMk id="82" creationId="{C5424CF2-9953-1743-9D1B-9A83B62F5640}"/>
          </ac:spMkLst>
        </pc:spChg>
        <pc:spChg chg="mod">
          <ac:chgData name="Pablo Ruiz Ruiz" userId="43f712b8e634f19b" providerId="LiveId" clId="{EEEA19AA-4957-8B42-B195-4D5D772A8891}" dt="2018-08-10T18:13:44.526" v="87" actId="1076"/>
          <ac:spMkLst>
            <pc:docMk/>
            <pc:sldMk cId="3130072809" sldId="263"/>
            <ac:spMk id="86" creationId="{35E21D4B-E7C3-C644-A4F4-AC198C89F911}"/>
          </ac:spMkLst>
        </pc:spChg>
        <pc:spChg chg="mod">
          <ac:chgData name="Pablo Ruiz Ruiz" userId="43f712b8e634f19b" providerId="LiveId" clId="{EEEA19AA-4957-8B42-B195-4D5D772A8891}" dt="2018-08-10T18:15:14.848" v="91" actId="1076"/>
          <ac:spMkLst>
            <pc:docMk/>
            <pc:sldMk cId="3130072809" sldId="263"/>
            <ac:spMk id="88" creationId="{975DC3E9-B036-AA4D-8BAF-F57D8C9CB45D}"/>
          </ac:spMkLst>
        </pc:spChg>
        <pc:spChg chg="mod">
          <ac:chgData name="Pablo Ruiz Ruiz" userId="43f712b8e634f19b" providerId="LiveId" clId="{EEEA19AA-4957-8B42-B195-4D5D772A8891}" dt="2018-08-10T18:15:30.250" v="96" actId="1076"/>
          <ac:spMkLst>
            <pc:docMk/>
            <pc:sldMk cId="3130072809" sldId="263"/>
            <ac:spMk id="89" creationId="{135DCF1C-37BB-BC4D-90AF-E8E8409BFC1C}"/>
          </ac:spMkLst>
        </pc:spChg>
        <pc:spChg chg="add del mod">
          <ac:chgData name="Pablo Ruiz Ruiz" userId="43f712b8e634f19b" providerId="LiveId" clId="{EEEA19AA-4957-8B42-B195-4D5D772A8891}" dt="2018-08-10T18:11:49.771" v="57" actId="1076"/>
          <ac:spMkLst>
            <pc:docMk/>
            <pc:sldMk cId="3130072809" sldId="263"/>
            <ac:spMk id="97" creationId="{32D457F2-231D-A545-97E8-FF103B4D362C}"/>
          </ac:spMkLst>
        </pc:spChg>
      </pc:sldChg>
      <pc:sldChg chg="addSp delSp modSp">
        <pc:chgData name="Pablo Ruiz Ruiz" userId="43f712b8e634f19b" providerId="LiveId" clId="{EEEA19AA-4957-8B42-B195-4D5D772A8891}" dt="2018-08-10T18:41:01.208" v="431" actId="1076"/>
        <pc:sldMkLst>
          <pc:docMk/>
          <pc:sldMk cId="2177503911" sldId="264"/>
        </pc:sldMkLst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2" creationId="{AC1D0571-E590-7C4B-B565-F4D07EC4C564}"/>
          </ac:spMkLst>
        </pc:spChg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3" creationId="{52865D0B-01AD-5544-AF06-2AD09E28A662}"/>
          </ac:spMkLst>
        </pc:spChg>
        <pc:spChg chg="mod">
          <ac:chgData name="Pablo Ruiz Ruiz" userId="43f712b8e634f19b" providerId="LiveId" clId="{EEEA19AA-4957-8B42-B195-4D5D772A8891}" dt="2018-08-10T18:34:00.313" v="261" actId="1076"/>
          <ac:spMkLst>
            <pc:docMk/>
            <pc:sldMk cId="2177503911" sldId="264"/>
            <ac:spMk id="4" creationId="{7132FC5D-E7D8-404A-9058-CE4DFB73BFEB}"/>
          </ac:spMkLst>
        </pc:spChg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5" creationId="{FA8029ED-7AE7-2B41-93A5-7CF63F51D27D}"/>
          </ac:spMkLst>
        </pc:spChg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7" creationId="{084D86E0-8C22-4D48-8F68-B43691F693B3}"/>
          </ac:spMkLst>
        </pc:spChg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8" creationId="{17899B87-E60B-5A43-A19F-7348B67E9821}"/>
          </ac:spMkLst>
        </pc:spChg>
        <pc:spChg chg="del mod">
          <ac:chgData name="Pablo Ruiz Ruiz" userId="43f712b8e634f19b" providerId="LiveId" clId="{EEEA19AA-4957-8B42-B195-4D5D772A8891}" dt="2018-08-10T18:40:19.332" v="402" actId="478"/>
          <ac:spMkLst>
            <pc:docMk/>
            <pc:sldMk cId="2177503911" sldId="264"/>
            <ac:spMk id="9" creationId="{3B0F59F9-83E7-CA41-A16A-72FB982B3953}"/>
          </ac:spMkLst>
        </pc:spChg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10" creationId="{AA787167-49EC-1849-93A3-ACC0EA530B4E}"/>
          </ac:spMkLst>
        </pc:spChg>
        <pc:spChg chg="add del mod">
          <ac:chgData name="Pablo Ruiz Ruiz" userId="43f712b8e634f19b" providerId="LiveId" clId="{EEEA19AA-4957-8B42-B195-4D5D772A8891}" dt="2018-08-10T18:40:14.136" v="400" actId="478"/>
          <ac:spMkLst>
            <pc:docMk/>
            <pc:sldMk cId="2177503911" sldId="264"/>
            <ac:spMk id="17" creationId="{CB01A2B6-0741-C344-BCA9-FECD191561AD}"/>
          </ac:spMkLst>
        </pc:spChg>
        <pc:spChg chg="add mod">
          <ac:chgData name="Pablo Ruiz Ruiz" userId="43f712b8e634f19b" providerId="LiveId" clId="{EEEA19AA-4957-8B42-B195-4D5D772A8891}" dt="2018-08-10T18:32:12.661" v="226" actId="164"/>
          <ac:spMkLst>
            <pc:docMk/>
            <pc:sldMk cId="2177503911" sldId="264"/>
            <ac:spMk id="20" creationId="{70DEEF5E-CAA9-C949-9DA7-01FD1E00C95B}"/>
          </ac:spMkLst>
        </pc:spChg>
        <pc:spChg chg="add mod">
          <ac:chgData name="Pablo Ruiz Ruiz" userId="43f712b8e634f19b" providerId="LiveId" clId="{EEEA19AA-4957-8B42-B195-4D5D772A8891}" dt="2018-08-10T18:32:12.661" v="226" actId="164"/>
          <ac:spMkLst>
            <pc:docMk/>
            <pc:sldMk cId="2177503911" sldId="264"/>
            <ac:spMk id="21" creationId="{BEEEFC8B-FA00-EF47-B14F-9DADA3255D10}"/>
          </ac:spMkLst>
        </pc:spChg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24" creationId="{4B4BAFB4-F00C-0B48-9DAC-F99D80F00FFC}"/>
          </ac:spMkLst>
        </pc:spChg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25" creationId="{42C9D550-AC40-BD46-A677-8DDDCC7DED65}"/>
          </ac:spMkLst>
        </pc:spChg>
        <pc:spChg chg="del">
          <ac:chgData name="Pablo Ruiz Ruiz" userId="43f712b8e634f19b" providerId="LiveId" clId="{EEEA19AA-4957-8B42-B195-4D5D772A8891}" dt="2018-08-10T18:32:07.774" v="223" actId="478"/>
          <ac:spMkLst>
            <pc:docMk/>
            <pc:sldMk cId="2177503911" sldId="264"/>
            <ac:spMk id="27" creationId="{6ACCA4A1-0409-1F46-964F-DB22AD9AB1DC}"/>
          </ac:spMkLst>
        </pc:spChg>
        <pc:spChg chg="del mod">
          <ac:chgData name="Pablo Ruiz Ruiz" userId="43f712b8e634f19b" providerId="LiveId" clId="{EEEA19AA-4957-8B42-B195-4D5D772A8891}" dt="2018-08-10T18:36:12.605" v="329" actId="478"/>
          <ac:spMkLst>
            <pc:docMk/>
            <pc:sldMk cId="2177503911" sldId="264"/>
            <ac:spMk id="28" creationId="{A0717D4F-031E-DD4A-AB77-E89D76178940}"/>
          </ac:spMkLst>
        </pc:spChg>
        <pc:spChg chg="del mod">
          <ac:chgData name="Pablo Ruiz Ruiz" userId="43f712b8e634f19b" providerId="LiveId" clId="{EEEA19AA-4957-8B42-B195-4D5D772A8891}" dt="2018-08-10T18:38:39.265" v="363" actId="478"/>
          <ac:spMkLst>
            <pc:docMk/>
            <pc:sldMk cId="2177503911" sldId="264"/>
            <ac:spMk id="29" creationId="{A20B9452-C229-5E4B-A07C-F690E42097F9}"/>
          </ac:spMkLst>
        </pc:spChg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31" creationId="{E9287A10-29A8-E048-94A1-ECF43F6233C6}"/>
          </ac:spMkLst>
        </pc:spChg>
        <pc:spChg chg="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33" creationId="{46D01DA8-6DAE-324B-973A-1724D3D18514}"/>
          </ac:spMkLst>
        </pc:spChg>
        <pc:spChg chg="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34" creationId="{E07AEFB7-48FB-9E46-8E37-ABA2EB803B12}"/>
          </ac:spMkLst>
        </pc:spChg>
        <pc:spChg chg="add del mod">
          <ac:chgData name="Pablo Ruiz Ruiz" userId="43f712b8e634f19b" providerId="LiveId" clId="{EEEA19AA-4957-8B42-B195-4D5D772A8891}" dt="2018-08-10T18:40:17.310" v="401" actId="478"/>
          <ac:spMkLst>
            <pc:docMk/>
            <pc:sldMk cId="2177503911" sldId="264"/>
            <ac:spMk id="35" creationId="{F53933A9-DDFF-6948-ACF7-E4807B0A84BE}"/>
          </ac:spMkLst>
        </pc:spChg>
        <pc:spChg chg="del mod">
          <ac:chgData name="Pablo Ruiz Ruiz" userId="43f712b8e634f19b" providerId="LiveId" clId="{EEEA19AA-4957-8B42-B195-4D5D772A8891}" dt="2018-08-10T18:40:19.332" v="402" actId="478"/>
          <ac:spMkLst>
            <pc:docMk/>
            <pc:sldMk cId="2177503911" sldId="264"/>
            <ac:spMk id="36" creationId="{7DE9122E-352B-2A45-BC5A-4D3DF03C65C3}"/>
          </ac:spMkLst>
        </pc:spChg>
        <pc:spChg chg="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37" creationId="{05881A03-00FE-CD45-8AE4-9C43D6419F5F}"/>
          </ac:spMkLst>
        </pc:spChg>
        <pc:spChg chg="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38" creationId="{C372ABCF-2B2F-164F-981D-9DC617FB6082}"/>
          </ac:spMkLst>
        </pc:spChg>
        <pc:spChg chg="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39" creationId="{909FB883-D33C-9742-8A3B-545CB4297540}"/>
          </ac:spMkLst>
        </pc:spChg>
        <pc:spChg chg="add del mod">
          <ac:chgData name="Pablo Ruiz Ruiz" userId="43f712b8e634f19b" providerId="LiveId" clId="{EEEA19AA-4957-8B42-B195-4D5D772A8891}" dt="2018-08-10T18:40:17.310" v="401" actId="478"/>
          <ac:spMkLst>
            <pc:docMk/>
            <pc:sldMk cId="2177503911" sldId="264"/>
            <ac:spMk id="40" creationId="{55A21463-CC79-034F-9442-E1E4A977916E}"/>
          </ac:spMkLst>
        </pc:spChg>
        <pc:spChg chg="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41" creationId="{66809F11-882C-2B42-81FA-DB00517E753B}"/>
          </ac:spMkLst>
        </pc:spChg>
        <pc:spChg chg="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42" creationId="{03B7339E-2A40-8D41-A80E-CA62C6C318A1}"/>
          </ac:spMkLst>
        </pc:spChg>
        <pc:spChg chg="add 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44" creationId="{F9CBBDE4-7E83-7C42-A002-290EDD76EB04}"/>
          </ac:spMkLst>
        </pc:spChg>
        <pc:spChg chg="mod">
          <ac:chgData name="Pablo Ruiz Ruiz" userId="43f712b8e634f19b" providerId="LiveId" clId="{EEEA19AA-4957-8B42-B195-4D5D772A8891}" dt="2018-08-10T18:41:01.208" v="431" actId="1076"/>
          <ac:spMkLst>
            <pc:docMk/>
            <pc:sldMk cId="2177503911" sldId="264"/>
            <ac:spMk id="48" creationId="{C9A3AE68-F4A6-8A4C-A0AE-C5A87C079E1A}"/>
          </ac:spMkLst>
        </pc:spChg>
        <pc:spChg chg="del mod">
          <ac:chgData name="Pablo Ruiz Ruiz" userId="43f712b8e634f19b" providerId="LiveId" clId="{EEEA19AA-4957-8B42-B195-4D5D772A8891}" dt="2018-08-10T18:40:19.332" v="402" actId="478"/>
          <ac:spMkLst>
            <pc:docMk/>
            <pc:sldMk cId="2177503911" sldId="264"/>
            <ac:spMk id="50" creationId="{45A472C9-2B66-CD43-8654-EB4CFA8CC5DC}"/>
          </ac:spMkLst>
        </pc:spChg>
        <pc:grpChg chg="add mod">
          <ac:chgData name="Pablo Ruiz Ruiz" userId="43f712b8e634f19b" providerId="LiveId" clId="{EEEA19AA-4957-8B42-B195-4D5D772A8891}" dt="2018-08-10T18:41:01.208" v="431" actId="1076"/>
          <ac:grpSpMkLst>
            <pc:docMk/>
            <pc:sldMk cId="2177503911" sldId="264"/>
            <ac:grpSpMk id="6" creationId="{CA237256-272F-B94D-8F84-089432211FCE}"/>
          </ac:grpSpMkLst>
        </pc:grpChg>
        <pc:cxnChg chg="add mod">
          <ac:chgData name="Pablo Ruiz Ruiz" userId="43f712b8e634f19b" providerId="LiveId" clId="{EEEA19AA-4957-8B42-B195-4D5D772A8891}" dt="2018-08-10T18:41:01.208" v="431" actId="1076"/>
          <ac:cxnSpMkLst>
            <pc:docMk/>
            <pc:sldMk cId="2177503911" sldId="264"/>
            <ac:cxnSpMk id="12" creationId="{1F256547-B880-A543-88B4-0990085BC730}"/>
          </ac:cxnSpMkLst>
        </pc:cxnChg>
        <pc:cxnChg chg="add del mod">
          <ac:chgData name="Pablo Ruiz Ruiz" userId="43f712b8e634f19b" providerId="LiveId" clId="{EEEA19AA-4957-8B42-B195-4D5D772A8891}" dt="2018-08-10T18:40:12.590" v="399" actId="478"/>
          <ac:cxnSpMkLst>
            <pc:docMk/>
            <pc:sldMk cId="2177503911" sldId="264"/>
            <ac:cxnSpMk id="16" creationId="{EF0658D1-FC39-D149-9212-DCB085FC4248}"/>
          </ac:cxnSpMkLst>
        </pc:cxnChg>
        <pc:cxnChg chg="add mod">
          <ac:chgData name="Pablo Ruiz Ruiz" userId="43f712b8e634f19b" providerId="LiveId" clId="{EEEA19AA-4957-8B42-B195-4D5D772A8891}" dt="2018-08-10T18:41:01.208" v="431" actId="1076"/>
          <ac:cxnSpMkLst>
            <pc:docMk/>
            <pc:sldMk cId="2177503911" sldId="264"/>
            <ac:cxnSpMk id="43" creationId="{B652F47C-FED5-7F4F-8722-D2491CCB9C96}"/>
          </ac:cxnSpMkLst>
        </pc:cxnChg>
      </pc:sldChg>
      <pc:sldChg chg="addSp delSp modSp add">
        <pc:chgData name="Pablo Ruiz Ruiz" userId="43f712b8e634f19b" providerId="LiveId" clId="{EEEA19AA-4957-8B42-B195-4D5D772A8891}" dt="2018-08-10T20:01:32.199" v="537" actId="1076"/>
        <pc:sldMkLst>
          <pc:docMk/>
          <pc:sldMk cId="3820625285" sldId="265"/>
        </pc:sldMkLst>
        <pc:spChg chg="del">
          <ac:chgData name="Pablo Ruiz Ruiz" userId="43f712b8e634f19b" providerId="LiveId" clId="{EEEA19AA-4957-8B42-B195-4D5D772A8891}" dt="2018-08-10T18:41:17.171" v="435" actId="478"/>
          <ac:spMkLst>
            <pc:docMk/>
            <pc:sldMk cId="3820625285" sldId="265"/>
            <ac:spMk id="2" creationId="{AC1D0571-E590-7C4B-B565-F4D07EC4C564}"/>
          </ac:spMkLst>
        </pc:spChg>
        <pc:spChg chg="del">
          <ac:chgData name="Pablo Ruiz Ruiz" userId="43f712b8e634f19b" providerId="LiveId" clId="{EEEA19AA-4957-8B42-B195-4D5D772A8891}" dt="2018-08-10T18:41:15.978" v="434" actId="478"/>
          <ac:spMkLst>
            <pc:docMk/>
            <pc:sldMk cId="3820625285" sldId="265"/>
            <ac:spMk id="3" creationId="{52865D0B-01AD-5544-AF06-2AD09E28A662}"/>
          </ac:spMkLst>
        </pc:spChg>
        <pc:spChg chg="del">
          <ac:chgData name="Pablo Ruiz Ruiz" userId="43f712b8e634f19b" providerId="LiveId" clId="{EEEA19AA-4957-8B42-B195-4D5D772A8891}" dt="2018-08-10T18:41:20.310" v="437" actId="478"/>
          <ac:spMkLst>
            <pc:docMk/>
            <pc:sldMk cId="3820625285" sldId="265"/>
            <ac:spMk id="5" creationId="{FA8029ED-7AE7-2B41-93A5-7CF63F51D27D}"/>
          </ac:spMkLst>
        </pc:spChg>
        <pc:spChg chg="del">
          <ac:chgData name="Pablo Ruiz Ruiz" userId="43f712b8e634f19b" providerId="LiveId" clId="{EEEA19AA-4957-8B42-B195-4D5D772A8891}" dt="2018-08-10T18:41:14.093" v="432" actId="478"/>
          <ac:spMkLst>
            <pc:docMk/>
            <pc:sldMk cId="3820625285" sldId="265"/>
            <ac:spMk id="7" creationId="{084D86E0-8C22-4D48-8F68-B43691F693B3}"/>
          </ac:spMkLst>
        </pc:spChg>
        <pc:spChg chg="mod">
          <ac:chgData name="Pablo Ruiz Ruiz" userId="43f712b8e634f19b" providerId="LiveId" clId="{EEEA19AA-4957-8B42-B195-4D5D772A8891}" dt="2018-08-10T18:42:13.348" v="448" actId="20577"/>
          <ac:spMkLst>
            <pc:docMk/>
            <pc:sldMk cId="3820625285" sldId="265"/>
            <ac:spMk id="8" creationId="{17899B87-E60B-5A43-A19F-7348B67E9821}"/>
          </ac:spMkLst>
        </pc:spChg>
        <pc:spChg chg="mod">
          <ac:chgData name="Pablo Ruiz Ruiz" userId="43f712b8e634f19b" providerId="LiveId" clId="{EEEA19AA-4957-8B42-B195-4D5D772A8891}" dt="2018-08-10T18:43:08.756" v="468" actId="1076"/>
          <ac:spMkLst>
            <pc:docMk/>
            <pc:sldMk cId="3820625285" sldId="265"/>
            <ac:spMk id="9" creationId="{3B0F59F9-83E7-CA41-A16A-72FB982B3953}"/>
          </ac:spMkLst>
        </pc:spChg>
        <pc:spChg chg="mod">
          <ac:chgData name="Pablo Ruiz Ruiz" userId="43f712b8e634f19b" providerId="LiveId" clId="{EEEA19AA-4957-8B42-B195-4D5D772A8891}" dt="2018-08-10T18:40:29.241" v="404" actId="1076"/>
          <ac:spMkLst>
            <pc:docMk/>
            <pc:sldMk cId="3820625285" sldId="265"/>
            <ac:spMk id="10" creationId="{AA787167-49EC-1849-93A3-ACC0EA530B4E}"/>
          </ac:spMkLst>
        </pc:spChg>
        <pc:spChg chg="add mod">
          <ac:chgData name="Pablo Ruiz Ruiz" userId="43f712b8e634f19b" providerId="LiveId" clId="{EEEA19AA-4957-8B42-B195-4D5D772A8891}" dt="2018-08-10T20:01:32.199" v="537" actId="1076"/>
          <ac:spMkLst>
            <pc:docMk/>
            <pc:sldMk cId="3820625285" sldId="265"/>
            <ac:spMk id="11" creationId="{EB95C2FA-F32E-D247-BFD9-4C5EAE0A1EFF}"/>
          </ac:spMkLst>
        </pc:spChg>
        <pc:spChg chg="add mod">
          <ac:chgData name="Pablo Ruiz Ruiz" userId="43f712b8e634f19b" providerId="LiveId" clId="{EEEA19AA-4957-8B42-B195-4D5D772A8891}" dt="2018-08-10T20:00:12.433" v="531" actId="1076"/>
          <ac:spMkLst>
            <pc:docMk/>
            <pc:sldMk cId="3820625285" sldId="265"/>
            <ac:spMk id="13" creationId="{76667E9E-0AAB-3A4F-BA03-F130E73D28B9}"/>
          </ac:spMkLst>
        </pc:spChg>
        <pc:spChg chg="add del">
          <ac:chgData name="Pablo Ruiz Ruiz" userId="43f712b8e634f19b" providerId="LiveId" clId="{EEEA19AA-4957-8B42-B195-4D5D772A8891}" dt="2018-08-10T18:40:37.441" v="408" actId="478"/>
          <ac:spMkLst>
            <pc:docMk/>
            <pc:sldMk cId="3820625285" sldId="265"/>
            <ac:spMk id="17" creationId="{CB01A2B6-0741-C344-BCA9-FECD191561AD}"/>
          </ac:spMkLst>
        </pc:spChg>
        <pc:spChg chg="del">
          <ac:chgData name="Pablo Ruiz Ruiz" userId="43f712b8e634f19b" providerId="LiveId" clId="{EEEA19AA-4957-8B42-B195-4D5D772A8891}" dt="2018-08-10T18:41:15.153" v="433" actId="478"/>
          <ac:spMkLst>
            <pc:docMk/>
            <pc:sldMk cId="3820625285" sldId="265"/>
            <ac:spMk id="24" creationId="{4B4BAFB4-F00C-0B48-9DAC-F99D80F00FFC}"/>
          </ac:spMkLst>
        </pc:spChg>
        <pc:spChg chg="mod">
          <ac:chgData name="Pablo Ruiz Ruiz" userId="43f712b8e634f19b" providerId="LiveId" clId="{EEEA19AA-4957-8B42-B195-4D5D772A8891}" dt="2018-08-10T18:40:32.740" v="405" actId="1076"/>
          <ac:spMkLst>
            <pc:docMk/>
            <pc:sldMk cId="3820625285" sldId="265"/>
            <ac:spMk id="25" creationId="{42C9D550-AC40-BD46-A677-8DDDCC7DED65}"/>
          </ac:spMkLst>
        </pc:spChg>
        <pc:spChg chg="mod">
          <ac:chgData name="Pablo Ruiz Ruiz" userId="43f712b8e634f19b" providerId="LiveId" clId="{EEEA19AA-4957-8B42-B195-4D5D772A8891}" dt="2018-08-10T20:00:02.838" v="527" actId="14100"/>
          <ac:spMkLst>
            <pc:docMk/>
            <pc:sldMk cId="3820625285" sldId="265"/>
            <ac:spMk id="36" creationId="{7DE9122E-352B-2A45-BC5A-4D3DF03C65C3}"/>
          </ac:spMkLst>
        </pc:spChg>
        <pc:spChg chg="del">
          <ac:chgData name="Pablo Ruiz Ruiz" userId="43f712b8e634f19b" providerId="LiveId" clId="{EEEA19AA-4957-8B42-B195-4D5D772A8891}" dt="2018-08-10T18:41:21.616" v="438" actId="478"/>
          <ac:spMkLst>
            <pc:docMk/>
            <pc:sldMk cId="3820625285" sldId="265"/>
            <ac:spMk id="41" creationId="{66809F11-882C-2B42-81FA-DB00517E753B}"/>
          </ac:spMkLst>
        </pc:spChg>
        <pc:spChg chg="add mod">
          <ac:chgData name="Pablo Ruiz Ruiz" userId="43f712b8e634f19b" providerId="LiveId" clId="{EEEA19AA-4957-8B42-B195-4D5D772A8891}" dt="2018-08-10T18:43:37.043" v="479" actId="20577"/>
          <ac:spMkLst>
            <pc:docMk/>
            <pc:sldMk cId="3820625285" sldId="265"/>
            <ac:spMk id="45" creationId="{78F80DCE-9C16-1944-BD92-8CB7A0CCF2E3}"/>
          </ac:spMkLst>
        </pc:spChg>
        <pc:spChg chg="add mod">
          <ac:chgData name="Pablo Ruiz Ruiz" userId="43f712b8e634f19b" providerId="LiveId" clId="{EEEA19AA-4957-8B42-B195-4D5D772A8891}" dt="2018-08-10T18:43:31.340" v="474" actId="1036"/>
          <ac:spMkLst>
            <pc:docMk/>
            <pc:sldMk cId="3820625285" sldId="265"/>
            <ac:spMk id="46" creationId="{4C50C0DA-81EE-374E-AB89-BC5BFA8DF537}"/>
          </ac:spMkLst>
        </pc:spChg>
        <pc:spChg chg="del">
          <ac:chgData name="Pablo Ruiz Ruiz" userId="43f712b8e634f19b" providerId="LiveId" clId="{EEEA19AA-4957-8B42-B195-4D5D772A8891}" dt="2018-08-10T18:41:18.498" v="436" actId="478"/>
          <ac:spMkLst>
            <pc:docMk/>
            <pc:sldMk cId="3820625285" sldId="265"/>
            <ac:spMk id="48" creationId="{C9A3AE68-F4A6-8A4C-A0AE-C5A87C079E1A}"/>
          </ac:spMkLst>
        </pc:spChg>
        <pc:cxnChg chg="del mod">
          <ac:chgData name="Pablo Ruiz Ruiz" userId="43f712b8e634f19b" providerId="LiveId" clId="{EEEA19AA-4957-8B42-B195-4D5D772A8891}" dt="2018-08-10T18:40:25.137" v="403" actId="478"/>
          <ac:cxnSpMkLst>
            <pc:docMk/>
            <pc:sldMk cId="3820625285" sldId="265"/>
            <ac:cxnSpMk id="12" creationId="{1F256547-B880-A543-88B4-0990085BC730}"/>
          </ac:cxnSpMkLst>
        </pc:cxnChg>
        <pc:cxnChg chg="add mod">
          <ac:chgData name="Pablo Ruiz Ruiz" userId="43f712b8e634f19b" providerId="LiveId" clId="{EEEA19AA-4957-8B42-B195-4D5D772A8891}" dt="2018-08-10T20:00:12.433" v="531" actId="1076"/>
          <ac:cxnSpMkLst>
            <pc:docMk/>
            <pc:sldMk cId="3820625285" sldId="265"/>
            <ac:cxnSpMk id="15" creationId="{7C2B098B-7265-9948-9F1F-BCB453F2D7FA}"/>
          </ac:cxnSpMkLst>
        </pc:cxnChg>
        <pc:cxnChg chg="add del">
          <ac:chgData name="Pablo Ruiz Ruiz" userId="43f712b8e634f19b" providerId="LiveId" clId="{EEEA19AA-4957-8B42-B195-4D5D772A8891}" dt="2018-08-10T18:40:38.312" v="409" actId="478"/>
          <ac:cxnSpMkLst>
            <pc:docMk/>
            <pc:sldMk cId="3820625285" sldId="265"/>
            <ac:cxnSpMk id="16" creationId="{EF0658D1-FC39-D149-9212-DCB085FC4248}"/>
          </ac:cxnSpMkLst>
        </pc:cxnChg>
        <pc:cxnChg chg="add del mod">
          <ac:chgData name="Pablo Ruiz Ruiz" userId="43f712b8e634f19b" providerId="LiveId" clId="{EEEA19AA-4957-8B42-B195-4D5D772A8891}" dt="2018-08-10T18:42:58" v="462" actId="478"/>
          <ac:cxnSpMkLst>
            <pc:docMk/>
            <pc:sldMk cId="3820625285" sldId="265"/>
            <ac:cxnSpMk id="43" creationId="{986C832F-8749-034D-A562-91ACEE37B27C}"/>
          </ac:cxnSpMkLst>
        </pc:cxnChg>
        <pc:cxnChg chg="add del mod">
          <ac:chgData name="Pablo Ruiz Ruiz" userId="43f712b8e634f19b" providerId="LiveId" clId="{EEEA19AA-4957-8B42-B195-4D5D772A8891}" dt="2018-08-10T18:42:58" v="462" actId="478"/>
          <ac:cxnSpMkLst>
            <pc:docMk/>
            <pc:sldMk cId="3820625285" sldId="265"/>
            <ac:cxnSpMk id="44" creationId="{52752991-377B-D948-A19A-83A642DEBE62}"/>
          </ac:cxnSpMkLst>
        </pc:cxnChg>
      </pc:sldChg>
      <pc:sldChg chg="addSp delSp modSp add">
        <pc:chgData name="Pablo Ruiz Ruiz" userId="43f712b8e634f19b" providerId="LiveId" clId="{EEEA19AA-4957-8B42-B195-4D5D772A8891}" dt="2018-08-12T16:23:45.420" v="1087" actId="20577"/>
        <pc:sldMkLst>
          <pc:docMk/>
          <pc:sldMk cId="148500739" sldId="266"/>
        </pc:sldMkLst>
        <pc:spChg chg="mod">
          <ac:chgData name="Pablo Ruiz Ruiz" userId="43f712b8e634f19b" providerId="LiveId" clId="{EEEA19AA-4957-8B42-B195-4D5D772A8891}" dt="2018-08-10T20:05:18.681" v="605" actId="1076"/>
          <ac:spMkLst>
            <pc:docMk/>
            <pc:sldMk cId="148500739" sldId="266"/>
            <ac:spMk id="2" creationId="{AC1D0571-E590-7C4B-B565-F4D07EC4C564}"/>
          </ac:spMkLst>
        </pc:spChg>
        <pc:spChg chg="del mod">
          <ac:chgData name="Pablo Ruiz Ruiz" userId="43f712b8e634f19b" providerId="LiveId" clId="{EEEA19AA-4957-8B42-B195-4D5D772A8891}" dt="2018-08-10T20:05:37.071" v="613" actId="478"/>
          <ac:spMkLst>
            <pc:docMk/>
            <pc:sldMk cId="148500739" sldId="266"/>
            <ac:spMk id="3" creationId="{52865D0B-01AD-5544-AF06-2AD09E28A662}"/>
          </ac:spMkLst>
        </pc:spChg>
        <pc:spChg chg="mod">
          <ac:chgData name="Pablo Ruiz Ruiz" userId="43f712b8e634f19b" providerId="LiveId" clId="{EEEA19AA-4957-8B42-B195-4D5D772A8891}" dt="2018-08-12T16:23:45.420" v="1087" actId="20577"/>
          <ac:spMkLst>
            <pc:docMk/>
            <pc:sldMk cId="148500739" sldId="266"/>
            <ac:spMk id="4" creationId="{7132FC5D-E7D8-404A-9058-CE4DFB73BFEB}"/>
          </ac:spMkLst>
        </pc:spChg>
        <pc:spChg chg="del mod">
          <ac:chgData name="Pablo Ruiz Ruiz" userId="43f712b8e634f19b" providerId="LiveId" clId="{EEEA19AA-4957-8B42-B195-4D5D772A8891}" dt="2018-08-10T20:05:33.777" v="611" actId="478"/>
          <ac:spMkLst>
            <pc:docMk/>
            <pc:sldMk cId="148500739" sldId="266"/>
            <ac:spMk id="5" creationId="{FA8029ED-7AE7-2B41-93A5-7CF63F51D27D}"/>
          </ac:spMkLst>
        </pc:spChg>
        <pc:spChg chg="del mod">
          <ac:chgData name="Pablo Ruiz Ruiz" userId="43f712b8e634f19b" providerId="LiveId" clId="{EEEA19AA-4957-8B42-B195-4D5D772A8891}" dt="2018-08-10T20:12:09.567" v="713" actId="478"/>
          <ac:spMkLst>
            <pc:docMk/>
            <pc:sldMk cId="148500739" sldId="266"/>
            <ac:spMk id="7" creationId="{084D86E0-8C22-4D48-8F68-B43691F693B3}"/>
          </ac:spMkLst>
        </pc:spChg>
        <pc:spChg chg="del mod">
          <ac:chgData name="Pablo Ruiz Ruiz" userId="43f712b8e634f19b" providerId="LiveId" clId="{EEEA19AA-4957-8B42-B195-4D5D772A8891}" dt="2018-08-10T20:22:50.242" v="761" actId="478"/>
          <ac:spMkLst>
            <pc:docMk/>
            <pc:sldMk cId="148500739" sldId="266"/>
            <ac:spMk id="8" creationId="{17899B87-E60B-5A43-A19F-7348B67E9821}"/>
          </ac:spMkLst>
        </pc:spChg>
        <pc:spChg chg="del mod">
          <ac:chgData name="Pablo Ruiz Ruiz" userId="43f712b8e634f19b" providerId="LiveId" clId="{EEEA19AA-4957-8B42-B195-4D5D772A8891}" dt="2018-08-10T20:05:47.943" v="615" actId="478"/>
          <ac:spMkLst>
            <pc:docMk/>
            <pc:sldMk cId="148500739" sldId="266"/>
            <ac:spMk id="10" creationId="{AA787167-49EC-1849-93A3-ACC0EA530B4E}"/>
          </ac:spMkLst>
        </pc:spChg>
        <pc:spChg chg="del mod">
          <ac:chgData name="Pablo Ruiz Ruiz" userId="43f712b8e634f19b" providerId="LiveId" clId="{EEEA19AA-4957-8B42-B195-4D5D772A8891}" dt="2018-08-10T20:12:09.567" v="713" actId="478"/>
          <ac:spMkLst>
            <pc:docMk/>
            <pc:sldMk cId="148500739" sldId="266"/>
            <ac:spMk id="24" creationId="{4B4BAFB4-F00C-0B48-9DAC-F99D80F00FFC}"/>
          </ac:spMkLst>
        </pc:spChg>
        <pc:spChg chg="del mod">
          <ac:chgData name="Pablo Ruiz Ruiz" userId="43f712b8e634f19b" providerId="LiveId" clId="{EEEA19AA-4957-8B42-B195-4D5D772A8891}" dt="2018-08-10T20:12:39.290" v="724" actId="478"/>
          <ac:spMkLst>
            <pc:docMk/>
            <pc:sldMk cId="148500739" sldId="266"/>
            <ac:spMk id="25" creationId="{42C9D550-AC40-BD46-A677-8DDDCC7DED65}"/>
          </ac:spMkLst>
        </pc:spChg>
        <pc:spChg chg="add mod">
          <ac:chgData name="Pablo Ruiz Ruiz" userId="43f712b8e634f19b" providerId="LiveId" clId="{EEEA19AA-4957-8B42-B195-4D5D772A8891}" dt="2018-08-10T20:02:23.374" v="540" actId="1076"/>
          <ac:spMkLst>
            <pc:docMk/>
            <pc:sldMk cId="148500739" sldId="266"/>
            <ac:spMk id="28" creationId="{7B482316-6897-F641-B7E0-AFEB6559A62F}"/>
          </ac:spMkLst>
        </pc:spChg>
        <pc:spChg chg="add mod">
          <ac:chgData name="Pablo Ruiz Ruiz" userId="43f712b8e634f19b" providerId="LiveId" clId="{EEEA19AA-4957-8B42-B195-4D5D772A8891}" dt="2018-08-10T20:02:36.466" v="555" actId="1035"/>
          <ac:spMkLst>
            <pc:docMk/>
            <pc:sldMk cId="148500739" sldId="266"/>
            <ac:spMk id="29" creationId="{698CD24B-A198-0144-BDA7-0584A9D10A77}"/>
          </ac:spMkLst>
        </pc:spChg>
        <pc:spChg chg="add del mod">
          <ac:chgData name="Pablo Ruiz Ruiz" userId="43f712b8e634f19b" providerId="LiveId" clId="{EEEA19AA-4957-8B42-B195-4D5D772A8891}" dt="2018-08-10T20:12:09.567" v="713" actId="478"/>
          <ac:spMkLst>
            <pc:docMk/>
            <pc:sldMk cId="148500739" sldId="266"/>
            <ac:spMk id="30" creationId="{8C89D874-A0BC-6B48-BF8A-4D643A8CE6E2}"/>
          </ac:spMkLst>
        </pc:spChg>
        <pc:spChg chg="del mod">
          <ac:chgData name="Pablo Ruiz Ruiz" userId="43f712b8e634f19b" providerId="LiveId" clId="{EEEA19AA-4957-8B42-B195-4D5D772A8891}" dt="2018-08-10T20:04:57.184" v="600" actId="478"/>
          <ac:spMkLst>
            <pc:docMk/>
            <pc:sldMk cId="148500739" sldId="266"/>
            <ac:spMk id="31" creationId="{E9287A10-29A8-E048-94A1-ECF43F6233C6}"/>
          </ac:spMkLst>
        </pc:spChg>
        <pc:spChg chg="add del mod">
          <ac:chgData name="Pablo Ruiz Ruiz" userId="43f712b8e634f19b" providerId="LiveId" clId="{EEEA19AA-4957-8B42-B195-4D5D772A8891}" dt="2018-08-10T20:12:09.567" v="713" actId="478"/>
          <ac:spMkLst>
            <pc:docMk/>
            <pc:sldMk cId="148500739" sldId="266"/>
            <ac:spMk id="32" creationId="{2333B162-DB58-B840-9FC4-F9A226C96CF9}"/>
          </ac:spMkLst>
        </pc:spChg>
        <pc:spChg chg="del mod">
          <ac:chgData name="Pablo Ruiz Ruiz" userId="43f712b8e634f19b" providerId="LiveId" clId="{EEEA19AA-4957-8B42-B195-4D5D772A8891}" dt="2018-08-10T20:03:58.111" v="583" actId="478"/>
          <ac:spMkLst>
            <pc:docMk/>
            <pc:sldMk cId="148500739" sldId="266"/>
            <ac:spMk id="33" creationId="{46D01DA8-6DAE-324B-973A-1724D3D18514}"/>
          </ac:spMkLst>
        </pc:spChg>
        <pc:spChg chg="del mod">
          <ac:chgData name="Pablo Ruiz Ruiz" userId="43f712b8e634f19b" providerId="LiveId" clId="{EEEA19AA-4957-8B42-B195-4D5D772A8891}" dt="2018-08-10T20:03:58.980" v="584" actId="478"/>
          <ac:spMkLst>
            <pc:docMk/>
            <pc:sldMk cId="148500739" sldId="266"/>
            <ac:spMk id="34" creationId="{E07AEFB7-48FB-9E46-8E37-ABA2EB803B12}"/>
          </ac:spMkLst>
        </pc:spChg>
        <pc:spChg chg="add del mod">
          <ac:chgData name="Pablo Ruiz Ruiz" userId="43f712b8e634f19b" providerId="LiveId" clId="{EEEA19AA-4957-8B42-B195-4D5D772A8891}" dt="2018-08-10T20:12:09.567" v="713" actId="478"/>
          <ac:spMkLst>
            <pc:docMk/>
            <pc:sldMk cId="148500739" sldId="266"/>
            <ac:spMk id="35" creationId="{CCAA2CFE-36E4-2A4B-8B41-075749A0ACE6}"/>
          </ac:spMkLst>
        </pc:spChg>
        <pc:spChg chg="add mod">
          <ac:chgData name="Pablo Ruiz Ruiz" userId="43f712b8e634f19b" providerId="LiveId" clId="{EEEA19AA-4957-8B42-B195-4D5D772A8891}" dt="2018-08-10T20:12:35.036" v="722" actId="1076"/>
          <ac:spMkLst>
            <pc:docMk/>
            <pc:sldMk cId="148500739" sldId="266"/>
            <ac:spMk id="36" creationId="{B36EC180-5645-B148-AFB2-68576442DCDF}"/>
          </ac:spMkLst>
        </pc:spChg>
        <pc:spChg chg="del mod">
          <ac:chgData name="Pablo Ruiz Ruiz" userId="43f712b8e634f19b" providerId="LiveId" clId="{EEEA19AA-4957-8B42-B195-4D5D772A8891}" dt="2018-08-10T20:03:57.156" v="582" actId="478"/>
          <ac:spMkLst>
            <pc:docMk/>
            <pc:sldMk cId="148500739" sldId="266"/>
            <ac:spMk id="37" creationId="{05881A03-00FE-CD45-8AE4-9C43D6419F5F}"/>
          </ac:spMkLst>
        </pc:spChg>
        <pc:spChg chg="del mod">
          <ac:chgData name="Pablo Ruiz Ruiz" userId="43f712b8e634f19b" providerId="LiveId" clId="{EEEA19AA-4957-8B42-B195-4D5D772A8891}" dt="2018-08-10T20:12:09.567" v="713" actId="478"/>
          <ac:spMkLst>
            <pc:docMk/>
            <pc:sldMk cId="148500739" sldId="266"/>
            <ac:spMk id="38" creationId="{C372ABCF-2B2F-164F-981D-9DC617FB6082}"/>
          </ac:spMkLst>
        </pc:spChg>
        <pc:spChg chg="del mod">
          <ac:chgData name="Pablo Ruiz Ruiz" userId="43f712b8e634f19b" providerId="LiveId" clId="{EEEA19AA-4957-8B42-B195-4D5D772A8891}" dt="2018-08-10T20:12:09.567" v="713" actId="478"/>
          <ac:spMkLst>
            <pc:docMk/>
            <pc:sldMk cId="148500739" sldId="266"/>
            <ac:spMk id="39" creationId="{909FB883-D33C-9742-8A3B-545CB4297540}"/>
          </ac:spMkLst>
        </pc:spChg>
        <pc:spChg chg="add del">
          <ac:chgData name="Pablo Ruiz Ruiz" userId="43f712b8e634f19b" providerId="LiveId" clId="{EEEA19AA-4957-8B42-B195-4D5D772A8891}" dt="2018-08-10T20:05:20.791" v="607"/>
          <ac:spMkLst>
            <pc:docMk/>
            <pc:sldMk cId="148500739" sldId="266"/>
            <ac:spMk id="40" creationId="{EBABD547-8858-4849-AF03-4C6A460456D9}"/>
          </ac:spMkLst>
        </pc:spChg>
        <pc:spChg chg="del mod">
          <ac:chgData name="Pablo Ruiz Ruiz" userId="43f712b8e634f19b" providerId="LiveId" clId="{EEEA19AA-4957-8B42-B195-4D5D772A8891}" dt="2018-08-10T20:12:19.972" v="716" actId="478"/>
          <ac:spMkLst>
            <pc:docMk/>
            <pc:sldMk cId="148500739" sldId="266"/>
            <ac:spMk id="41" creationId="{66809F11-882C-2B42-81FA-DB00517E753B}"/>
          </ac:spMkLst>
        </pc:spChg>
        <pc:spChg chg="del mod">
          <ac:chgData name="Pablo Ruiz Ruiz" userId="43f712b8e634f19b" providerId="LiveId" clId="{EEEA19AA-4957-8B42-B195-4D5D772A8891}" dt="2018-08-10T20:12:12.896" v="714" actId="478"/>
          <ac:spMkLst>
            <pc:docMk/>
            <pc:sldMk cId="148500739" sldId="266"/>
            <ac:spMk id="42" creationId="{03B7339E-2A40-8D41-A80E-CA62C6C318A1}"/>
          </ac:spMkLst>
        </pc:spChg>
        <pc:spChg chg="del mod">
          <ac:chgData name="Pablo Ruiz Ruiz" userId="43f712b8e634f19b" providerId="LiveId" clId="{EEEA19AA-4957-8B42-B195-4D5D772A8891}" dt="2018-08-10T20:05:49.292" v="616" actId="478"/>
          <ac:spMkLst>
            <pc:docMk/>
            <pc:sldMk cId="148500739" sldId="266"/>
            <ac:spMk id="44" creationId="{F9CBBDE4-7E83-7C42-A002-290EDD76EB04}"/>
          </ac:spMkLst>
        </pc:spChg>
        <pc:spChg chg="add del mod">
          <ac:chgData name="Pablo Ruiz Ruiz" userId="43f712b8e634f19b" providerId="LiveId" clId="{EEEA19AA-4957-8B42-B195-4D5D772A8891}" dt="2018-08-10T20:12:09.567" v="713" actId="478"/>
          <ac:spMkLst>
            <pc:docMk/>
            <pc:sldMk cId="148500739" sldId="266"/>
            <ac:spMk id="45" creationId="{F6515F2A-E259-ED46-896F-95D9B755F190}"/>
          </ac:spMkLst>
        </pc:spChg>
        <pc:spChg chg="add mod">
          <ac:chgData name="Pablo Ruiz Ruiz" userId="43f712b8e634f19b" providerId="LiveId" clId="{EEEA19AA-4957-8B42-B195-4D5D772A8891}" dt="2018-08-10T20:18:16.470" v="756" actId="1076"/>
          <ac:spMkLst>
            <pc:docMk/>
            <pc:sldMk cId="148500739" sldId="266"/>
            <ac:spMk id="46" creationId="{C64B497B-F980-CE4F-B2CE-41FFA90A02B2}"/>
          </ac:spMkLst>
        </pc:spChg>
        <pc:spChg chg="del mod">
          <ac:chgData name="Pablo Ruiz Ruiz" userId="43f712b8e634f19b" providerId="LiveId" clId="{EEEA19AA-4957-8B42-B195-4D5D772A8891}" dt="2018-08-10T20:12:09.567" v="713" actId="478"/>
          <ac:spMkLst>
            <pc:docMk/>
            <pc:sldMk cId="148500739" sldId="266"/>
            <ac:spMk id="48" creationId="{C9A3AE68-F4A6-8A4C-A0AE-C5A87C079E1A}"/>
          </ac:spMkLst>
        </pc:spChg>
        <pc:spChg chg="add del mod">
          <ac:chgData name="Pablo Ruiz Ruiz" userId="43f712b8e634f19b" providerId="LiveId" clId="{EEEA19AA-4957-8B42-B195-4D5D772A8891}" dt="2018-08-10T20:15:52.086" v="728" actId="478"/>
          <ac:spMkLst>
            <pc:docMk/>
            <pc:sldMk cId="148500739" sldId="266"/>
            <ac:spMk id="59" creationId="{F15EF0C7-4AB0-7E43-9F29-E6E326038E72}"/>
          </ac:spMkLst>
        </pc:spChg>
        <pc:spChg chg="add mod">
          <ac:chgData name="Pablo Ruiz Ruiz" userId="43f712b8e634f19b" providerId="LiveId" clId="{EEEA19AA-4957-8B42-B195-4D5D772A8891}" dt="2018-08-10T20:12:30.727" v="721" actId="1076"/>
          <ac:spMkLst>
            <pc:docMk/>
            <pc:sldMk cId="148500739" sldId="266"/>
            <ac:spMk id="64" creationId="{F12E801F-FCA4-BE46-8F7A-F587AAF45753}"/>
          </ac:spMkLst>
        </pc:spChg>
        <pc:spChg chg="add mod">
          <ac:chgData name="Pablo Ruiz Ruiz" userId="43f712b8e634f19b" providerId="LiveId" clId="{EEEA19AA-4957-8B42-B195-4D5D772A8891}" dt="2018-08-10T20:15:44.778" v="726" actId="1076"/>
          <ac:spMkLst>
            <pc:docMk/>
            <pc:sldMk cId="148500739" sldId="266"/>
            <ac:spMk id="65" creationId="{D9A9F139-BCA1-E248-B6D3-32B93A2B0B60}"/>
          </ac:spMkLst>
        </pc:spChg>
        <pc:spChg chg="add mod">
          <ac:chgData name="Pablo Ruiz Ruiz" userId="43f712b8e634f19b" providerId="LiveId" clId="{EEEA19AA-4957-8B42-B195-4D5D772A8891}" dt="2018-08-10T20:15:59.316" v="731" actId="1076"/>
          <ac:spMkLst>
            <pc:docMk/>
            <pc:sldMk cId="148500739" sldId="266"/>
            <ac:spMk id="67" creationId="{ADFF90E7-37E3-5541-BC4C-71C3C9DB150C}"/>
          </ac:spMkLst>
        </pc:spChg>
        <pc:spChg chg="add mod">
          <ac:chgData name="Pablo Ruiz Ruiz" userId="43f712b8e634f19b" providerId="LiveId" clId="{EEEA19AA-4957-8B42-B195-4D5D772A8891}" dt="2018-08-10T20:16:50.308" v="735" actId="207"/>
          <ac:spMkLst>
            <pc:docMk/>
            <pc:sldMk cId="148500739" sldId="266"/>
            <ac:spMk id="68" creationId="{1A044141-12C1-AF41-B470-A404D0E715A2}"/>
          </ac:spMkLst>
        </pc:spChg>
        <pc:spChg chg="add mod">
          <ac:chgData name="Pablo Ruiz Ruiz" userId="43f712b8e634f19b" providerId="LiveId" clId="{EEEA19AA-4957-8B42-B195-4D5D772A8891}" dt="2018-08-10T20:17:37.964" v="746" actId="1076"/>
          <ac:spMkLst>
            <pc:docMk/>
            <pc:sldMk cId="148500739" sldId="266"/>
            <ac:spMk id="79" creationId="{89F6A8ED-E939-3A45-BB2D-EE32B570029A}"/>
          </ac:spMkLst>
        </pc:spChg>
        <pc:spChg chg="add mod">
          <ac:chgData name="Pablo Ruiz Ruiz" userId="43f712b8e634f19b" providerId="LiveId" clId="{EEEA19AA-4957-8B42-B195-4D5D772A8891}" dt="2018-08-10T20:17:53.115" v="748" actId="1076"/>
          <ac:spMkLst>
            <pc:docMk/>
            <pc:sldMk cId="148500739" sldId="266"/>
            <ac:spMk id="80" creationId="{B000624E-F554-A74E-8ED5-C56CC9672F84}"/>
          </ac:spMkLst>
        </pc:spChg>
        <pc:spChg chg="add mod">
          <ac:chgData name="Pablo Ruiz Ruiz" userId="43f712b8e634f19b" providerId="LiveId" clId="{EEEA19AA-4957-8B42-B195-4D5D772A8891}" dt="2018-08-10T20:17:58.505" v="750" actId="1076"/>
          <ac:spMkLst>
            <pc:docMk/>
            <pc:sldMk cId="148500739" sldId="266"/>
            <ac:spMk id="81" creationId="{1876C5FC-DE8C-8D4F-920A-901BD355A4B1}"/>
          </ac:spMkLst>
        </pc:spChg>
        <pc:spChg chg="add mod">
          <ac:chgData name="Pablo Ruiz Ruiz" userId="43f712b8e634f19b" providerId="LiveId" clId="{EEEA19AA-4957-8B42-B195-4D5D772A8891}" dt="2018-08-10T20:18:02.287" v="752" actId="1076"/>
          <ac:spMkLst>
            <pc:docMk/>
            <pc:sldMk cId="148500739" sldId="266"/>
            <ac:spMk id="82" creationId="{6EC2FD00-9441-E544-8C75-40B04F1C7FF7}"/>
          </ac:spMkLst>
        </pc:spChg>
        <pc:spChg chg="add mod">
          <ac:chgData name="Pablo Ruiz Ruiz" userId="43f712b8e634f19b" providerId="LiveId" clId="{EEEA19AA-4957-8B42-B195-4D5D772A8891}" dt="2018-08-10T20:18:08.886" v="754" actId="1076"/>
          <ac:spMkLst>
            <pc:docMk/>
            <pc:sldMk cId="148500739" sldId="266"/>
            <ac:spMk id="83" creationId="{B3EAA20D-4545-8B47-A0AB-05E555F6E50B}"/>
          </ac:spMkLst>
        </pc:spChg>
        <pc:spChg chg="add mod">
          <ac:chgData name="Pablo Ruiz Ruiz" userId="43f712b8e634f19b" providerId="LiveId" clId="{EEEA19AA-4957-8B42-B195-4D5D772A8891}" dt="2018-08-10T20:18:20.374" v="758" actId="1076"/>
          <ac:spMkLst>
            <pc:docMk/>
            <pc:sldMk cId="148500739" sldId="266"/>
            <ac:spMk id="84" creationId="{D2A58344-0528-F74F-AD8E-A8A8B2E284B1}"/>
          </ac:spMkLst>
        </pc:spChg>
        <pc:spChg chg="add mod">
          <ac:chgData name="Pablo Ruiz Ruiz" userId="43f712b8e634f19b" providerId="LiveId" clId="{EEEA19AA-4957-8B42-B195-4D5D772A8891}" dt="2018-08-10T20:18:24.400" v="760" actId="1076"/>
          <ac:spMkLst>
            <pc:docMk/>
            <pc:sldMk cId="148500739" sldId="266"/>
            <ac:spMk id="85" creationId="{EF50EDDC-CFA4-FC42-9A34-50EAAE8202EF}"/>
          </ac:spMkLst>
        </pc:spChg>
        <pc:grpChg chg="del mod">
          <ac:chgData name="Pablo Ruiz Ruiz" userId="43f712b8e634f19b" providerId="LiveId" clId="{EEEA19AA-4957-8B42-B195-4D5D772A8891}" dt="2018-08-10T20:02:16.849" v="538" actId="478"/>
          <ac:grpSpMkLst>
            <pc:docMk/>
            <pc:sldMk cId="148500739" sldId="266"/>
            <ac:grpSpMk id="6" creationId="{CA237256-272F-B94D-8F84-089432211FCE}"/>
          </ac:grpSpMkLst>
        </pc:grpChg>
        <pc:picChg chg="add mod">
          <ac:chgData name="Pablo Ruiz Ruiz" userId="43f712b8e634f19b" providerId="LiveId" clId="{EEEA19AA-4957-8B42-B195-4D5D772A8891}" dt="2018-08-10T20:22:54.489" v="762" actId="1076"/>
          <ac:picMkLst>
            <pc:docMk/>
            <pc:sldMk cId="148500739" sldId="266"/>
            <ac:picMk id="11" creationId="{E7422BCD-CFFE-764D-A389-8FE6F7AF8778}"/>
          </ac:picMkLst>
        </pc:picChg>
        <pc:cxnChg chg="del mod">
          <ac:chgData name="Pablo Ruiz Ruiz" userId="43f712b8e634f19b" providerId="LiveId" clId="{EEEA19AA-4957-8B42-B195-4D5D772A8891}" dt="2018-08-10T20:08:16.581" v="675" actId="478"/>
          <ac:cxnSpMkLst>
            <pc:docMk/>
            <pc:sldMk cId="148500739" sldId="266"/>
            <ac:cxnSpMk id="12" creationId="{1F256547-B880-A543-88B4-0990085BC730}"/>
          </ac:cxnSpMkLst>
        </pc:cxnChg>
        <pc:cxnChg chg="add del mod">
          <ac:chgData name="Pablo Ruiz Ruiz" userId="43f712b8e634f19b" providerId="LiveId" clId="{EEEA19AA-4957-8B42-B195-4D5D772A8891}" dt="2018-08-10T20:12:37.207" v="723" actId="478"/>
          <ac:cxnSpMkLst>
            <pc:docMk/>
            <pc:sldMk cId="148500739" sldId="266"/>
            <ac:cxnSpMk id="18" creationId="{815FD757-50DB-824A-BFEC-86199DF5E6C6}"/>
          </ac:cxnSpMkLst>
        </pc:cxnChg>
        <pc:cxnChg chg="del mod">
          <ac:chgData name="Pablo Ruiz Ruiz" userId="43f712b8e634f19b" providerId="LiveId" clId="{EEEA19AA-4957-8B42-B195-4D5D772A8891}" dt="2018-08-10T20:05:49.292" v="616" actId="478"/>
          <ac:cxnSpMkLst>
            <pc:docMk/>
            <pc:sldMk cId="148500739" sldId="266"/>
            <ac:cxnSpMk id="43" creationId="{B652F47C-FED5-7F4F-8722-D2491CCB9C96}"/>
          </ac:cxnSpMkLst>
        </pc:cxnChg>
        <pc:cxnChg chg="add del mod">
          <ac:chgData name="Pablo Ruiz Ruiz" userId="43f712b8e634f19b" providerId="LiveId" clId="{EEEA19AA-4957-8B42-B195-4D5D772A8891}" dt="2018-08-10T20:15:53.098" v="729" actId="478"/>
          <ac:cxnSpMkLst>
            <pc:docMk/>
            <pc:sldMk cId="148500739" sldId="266"/>
            <ac:cxnSpMk id="53" creationId="{067E58D0-24C8-D641-9F58-D29A50BCBF48}"/>
          </ac:cxnSpMkLst>
        </pc:cxnChg>
        <pc:cxnChg chg="add mod">
          <ac:chgData name="Pablo Ruiz Ruiz" userId="43f712b8e634f19b" providerId="LiveId" clId="{EEEA19AA-4957-8B42-B195-4D5D772A8891}" dt="2018-08-10T20:17:17.199" v="742" actId="14100"/>
          <ac:cxnSpMkLst>
            <pc:docMk/>
            <pc:sldMk cId="148500739" sldId="266"/>
            <ac:cxnSpMk id="63" creationId="{7EA5512A-AFB3-1148-8250-A2FDD184D7C7}"/>
          </ac:cxnSpMkLst>
        </pc:cxnChg>
        <pc:cxnChg chg="add mod">
          <ac:chgData name="Pablo Ruiz Ruiz" userId="43f712b8e634f19b" providerId="LiveId" clId="{EEEA19AA-4957-8B42-B195-4D5D772A8891}" dt="2018-08-10T20:17:22.785" v="743" actId="11529"/>
          <ac:cxnSpMkLst>
            <pc:docMk/>
            <pc:sldMk cId="148500739" sldId="266"/>
            <ac:cxnSpMk id="76" creationId="{41D8C7EA-8959-3C4D-90D4-A106EA8D867A}"/>
          </ac:cxnSpMkLst>
        </pc:cxnChg>
        <pc:cxnChg chg="add mod">
          <ac:chgData name="Pablo Ruiz Ruiz" userId="43f712b8e634f19b" providerId="LiveId" clId="{EEEA19AA-4957-8B42-B195-4D5D772A8891}" dt="2018-08-10T20:17:30.667" v="744" actId="11529"/>
          <ac:cxnSpMkLst>
            <pc:docMk/>
            <pc:sldMk cId="148500739" sldId="266"/>
            <ac:cxnSpMk id="78" creationId="{60F08B18-B8C1-844B-AB61-25A80692C547}"/>
          </ac:cxnSpMkLst>
        </pc:cxnChg>
      </pc:sldChg>
      <pc:sldChg chg="addSp delSp modSp add">
        <pc:chgData name="Pablo Ruiz Ruiz" userId="43f712b8e634f19b" providerId="LiveId" clId="{EEEA19AA-4957-8B42-B195-4D5D772A8891}" dt="2018-08-12T16:24:13.650" v="1102" actId="20577"/>
        <pc:sldMkLst>
          <pc:docMk/>
          <pc:sldMk cId="1198957746" sldId="267"/>
        </pc:sldMkLst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2" creationId="{AC1D0571-E590-7C4B-B565-F4D07EC4C564}"/>
          </ac:spMkLst>
        </pc:spChg>
        <pc:spChg chg="mod">
          <ac:chgData name="Pablo Ruiz Ruiz" userId="43f712b8e634f19b" providerId="LiveId" clId="{EEEA19AA-4957-8B42-B195-4D5D772A8891}" dt="2018-08-12T16:24:13.650" v="1102" actId="20577"/>
          <ac:spMkLst>
            <pc:docMk/>
            <pc:sldMk cId="1198957746" sldId="267"/>
            <ac:spMk id="4" creationId="{7132FC5D-E7D8-404A-9058-CE4DFB73BFEB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7" creationId="{084D86E0-8C22-4D48-8F68-B43691F693B3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8" creationId="{17899B87-E60B-5A43-A19F-7348B67E9821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24" creationId="{4B4BAFB4-F00C-0B48-9DAC-F99D80F00FFC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25" creationId="{42C9D550-AC40-BD46-A677-8DDDCC7DED65}"/>
          </ac:spMkLst>
        </pc:spChg>
        <pc:spChg chg="add del mod">
          <ac:chgData name="Pablo Ruiz Ruiz" userId="43f712b8e634f19b" providerId="LiveId" clId="{EEEA19AA-4957-8B42-B195-4D5D772A8891}" dt="2018-08-12T16:20:53.259" v="1055" actId="478"/>
          <ac:spMkLst>
            <pc:docMk/>
            <pc:sldMk cId="1198957746" sldId="267"/>
            <ac:spMk id="26" creationId="{6AB74F43-138E-7944-845E-0135D33CE7F7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27" creationId="{F5A7E184-79E8-FF49-9833-B53AB242D999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28" creationId="{7B482316-6897-F641-B7E0-AFEB6559A62F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29" creationId="{698CD24B-A198-0144-BDA7-0584A9D10A77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30" creationId="{8C89D874-A0BC-6B48-BF8A-4D643A8CE6E2}"/>
          </ac:spMkLst>
        </pc:spChg>
        <pc:spChg chg="add del mod">
          <ac:chgData name="Pablo Ruiz Ruiz" userId="43f712b8e634f19b" providerId="LiveId" clId="{EEEA19AA-4957-8B42-B195-4D5D772A8891}" dt="2018-08-12T16:19:37.301" v="1027" actId="478"/>
          <ac:spMkLst>
            <pc:docMk/>
            <pc:sldMk cId="1198957746" sldId="267"/>
            <ac:spMk id="31" creationId="{BF467EDA-75CB-E843-B36B-ABD0F1F2AA6D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32" creationId="{2333B162-DB58-B840-9FC4-F9A226C96CF9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33" creationId="{48B77425-718B-B542-B189-0C22742A6E14}"/>
          </ac:spMkLst>
        </pc:spChg>
        <pc:spChg chg="add del mod">
          <ac:chgData name="Pablo Ruiz Ruiz" userId="43f712b8e634f19b" providerId="LiveId" clId="{EEEA19AA-4957-8B42-B195-4D5D772A8891}" dt="2018-08-12T16:20:51.218" v="1054" actId="478"/>
          <ac:spMkLst>
            <pc:docMk/>
            <pc:sldMk cId="1198957746" sldId="267"/>
            <ac:spMk id="34" creationId="{895A3E39-C5DA-354C-99F9-E2DB82FB5E3A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35" creationId="{CCAA2CFE-36E4-2A4B-8B41-075749A0ACE6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36" creationId="{B36EC180-5645-B148-AFB2-68576442DCDF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38" creationId="{C372ABCF-2B2F-164F-981D-9DC617FB6082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39" creationId="{909FB883-D33C-9742-8A3B-545CB4297540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40" creationId="{56F60AD6-C158-7443-ABF9-3C095F1E3FB3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41" creationId="{66809F11-882C-2B42-81FA-DB00517E753B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42" creationId="{03B7339E-2A40-8D41-A80E-CA62C6C318A1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43" creationId="{F175D907-69A2-BE44-9E38-7FD441C58366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44" creationId="{77D3C404-D76D-4149-9FCF-2CEB0A46CAA0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45" creationId="{F6515F2A-E259-ED46-896F-95D9B755F190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46" creationId="{C64B497B-F980-CE4F-B2CE-41FFA90A02B2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47" creationId="{13189365-FEEC-744E-B0F1-269BCDAAAFBD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48" creationId="{C9A3AE68-F4A6-8A4C-A0AE-C5A87C079E1A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51" creationId="{A4BC8784-3CDE-904D-9AF8-9BF7EB2E3EBC}"/>
          </ac:spMkLst>
        </pc:spChg>
        <pc:spChg chg="add del mod">
          <ac:chgData name="Pablo Ruiz Ruiz" userId="43f712b8e634f19b" providerId="LiveId" clId="{EEEA19AA-4957-8B42-B195-4D5D772A8891}" dt="2018-08-12T16:18:52.292" v="1015" actId="478"/>
          <ac:spMkLst>
            <pc:docMk/>
            <pc:sldMk cId="1198957746" sldId="267"/>
            <ac:spMk id="52" creationId="{458C8FEB-DD3F-4D48-BFF9-4B3C8F5459EB}"/>
          </ac:spMkLst>
        </pc:spChg>
        <pc:spChg chg="add del mod">
          <ac:chgData name="Pablo Ruiz Ruiz" userId="43f712b8e634f19b" providerId="LiveId" clId="{EEEA19AA-4957-8B42-B195-4D5D772A8891}" dt="2018-08-12T16:18:55.001" v="1016" actId="478"/>
          <ac:spMkLst>
            <pc:docMk/>
            <pc:sldMk cId="1198957746" sldId="267"/>
            <ac:spMk id="54" creationId="{6B776D0A-A8BB-D24E-B74B-0B127A4BF73C}"/>
          </ac:spMkLst>
        </pc:spChg>
        <pc:spChg chg="add del mod">
          <ac:chgData name="Pablo Ruiz Ruiz" userId="43f712b8e634f19b" providerId="LiveId" clId="{EEEA19AA-4957-8B42-B195-4D5D772A8891}" dt="2018-08-12T16:18:55.001" v="1016" actId="478"/>
          <ac:spMkLst>
            <pc:docMk/>
            <pc:sldMk cId="1198957746" sldId="267"/>
            <ac:spMk id="55" creationId="{B024F6DA-6B8E-F44E-A940-7BBDF5914F23}"/>
          </ac:spMkLst>
        </pc:spChg>
        <pc:spChg chg="add del mod">
          <ac:chgData name="Pablo Ruiz Ruiz" userId="43f712b8e634f19b" providerId="LiveId" clId="{EEEA19AA-4957-8B42-B195-4D5D772A8891}" dt="2018-08-12T16:19:00.607" v="1018" actId="478"/>
          <ac:spMkLst>
            <pc:docMk/>
            <pc:sldMk cId="1198957746" sldId="267"/>
            <ac:spMk id="56" creationId="{74B9086C-B2A0-554E-B592-E9A94442717C}"/>
          </ac:spMkLst>
        </pc:spChg>
        <pc:spChg chg="add del mod">
          <ac:chgData name="Pablo Ruiz Ruiz" userId="43f712b8e634f19b" providerId="LiveId" clId="{EEEA19AA-4957-8B42-B195-4D5D772A8891}" dt="2018-08-12T16:18:57.418" v="1017" actId="478"/>
          <ac:spMkLst>
            <pc:docMk/>
            <pc:sldMk cId="1198957746" sldId="267"/>
            <ac:spMk id="57" creationId="{A8960078-9CFA-F04E-99E1-CA6FC32650CE}"/>
          </ac:spMkLst>
        </pc:spChg>
        <pc:spChg chg="add del mod">
          <ac:chgData name="Pablo Ruiz Ruiz" userId="43f712b8e634f19b" providerId="LiveId" clId="{EEEA19AA-4957-8B42-B195-4D5D772A8891}" dt="2018-08-12T16:18:57.418" v="1017" actId="478"/>
          <ac:spMkLst>
            <pc:docMk/>
            <pc:sldMk cId="1198957746" sldId="267"/>
            <ac:spMk id="58" creationId="{ED1D2BAA-9E51-8F4B-AF06-CC48FF021CF9}"/>
          </ac:spMkLst>
        </pc:spChg>
        <pc:spChg chg="del">
          <ac:chgData name="Pablo Ruiz Ruiz" userId="43f712b8e634f19b" providerId="LiveId" clId="{EEEA19AA-4957-8B42-B195-4D5D772A8891}" dt="2018-08-12T16:16:49.114" v="966" actId="478"/>
          <ac:spMkLst>
            <pc:docMk/>
            <pc:sldMk cId="1198957746" sldId="267"/>
            <ac:spMk id="59" creationId="{F15EF0C7-4AB0-7E43-9F29-E6E326038E72}"/>
          </ac:spMkLst>
        </pc:spChg>
        <pc:spChg chg="add del mod">
          <ac:chgData name="Pablo Ruiz Ruiz" userId="43f712b8e634f19b" providerId="LiveId" clId="{EEEA19AA-4957-8B42-B195-4D5D772A8891}" dt="2018-08-12T16:20:55.024" v="1056" actId="478"/>
          <ac:spMkLst>
            <pc:docMk/>
            <pc:sldMk cId="1198957746" sldId="267"/>
            <ac:spMk id="60" creationId="{9032902D-DF17-684B-9FFC-7A3E43A80FDF}"/>
          </ac:spMkLst>
        </pc:spChg>
        <pc:spChg chg="add del mod">
          <ac:chgData name="Pablo Ruiz Ruiz" userId="43f712b8e634f19b" providerId="LiveId" clId="{EEEA19AA-4957-8B42-B195-4D5D772A8891}" dt="2018-08-12T16:19:22.163" v="1024" actId="478"/>
          <ac:spMkLst>
            <pc:docMk/>
            <pc:sldMk cId="1198957746" sldId="267"/>
            <ac:spMk id="61" creationId="{7E7E5DF9-746B-1C41-8C9B-AEB55200DF8A}"/>
          </ac:spMkLst>
        </pc:spChg>
        <pc:spChg chg="add del mod">
          <ac:chgData name="Pablo Ruiz Ruiz" userId="43f712b8e634f19b" providerId="LiveId" clId="{EEEA19AA-4957-8B42-B195-4D5D772A8891}" dt="2018-08-12T16:19:18.726" v="1023" actId="478"/>
          <ac:spMkLst>
            <pc:docMk/>
            <pc:sldMk cId="1198957746" sldId="267"/>
            <ac:spMk id="62" creationId="{8E6621EC-AFB2-C844-BDE3-C848F52F12BC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64" creationId="{2C20E8DF-4CD9-7040-AF6B-596981BF1362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65" creationId="{8F8FD087-FF0A-1F4A-AB98-D0D07679F2E9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66" creationId="{98B02608-BFE7-5E42-A735-FEB21508535F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67" creationId="{A6E9855B-B547-A94E-AD93-D6618608AA25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68" creationId="{62BDAF5F-A3F6-5C47-A6FB-90915A6F03C4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71" creationId="{93985BE3-CC50-5544-AAD2-610A4AF20A61}"/>
          </ac:spMkLst>
        </pc:spChg>
        <pc:spChg chg="add del">
          <ac:chgData name="Pablo Ruiz Ruiz" userId="43f712b8e634f19b" providerId="LiveId" clId="{EEEA19AA-4957-8B42-B195-4D5D772A8891}" dt="2018-08-12T16:19:59.403" v="1033"/>
          <ac:spMkLst>
            <pc:docMk/>
            <pc:sldMk cId="1198957746" sldId="267"/>
            <ac:spMk id="72" creationId="{C3AB0B2C-F504-7949-8E47-E37BE2430334}"/>
          </ac:spMkLst>
        </pc:spChg>
        <pc:spChg chg="add del">
          <ac:chgData name="Pablo Ruiz Ruiz" userId="43f712b8e634f19b" providerId="LiveId" clId="{EEEA19AA-4957-8B42-B195-4D5D772A8891}" dt="2018-08-12T16:19:59.403" v="1033"/>
          <ac:spMkLst>
            <pc:docMk/>
            <pc:sldMk cId="1198957746" sldId="267"/>
            <ac:spMk id="73" creationId="{BBFA062C-30C7-CE48-AA76-B48C9B337EEB}"/>
          </ac:spMkLst>
        </pc:spChg>
        <pc:spChg chg="add del mod">
          <ac:chgData name="Pablo Ruiz Ruiz" userId="43f712b8e634f19b" providerId="LiveId" clId="{EEEA19AA-4957-8B42-B195-4D5D772A8891}" dt="2018-08-12T16:20:57.696" v="1057" actId="478"/>
          <ac:spMkLst>
            <pc:docMk/>
            <pc:sldMk cId="1198957746" sldId="267"/>
            <ac:spMk id="75" creationId="{B3AAB357-8EE2-7340-A454-8807A1DAA726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77" creationId="{5D8CEF43-318B-DF4E-89CD-E2DA8DD305D5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78" creationId="{98F565F7-F638-0A4F-B9C2-6D9182EABE90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79" creationId="{F96EB95B-FE54-124C-AC62-CCE82856E3D7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80" creationId="{22CD4EC5-B680-3C40-A28F-1BC0271019BA}"/>
          </ac:spMkLst>
        </pc:spChg>
        <pc:spChg chg="add mod">
          <ac:chgData name="Pablo Ruiz Ruiz" userId="43f712b8e634f19b" providerId="LiveId" clId="{EEEA19AA-4957-8B42-B195-4D5D772A8891}" dt="2018-08-12T16:21:02.020" v="1058" actId="1076"/>
          <ac:spMkLst>
            <pc:docMk/>
            <pc:sldMk cId="1198957746" sldId="267"/>
            <ac:spMk id="81" creationId="{262847AB-44EC-584B-A7F0-E7C4E451DDF7}"/>
          </ac:spMkLst>
        </pc:spChg>
        <pc:grpChg chg="add mod">
          <ac:chgData name="Pablo Ruiz Ruiz" userId="43f712b8e634f19b" providerId="LiveId" clId="{EEEA19AA-4957-8B42-B195-4D5D772A8891}" dt="2018-08-12T16:18:15.053" v="989" actId="164"/>
          <ac:grpSpMkLst>
            <pc:docMk/>
            <pc:sldMk cId="1198957746" sldId="267"/>
            <ac:grpSpMk id="3" creationId="{3298ED56-62CF-B541-B5D7-F6B93D61810C}"/>
          </ac:grpSpMkLst>
        </pc:grpChg>
        <pc:picChg chg="add mod">
          <ac:chgData name="Pablo Ruiz Ruiz" userId="43f712b8e634f19b" providerId="LiveId" clId="{EEEA19AA-4957-8B42-B195-4D5D772A8891}" dt="2018-08-12T16:21:22.425" v="1062" actId="1076"/>
          <ac:picMkLst>
            <pc:docMk/>
            <pc:sldMk cId="1198957746" sldId="267"/>
            <ac:picMk id="5" creationId="{C41D3579-D08E-3A4B-BB41-9B1E4EC2E56A}"/>
          </ac:picMkLst>
        </pc:picChg>
        <pc:picChg chg="del">
          <ac:chgData name="Pablo Ruiz Ruiz" userId="43f712b8e634f19b" providerId="LiveId" clId="{EEEA19AA-4957-8B42-B195-4D5D772A8891}" dt="2018-08-10T20:10:50.277" v="701" actId="478"/>
          <ac:picMkLst>
            <pc:docMk/>
            <pc:sldMk cId="1198957746" sldId="267"/>
            <ac:picMk id="11" creationId="{E7422BCD-CFFE-764D-A389-8FE6F7AF8778}"/>
          </ac:picMkLst>
        </pc:picChg>
        <pc:cxnChg chg="add del mod">
          <ac:chgData name="Pablo Ruiz Ruiz" userId="43f712b8e634f19b" providerId="LiveId" clId="{EEEA19AA-4957-8B42-B195-4D5D772A8891}" dt="2018-08-12T16:21:11.402" v="1060" actId="478"/>
          <ac:cxnSpMkLst>
            <pc:docMk/>
            <pc:sldMk cId="1198957746" sldId="267"/>
            <ac:cxnSpMk id="14" creationId="{4F72BC31-E190-D346-8C59-C4B12BF4FBE8}"/>
          </ac:cxnSpMkLst>
        </pc:cxnChg>
        <pc:cxnChg chg="add mod">
          <ac:chgData name="Pablo Ruiz Ruiz" userId="43f712b8e634f19b" providerId="LiveId" clId="{EEEA19AA-4957-8B42-B195-4D5D772A8891}" dt="2018-08-12T16:21:18.057" v="1061" actId="11529"/>
          <ac:cxnSpMkLst>
            <pc:docMk/>
            <pc:sldMk cId="1198957746" sldId="267"/>
            <ac:cxnSpMk id="16" creationId="{07B680B7-A7C8-154F-A0CC-A271207D3EFC}"/>
          </ac:cxnSpMkLst>
        </pc:cxnChg>
        <pc:cxnChg chg="del mod">
          <ac:chgData name="Pablo Ruiz Ruiz" userId="43f712b8e634f19b" providerId="LiveId" clId="{EEEA19AA-4957-8B42-B195-4D5D772A8891}" dt="2018-08-12T16:16:49.114" v="966" actId="478"/>
          <ac:cxnSpMkLst>
            <pc:docMk/>
            <pc:sldMk cId="1198957746" sldId="267"/>
            <ac:cxnSpMk id="18" creationId="{815FD757-50DB-824A-BFEC-86199DF5E6C6}"/>
          </ac:cxnSpMkLst>
        </pc:cxnChg>
        <pc:cxnChg chg="add mod">
          <ac:chgData name="Pablo Ruiz Ruiz" userId="43f712b8e634f19b" providerId="LiveId" clId="{EEEA19AA-4957-8B42-B195-4D5D772A8891}" dt="2018-08-12T16:21:02.020" v="1058" actId="1076"/>
          <ac:cxnSpMkLst>
            <pc:docMk/>
            <pc:sldMk cId="1198957746" sldId="267"/>
            <ac:cxnSpMk id="37" creationId="{0E86A85E-F493-2A46-9695-34A92E619C96}"/>
          </ac:cxnSpMkLst>
        </pc:cxnChg>
        <pc:cxnChg chg="add mod">
          <ac:chgData name="Pablo Ruiz Ruiz" userId="43f712b8e634f19b" providerId="LiveId" clId="{EEEA19AA-4957-8B42-B195-4D5D772A8891}" dt="2018-08-12T16:21:02.020" v="1058" actId="1076"/>
          <ac:cxnSpMkLst>
            <pc:docMk/>
            <pc:sldMk cId="1198957746" sldId="267"/>
            <ac:cxnSpMk id="49" creationId="{C0ED2072-204D-2F4A-B6F9-6FC83A196D77}"/>
          </ac:cxnSpMkLst>
        </pc:cxnChg>
        <pc:cxnChg chg="add del mod">
          <ac:chgData name="Pablo Ruiz Ruiz" userId="43f712b8e634f19b" providerId="LiveId" clId="{EEEA19AA-4957-8B42-B195-4D5D772A8891}" dt="2018-08-12T16:19:39.408" v="1028" actId="478"/>
          <ac:cxnSpMkLst>
            <pc:docMk/>
            <pc:sldMk cId="1198957746" sldId="267"/>
            <ac:cxnSpMk id="50" creationId="{7CA79F44-7598-0749-AD2E-0F328E490FE6}"/>
          </ac:cxnSpMkLst>
        </pc:cxnChg>
        <pc:cxnChg chg="del mod">
          <ac:chgData name="Pablo Ruiz Ruiz" userId="43f712b8e634f19b" providerId="LiveId" clId="{EEEA19AA-4957-8B42-B195-4D5D772A8891}" dt="2018-08-12T16:16:49.114" v="966" actId="478"/>
          <ac:cxnSpMkLst>
            <pc:docMk/>
            <pc:sldMk cId="1198957746" sldId="267"/>
            <ac:cxnSpMk id="53" creationId="{067E58D0-24C8-D641-9F58-D29A50BCBF48}"/>
          </ac:cxnSpMkLst>
        </pc:cxnChg>
        <pc:cxnChg chg="add mod">
          <ac:chgData name="Pablo Ruiz Ruiz" userId="43f712b8e634f19b" providerId="LiveId" clId="{EEEA19AA-4957-8B42-B195-4D5D772A8891}" dt="2018-08-12T16:21:02.020" v="1058" actId="1076"/>
          <ac:cxnSpMkLst>
            <pc:docMk/>
            <pc:sldMk cId="1198957746" sldId="267"/>
            <ac:cxnSpMk id="63" creationId="{73C48B2D-36A6-B540-A7D8-8E0574658EBA}"/>
          </ac:cxnSpMkLst>
        </pc:cxnChg>
        <pc:cxnChg chg="add mod">
          <ac:chgData name="Pablo Ruiz Ruiz" userId="43f712b8e634f19b" providerId="LiveId" clId="{EEEA19AA-4957-8B42-B195-4D5D772A8891}" dt="2018-08-12T16:21:02.020" v="1058" actId="1076"/>
          <ac:cxnSpMkLst>
            <pc:docMk/>
            <pc:sldMk cId="1198957746" sldId="267"/>
            <ac:cxnSpMk id="69" creationId="{0C1B81E2-8D3C-A940-A84B-99F680CD9009}"/>
          </ac:cxnSpMkLst>
        </pc:cxnChg>
        <pc:cxnChg chg="add mod">
          <ac:chgData name="Pablo Ruiz Ruiz" userId="43f712b8e634f19b" providerId="LiveId" clId="{EEEA19AA-4957-8B42-B195-4D5D772A8891}" dt="2018-08-12T16:21:02.020" v="1058" actId="1076"/>
          <ac:cxnSpMkLst>
            <pc:docMk/>
            <pc:sldMk cId="1198957746" sldId="267"/>
            <ac:cxnSpMk id="70" creationId="{C6FE2C0B-9CE9-F747-8DF6-EBD06412B710}"/>
          </ac:cxnSpMkLst>
        </pc:cxnChg>
        <pc:cxnChg chg="add del">
          <ac:chgData name="Pablo Ruiz Ruiz" userId="43f712b8e634f19b" providerId="LiveId" clId="{EEEA19AA-4957-8B42-B195-4D5D772A8891}" dt="2018-08-12T16:19:59.403" v="1033"/>
          <ac:cxnSpMkLst>
            <pc:docMk/>
            <pc:sldMk cId="1198957746" sldId="267"/>
            <ac:cxnSpMk id="74" creationId="{89AC7D7F-941B-AA47-9E6B-43AC64FA9437}"/>
          </ac:cxnSpMkLst>
        </pc:cxnChg>
        <pc:cxnChg chg="add mod">
          <ac:chgData name="Pablo Ruiz Ruiz" userId="43f712b8e634f19b" providerId="LiveId" clId="{EEEA19AA-4957-8B42-B195-4D5D772A8891}" dt="2018-08-12T16:21:02.020" v="1058" actId="1076"/>
          <ac:cxnSpMkLst>
            <pc:docMk/>
            <pc:sldMk cId="1198957746" sldId="267"/>
            <ac:cxnSpMk id="76" creationId="{7E8E8E3D-B88C-8242-8D53-619D2A905276}"/>
          </ac:cxnSpMkLst>
        </pc:cxnChg>
        <pc:cxnChg chg="add mod">
          <ac:chgData name="Pablo Ruiz Ruiz" userId="43f712b8e634f19b" providerId="LiveId" clId="{EEEA19AA-4957-8B42-B195-4D5D772A8891}" dt="2018-08-12T16:21:02.020" v="1058" actId="1076"/>
          <ac:cxnSpMkLst>
            <pc:docMk/>
            <pc:sldMk cId="1198957746" sldId="267"/>
            <ac:cxnSpMk id="82" creationId="{6B1377DB-273F-F943-996A-05B4835A0C46}"/>
          </ac:cxnSpMkLst>
        </pc:cxnChg>
      </pc:sldChg>
      <pc:sldChg chg="addSp modSp add ord">
        <pc:chgData name="Pablo Ruiz Ruiz" userId="43f712b8e634f19b" providerId="LiveId" clId="{EEEA19AA-4957-8B42-B195-4D5D772A8891}" dt="2018-08-12T16:23:37.456" v="1072" actId="20577"/>
        <pc:sldMkLst>
          <pc:docMk/>
          <pc:sldMk cId="2426198885" sldId="268"/>
        </pc:sldMkLst>
        <pc:spChg chg="mod">
          <ac:chgData name="Pablo Ruiz Ruiz" userId="43f712b8e634f19b" providerId="LiveId" clId="{EEEA19AA-4957-8B42-B195-4D5D772A8891}" dt="2018-08-12T16:23:37.456" v="1072" actId="20577"/>
          <ac:spMkLst>
            <pc:docMk/>
            <pc:sldMk cId="2426198885" sldId="268"/>
            <ac:spMk id="4" creationId="{7132FC5D-E7D8-404A-9058-CE4DFB73BFEB}"/>
          </ac:spMkLst>
        </pc:spChg>
        <pc:spChg chg="add mod">
          <ac:chgData name="Pablo Ruiz Ruiz" userId="43f712b8e634f19b" providerId="LiveId" clId="{EEEA19AA-4957-8B42-B195-4D5D772A8891}" dt="2018-08-10T20:26:13.241" v="965" actId="20577"/>
          <ac:spMkLst>
            <pc:docMk/>
            <pc:sldMk cId="2426198885" sldId="268"/>
            <ac:spMk id="10" creationId="{B9E76CE2-6378-A84B-AC38-04ABAC570326}"/>
          </ac:spMkLst>
        </pc:spChg>
        <pc:picChg chg="mod modCrop">
          <ac:chgData name="Pablo Ruiz Ruiz" userId="43f712b8e634f19b" providerId="LiveId" clId="{EEEA19AA-4957-8B42-B195-4D5D772A8891}" dt="2018-08-10T20:11:47.371" v="710" actId="1076"/>
          <ac:picMkLst>
            <pc:docMk/>
            <pc:sldMk cId="2426198885" sldId="268"/>
            <ac:picMk id="11" creationId="{E7422BCD-CFFE-764D-A389-8FE6F7AF8778}"/>
          </ac:picMkLst>
        </pc:picChg>
        <pc:cxnChg chg="add mod">
          <ac:chgData name="Pablo Ruiz Ruiz" userId="43f712b8e634f19b" providerId="LiveId" clId="{EEEA19AA-4957-8B42-B195-4D5D772A8891}" dt="2018-08-10T20:11:43.230" v="709" actId="14100"/>
          <ac:cxnSpMkLst>
            <pc:docMk/>
            <pc:sldMk cId="2426198885" sldId="268"/>
            <ac:cxnSpMk id="5" creationId="{2E1624F5-1D88-924E-8891-DD539AF985B6}"/>
          </ac:cxnSpMkLst>
        </pc:cxnChg>
      </pc:sldChg>
      <pc:sldChg chg="addSp delSp modSp add">
        <pc:chgData name="Pablo Ruiz Ruiz" userId="43f712b8e634f19b" providerId="LiveId" clId="{EEEA19AA-4957-8B42-B195-4D5D772A8891}" dt="2018-08-12T16:47:50.206" v="1240" actId="478"/>
        <pc:sldMkLst>
          <pc:docMk/>
          <pc:sldMk cId="3216184257" sldId="269"/>
        </pc:sldMkLst>
        <pc:spChg chg="add del">
          <ac:chgData name="Pablo Ruiz Ruiz" userId="43f712b8e634f19b" providerId="LiveId" clId="{EEEA19AA-4957-8B42-B195-4D5D772A8891}" dt="2018-08-12T16:44:55.584" v="1205" actId="478"/>
          <ac:spMkLst>
            <pc:docMk/>
            <pc:sldMk cId="3216184257" sldId="269"/>
            <ac:spMk id="7" creationId="{084D86E0-8C22-4D48-8F68-B43691F693B3}"/>
          </ac:spMkLst>
        </pc:spChg>
        <pc:spChg chg="mod">
          <ac:chgData name="Pablo Ruiz Ruiz" userId="43f712b8e634f19b" providerId="LiveId" clId="{EEEA19AA-4957-8B42-B195-4D5D772A8891}" dt="2018-08-12T16:39:22.550" v="1175" actId="20577"/>
          <ac:spMkLst>
            <pc:docMk/>
            <pc:sldMk cId="3216184257" sldId="269"/>
            <ac:spMk id="8" creationId="{17899B87-E60B-5A43-A19F-7348B67E9821}"/>
          </ac:spMkLst>
        </pc:spChg>
        <pc:spChg chg="del mod">
          <ac:chgData name="Pablo Ruiz Ruiz" userId="43f712b8e634f19b" providerId="LiveId" clId="{EEEA19AA-4957-8B42-B195-4D5D772A8891}" dt="2018-08-12T16:33:44.501" v="1153" actId="478"/>
          <ac:spMkLst>
            <pc:docMk/>
            <pc:sldMk cId="3216184257" sldId="269"/>
            <ac:spMk id="10" creationId="{B9E76CE2-6378-A84B-AC38-04ABAC570326}"/>
          </ac:spMkLst>
        </pc:spChg>
        <pc:spChg chg="add del">
          <ac:chgData name="Pablo Ruiz Ruiz" userId="43f712b8e634f19b" providerId="LiveId" clId="{EEEA19AA-4957-8B42-B195-4D5D772A8891}" dt="2018-08-12T16:44:55.243" v="1204" actId="478"/>
          <ac:spMkLst>
            <pc:docMk/>
            <pc:sldMk cId="3216184257" sldId="269"/>
            <ac:spMk id="24" creationId="{4B4BAFB4-F00C-0B48-9DAC-F99D80F00FFC}"/>
          </ac:spMkLst>
        </pc:spChg>
        <pc:spChg chg="mod">
          <ac:chgData name="Pablo Ruiz Ruiz" userId="43f712b8e634f19b" providerId="LiveId" clId="{EEEA19AA-4957-8B42-B195-4D5D772A8891}" dt="2018-08-12T16:33:31.920" v="1147" actId="1076"/>
          <ac:spMkLst>
            <pc:docMk/>
            <pc:sldMk cId="3216184257" sldId="269"/>
            <ac:spMk id="25" creationId="{42C9D550-AC40-BD46-A677-8DDDCC7DED65}"/>
          </ac:spMkLst>
        </pc:spChg>
        <pc:spChg chg="add del">
          <ac:chgData name="Pablo Ruiz Ruiz" userId="43f712b8e634f19b" providerId="LiveId" clId="{EEEA19AA-4957-8B42-B195-4D5D772A8891}" dt="2018-08-12T16:44:54.604" v="1203" actId="478"/>
          <ac:spMkLst>
            <pc:docMk/>
            <pc:sldMk cId="3216184257" sldId="269"/>
            <ac:spMk id="29" creationId="{698CD24B-A198-0144-BDA7-0584A9D10A77}"/>
          </ac:spMkLst>
        </pc:spChg>
        <pc:spChg chg="mod">
          <ac:chgData name="Pablo Ruiz Ruiz" userId="43f712b8e634f19b" providerId="LiveId" clId="{EEEA19AA-4957-8B42-B195-4D5D772A8891}" dt="2018-08-12T16:44:53.076" v="1201" actId="14100"/>
          <ac:spMkLst>
            <pc:docMk/>
            <pc:sldMk cId="3216184257" sldId="269"/>
            <ac:spMk id="30" creationId="{8C89D874-A0BC-6B48-BF8A-4D643A8CE6E2}"/>
          </ac:spMkLst>
        </pc:spChg>
        <pc:spChg chg="mod">
          <ac:chgData name="Pablo Ruiz Ruiz" userId="43f712b8e634f19b" providerId="LiveId" clId="{EEEA19AA-4957-8B42-B195-4D5D772A8891}" dt="2018-08-12T16:44:52.626" v="1199" actId="14100"/>
          <ac:spMkLst>
            <pc:docMk/>
            <pc:sldMk cId="3216184257" sldId="269"/>
            <ac:spMk id="32" creationId="{2333B162-DB58-B840-9FC4-F9A226C96CF9}"/>
          </ac:spMkLst>
        </pc:spChg>
        <pc:spChg chg="mod">
          <ac:chgData name="Pablo Ruiz Ruiz" userId="43f712b8e634f19b" providerId="LiveId" clId="{EEEA19AA-4957-8B42-B195-4D5D772A8891}" dt="2018-08-12T16:44:52.857" v="1200" actId="14100"/>
          <ac:spMkLst>
            <pc:docMk/>
            <pc:sldMk cId="3216184257" sldId="269"/>
            <ac:spMk id="35" creationId="{CCAA2CFE-36E4-2A4B-8B41-075749A0ACE6}"/>
          </ac:spMkLst>
        </pc:spChg>
        <pc:spChg chg="mod">
          <ac:chgData name="Pablo Ruiz Ruiz" userId="43f712b8e634f19b" providerId="LiveId" clId="{EEEA19AA-4957-8B42-B195-4D5D772A8891}" dt="2018-08-12T16:33:27.201" v="1146" actId="1076"/>
          <ac:spMkLst>
            <pc:docMk/>
            <pc:sldMk cId="3216184257" sldId="269"/>
            <ac:spMk id="36" creationId="{B36EC180-5645-B148-AFB2-68576442DCDF}"/>
          </ac:spMkLst>
        </pc:spChg>
        <pc:spChg chg="mod">
          <ac:chgData name="Pablo Ruiz Ruiz" userId="43f712b8e634f19b" providerId="LiveId" clId="{EEEA19AA-4957-8B42-B195-4D5D772A8891}" dt="2018-08-12T16:44:52.441" v="1198" actId="1035"/>
          <ac:spMkLst>
            <pc:docMk/>
            <pc:sldMk cId="3216184257" sldId="269"/>
            <ac:spMk id="38" creationId="{C372ABCF-2B2F-164F-981D-9DC617FB6082}"/>
          </ac:spMkLst>
        </pc:spChg>
        <pc:spChg chg="mod">
          <ac:chgData name="Pablo Ruiz Ruiz" userId="43f712b8e634f19b" providerId="LiveId" clId="{EEEA19AA-4957-8B42-B195-4D5D772A8891}" dt="2018-08-12T16:44:53.555" v="1202" actId="14100"/>
          <ac:spMkLst>
            <pc:docMk/>
            <pc:sldMk cId="3216184257" sldId="269"/>
            <ac:spMk id="39" creationId="{909FB883-D33C-9742-8A3B-545CB4297540}"/>
          </ac:spMkLst>
        </pc:spChg>
        <pc:spChg chg="mod">
          <ac:chgData name="Pablo Ruiz Ruiz" userId="43f712b8e634f19b" providerId="LiveId" clId="{EEEA19AA-4957-8B42-B195-4D5D772A8891}" dt="2018-08-12T16:44:55.964" v="1207" actId="20577"/>
          <ac:spMkLst>
            <pc:docMk/>
            <pc:sldMk cId="3216184257" sldId="269"/>
            <ac:spMk id="41" creationId="{66809F11-882C-2B42-81FA-DB00517E753B}"/>
          </ac:spMkLst>
        </pc:spChg>
        <pc:spChg chg="mod">
          <ac:chgData name="Pablo Ruiz Ruiz" userId="43f712b8e634f19b" providerId="LiveId" clId="{EEEA19AA-4957-8B42-B195-4D5D772A8891}" dt="2018-08-12T16:32:04.434" v="1125" actId="1076"/>
          <ac:spMkLst>
            <pc:docMk/>
            <pc:sldMk cId="3216184257" sldId="269"/>
            <ac:spMk id="46" creationId="{C64B497B-F980-CE4F-B2CE-41FFA90A02B2}"/>
          </ac:spMkLst>
        </pc:spChg>
        <pc:spChg chg="mod">
          <ac:chgData name="Pablo Ruiz Ruiz" userId="43f712b8e634f19b" providerId="LiveId" clId="{EEEA19AA-4957-8B42-B195-4D5D772A8891}" dt="2018-08-12T16:28:52.194" v="1108" actId="20577"/>
          <ac:spMkLst>
            <pc:docMk/>
            <pc:sldMk cId="3216184257" sldId="269"/>
            <ac:spMk id="48" creationId="{C9A3AE68-F4A6-8A4C-A0AE-C5A87C079E1A}"/>
          </ac:spMkLst>
        </pc:spChg>
        <pc:spChg chg="mod">
          <ac:chgData name="Pablo Ruiz Ruiz" userId="43f712b8e634f19b" providerId="LiveId" clId="{EEEA19AA-4957-8B42-B195-4D5D772A8891}" dt="2018-08-12T16:33:40.072" v="1151" actId="20577"/>
          <ac:spMkLst>
            <pc:docMk/>
            <pc:sldMk cId="3216184257" sldId="269"/>
            <ac:spMk id="59" creationId="{F15EF0C7-4AB0-7E43-9F29-E6E326038E72}"/>
          </ac:spMkLst>
        </pc:spChg>
        <pc:picChg chg="add mod">
          <ac:chgData name="Pablo Ruiz Ruiz" userId="43f712b8e634f19b" providerId="LiveId" clId="{EEEA19AA-4957-8B42-B195-4D5D772A8891}" dt="2018-08-12T16:44:56.216" v="1209" actId="14100"/>
          <ac:picMkLst>
            <pc:docMk/>
            <pc:sldMk cId="3216184257" sldId="269"/>
            <ac:picMk id="6" creationId="{51A6CBDC-DCED-9D44-9D24-28AE47C37C0A}"/>
          </ac:picMkLst>
        </pc:picChg>
        <pc:picChg chg="del">
          <ac:chgData name="Pablo Ruiz Ruiz" userId="43f712b8e634f19b" providerId="LiveId" clId="{EEEA19AA-4957-8B42-B195-4D5D772A8891}" dt="2018-08-12T16:31:37.677" v="1121" actId="478"/>
          <ac:picMkLst>
            <pc:docMk/>
            <pc:sldMk cId="3216184257" sldId="269"/>
            <ac:picMk id="11" creationId="{E7422BCD-CFFE-764D-A389-8FE6F7AF8778}"/>
          </ac:picMkLst>
        </pc:picChg>
        <pc:cxnChg chg="add del mod">
          <ac:chgData name="Pablo Ruiz Ruiz" userId="43f712b8e634f19b" providerId="LiveId" clId="{EEEA19AA-4957-8B42-B195-4D5D772A8891}" dt="2018-08-12T16:47:50.206" v="1240" actId="478"/>
          <ac:cxnSpMkLst>
            <pc:docMk/>
            <pc:sldMk cId="3216184257" sldId="269"/>
            <ac:cxnSpMk id="5" creationId="{2E1624F5-1D88-924E-8891-DD539AF985B6}"/>
          </ac:cxnSpMkLst>
        </pc:cxnChg>
        <pc:cxnChg chg="mod">
          <ac:chgData name="Pablo Ruiz Ruiz" userId="43f712b8e634f19b" providerId="LiveId" clId="{EEEA19AA-4957-8B42-B195-4D5D772A8891}" dt="2018-08-12T16:33:34.973" v="1148" actId="14100"/>
          <ac:cxnSpMkLst>
            <pc:docMk/>
            <pc:sldMk cId="3216184257" sldId="269"/>
            <ac:cxnSpMk id="18" creationId="{815FD757-50DB-824A-BFEC-86199DF5E6C6}"/>
          </ac:cxnSpMkLst>
        </pc:cxnChg>
        <pc:cxnChg chg="mod">
          <ac:chgData name="Pablo Ruiz Ruiz" userId="43f712b8e634f19b" providerId="LiveId" clId="{EEEA19AA-4957-8B42-B195-4D5D772A8891}" dt="2018-08-12T16:34:12.138" v="1160" actId="14100"/>
          <ac:cxnSpMkLst>
            <pc:docMk/>
            <pc:sldMk cId="3216184257" sldId="269"/>
            <ac:cxnSpMk id="53" creationId="{067E58D0-24C8-D641-9F58-D29A50BCBF48}"/>
          </ac:cxnSpMkLst>
        </pc:cxnChg>
      </pc:sldChg>
      <pc:sldChg chg="add del">
        <pc:chgData name="Pablo Ruiz Ruiz" userId="43f712b8e634f19b" providerId="LiveId" clId="{EEEA19AA-4957-8B42-B195-4D5D772A8891}" dt="2018-08-12T16:44:48.408" v="1192"/>
        <pc:sldMkLst>
          <pc:docMk/>
          <pc:sldMk cId="1733940075" sldId="270"/>
        </pc:sldMkLst>
      </pc:sldChg>
      <pc:sldChg chg="delSp modSp add">
        <pc:chgData name="Pablo Ruiz Ruiz" userId="43f712b8e634f19b" providerId="LiveId" clId="{EEEA19AA-4957-8B42-B195-4D5D772A8891}" dt="2018-08-12T16:47:54.295" v="1241" actId="478"/>
        <pc:sldMkLst>
          <pc:docMk/>
          <pc:sldMk cId="2153165316" sldId="270"/>
        </pc:sldMkLst>
        <pc:spChg chg="mod">
          <ac:chgData name="Pablo Ruiz Ruiz" userId="43f712b8e634f19b" providerId="LiveId" clId="{EEEA19AA-4957-8B42-B195-4D5D772A8891}" dt="2018-08-12T16:45:12.091" v="1238" actId="5793"/>
          <ac:spMkLst>
            <pc:docMk/>
            <pc:sldMk cId="2153165316" sldId="270"/>
            <ac:spMk id="4" creationId="{7132FC5D-E7D8-404A-9058-CE4DFB73BFEB}"/>
          </ac:spMkLst>
        </pc:spChg>
        <pc:cxnChg chg="del mod">
          <ac:chgData name="Pablo Ruiz Ruiz" userId="43f712b8e634f19b" providerId="LiveId" clId="{EEEA19AA-4957-8B42-B195-4D5D772A8891}" dt="2018-08-12T16:47:54.295" v="1241" actId="478"/>
          <ac:cxnSpMkLst>
            <pc:docMk/>
            <pc:sldMk cId="2153165316" sldId="270"/>
            <ac:cxnSpMk id="5" creationId="{2E1624F5-1D88-924E-8891-DD539AF985B6}"/>
          </ac:cxnSpMkLst>
        </pc:cxnChg>
      </pc:sldChg>
      <pc:sldChg chg="addSp delSp modSp add">
        <pc:chgData name="Pablo Ruiz Ruiz" userId="43f712b8e634f19b" providerId="LiveId" clId="{EEEA19AA-4957-8B42-B195-4D5D772A8891}" dt="2018-08-12T16:58:32.835" v="1395" actId="1076"/>
        <pc:sldMkLst>
          <pc:docMk/>
          <pc:sldMk cId="1099518374" sldId="271"/>
        </pc:sldMkLst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2" creationId="{AC1D0571-E590-7C4B-B565-F4D07EC4C564}"/>
          </ac:spMkLst>
        </pc:spChg>
        <pc:spChg chg="mod">
          <ac:chgData name="Pablo Ruiz Ruiz" userId="43f712b8e634f19b" providerId="LiveId" clId="{EEEA19AA-4957-8B42-B195-4D5D772A8891}" dt="2018-08-12T16:50:54.657" v="1251" actId="5793"/>
          <ac:spMkLst>
            <pc:docMk/>
            <pc:sldMk cId="1099518374" sldId="271"/>
            <ac:spMk id="4" creationId="{7132FC5D-E7D8-404A-9058-CE4DFB73BFEB}"/>
          </ac:spMkLst>
        </pc:spChg>
        <pc:spChg chg="add 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25" creationId="{906EC920-715E-114D-80B8-4429A5358F17}"/>
          </ac:spMkLst>
        </pc:spChg>
        <pc:spChg chg="add 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26" creationId="{6FB3AB94-A7CE-954F-A3D4-B941036F15BA}"/>
          </ac:spMkLst>
        </pc:spChg>
        <pc:spChg chg="add 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27" creationId="{2C704236-9DE1-CE49-AD14-89117216BC1A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28" creationId="{7B482316-6897-F641-B7E0-AFEB6559A62F}"/>
          </ac:spMkLst>
        </pc:spChg>
        <pc:spChg chg="del">
          <ac:chgData name="Pablo Ruiz Ruiz" userId="43f712b8e634f19b" providerId="LiveId" clId="{EEEA19AA-4957-8B42-B195-4D5D772A8891}" dt="2018-08-12T16:50:58.075" v="1252" actId="478"/>
          <ac:spMkLst>
            <pc:docMk/>
            <pc:sldMk cId="1099518374" sldId="271"/>
            <ac:spMk id="29" creationId="{698CD24B-A198-0144-BDA7-0584A9D10A77}"/>
          </ac:spMkLst>
        </pc:spChg>
        <pc:spChg chg="add mod">
          <ac:chgData name="Pablo Ruiz Ruiz" userId="43f712b8e634f19b" providerId="LiveId" clId="{EEEA19AA-4957-8B42-B195-4D5D772A8891}" dt="2018-08-12T16:57:19.446" v="1379" actId="1038"/>
          <ac:spMkLst>
            <pc:docMk/>
            <pc:sldMk cId="1099518374" sldId="271"/>
            <ac:spMk id="30" creationId="{CC4B588E-D550-2D47-B60F-4AE08C164439}"/>
          </ac:spMkLst>
        </pc:spChg>
        <pc:spChg chg="add mod">
          <ac:chgData name="Pablo Ruiz Ruiz" userId="43f712b8e634f19b" providerId="LiveId" clId="{EEEA19AA-4957-8B42-B195-4D5D772A8891}" dt="2018-08-12T16:57:19.446" v="1379" actId="1038"/>
          <ac:spMkLst>
            <pc:docMk/>
            <pc:sldMk cId="1099518374" sldId="271"/>
            <ac:spMk id="31" creationId="{127FFDF7-5E2A-FA47-BE7C-AD049CC3BB09}"/>
          </ac:spMkLst>
        </pc:spChg>
        <pc:spChg chg="add mod">
          <ac:chgData name="Pablo Ruiz Ruiz" userId="43f712b8e634f19b" providerId="LiveId" clId="{EEEA19AA-4957-8B42-B195-4D5D772A8891}" dt="2018-08-12T16:57:19.446" v="1379" actId="1038"/>
          <ac:spMkLst>
            <pc:docMk/>
            <pc:sldMk cId="1099518374" sldId="271"/>
            <ac:spMk id="32" creationId="{16820A91-3709-084F-8F91-3D7D842FF315}"/>
          </ac:spMkLst>
        </pc:spChg>
        <pc:spChg chg="add mod">
          <ac:chgData name="Pablo Ruiz Ruiz" userId="43f712b8e634f19b" providerId="LiveId" clId="{EEEA19AA-4957-8B42-B195-4D5D772A8891}" dt="2018-08-12T16:57:47.316" v="1384" actId="1076"/>
          <ac:spMkLst>
            <pc:docMk/>
            <pc:sldMk cId="1099518374" sldId="271"/>
            <ac:spMk id="33" creationId="{57183178-6505-714F-9621-5AACD8E6C5AE}"/>
          </ac:spMkLst>
        </pc:spChg>
        <pc:spChg chg="del">
          <ac:chgData name="Pablo Ruiz Ruiz" userId="43f712b8e634f19b" providerId="LiveId" clId="{EEEA19AA-4957-8B42-B195-4D5D772A8891}" dt="2018-08-12T16:51:41.826" v="1257" actId="478"/>
          <ac:spMkLst>
            <pc:docMk/>
            <pc:sldMk cId="1099518374" sldId="271"/>
            <ac:spMk id="36" creationId="{B36EC180-5645-B148-AFB2-68576442DCDF}"/>
          </ac:spMkLst>
        </pc:spChg>
        <pc:spChg chg="add mod">
          <ac:chgData name="Pablo Ruiz Ruiz" userId="43f712b8e634f19b" providerId="LiveId" clId="{EEEA19AA-4957-8B42-B195-4D5D772A8891}" dt="2018-08-12T16:58:24.157" v="1392" actId="1076"/>
          <ac:spMkLst>
            <pc:docMk/>
            <pc:sldMk cId="1099518374" sldId="271"/>
            <ac:spMk id="40" creationId="{8CE4A0D1-354C-DB4A-BFF9-4629F8BCA63D}"/>
          </ac:spMkLst>
        </pc:spChg>
        <pc:spChg chg="add mod">
          <ac:chgData name="Pablo Ruiz Ruiz" userId="43f712b8e634f19b" providerId="LiveId" clId="{EEEA19AA-4957-8B42-B195-4D5D772A8891}" dt="2018-08-12T16:58:18.626" v="1391" actId="1076"/>
          <ac:spMkLst>
            <pc:docMk/>
            <pc:sldMk cId="1099518374" sldId="271"/>
            <ac:spMk id="41" creationId="{4278999B-2433-534C-806B-C7CC8B7679C7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46" creationId="{C64B497B-F980-CE4F-B2CE-41FFA90A02B2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64" creationId="{F12E801F-FCA4-BE46-8F7A-F587AAF45753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65" creationId="{D9A9F139-BCA1-E248-B6D3-32B93A2B0B60}"/>
          </ac:spMkLst>
        </pc:spChg>
        <pc:spChg chg="del mod">
          <ac:chgData name="Pablo Ruiz Ruiz" userId="43f712b8e634f19b" providerId="LiveId" clId="{EEEA19AA-4957-8B42-B195-4D5D772A8891}" dt="2018-08-12T16:51:59.192" v="1278" actId="478"/>
          <ac:spMkLst>
            <pc:docMk/>
            <pc:sldMk cId="1099518374" sldId="271"/>
            <ac:spMk id="67" creationId="{ADFF90E7-37E3-5541-BC4C-71C3C9DB150C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68" creationId="{1A044141-12C1-AF41-B470-A404D0E715A2}"/>
          </ac:spMkLst>
        </pc:spChg>
        <pc:spChg chg="del mod">
          <ac:chgData name="Pablo Ruiz Ruiz" userId="43f712b8e634f19b" providerId="LiveId" clId="{EEEA19AA-4957-8B42-B195-4D5D772A8891}" dt="2018-08-12T16:52:01.423" v="1279" actId="478"/>
          <ac:spMkLst>
            <pc:docMk/>
            <pc:sldMk cId="1099518374" sldId="271"/>
            <ac:spMk id="79" creationId="{89F6A8ED-E939-3A45-BB2D-EE32B570029A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80" creationId="{B000624E-F554-A74E-8ED5-C56CC9672F84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81" creationId="{1876C5FC-DE8C-8D4F-920A-901BD355A4B1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82" creationId="{6EC2FD00-9441-E544-8C75-40B04F1C7FF7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83" creationId="{B3EAA20D-4545-8B47-A0AB-05E555F6E50B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84" creationId="{D2A58344-0528-F74F-AD8E-A8A8B2E284B1}"/>
          </ac:spMkLst>
        </pc:spChg>
        <pc:spChg chg="mod">
          <ac:chgData name="Pablo Ruiz Ruiz" userId="43f712b8e634f19b" providerId="LiveId" clId="{EEEA19AA-4957-8B42-B195-4D5D772A8891}" dt="2018-08-12T16:56:28.079" v="1362" actId="1076"/>
          <ac:spMkLst>
            <pc:docMk/>
            <pc:sldMk cId="1099518374" sldId="271"/>
            <ac:spMk id="85" creationId="{EF50EDDC-CFA4-FC42-9A34-50EAAE8202EF}"/>
          </ac:spMkLst>
        </pc:spChg>
        <pc:picChg chg="add mod">
          <ac:chgData name="Pablo Ruiz Ruiz" userId="43f712b8e634f19b" providerId="LiveId" clId="{EEEA19AA-4957-8B42-B195-4D5D772A8891}" dt="2018-08-12T16:58:32.835" v="1395" actId="1076"/>
          <ac:picMkLst>
            <pc:docMk/>
            <pc:sldMk cId="1099518374" sldId="271"/>
            <ac:picMk id="5" creationId="{9E37CA9F-8A52-204F-9B0A-FC3D6F5B8D11}"/>
          </ac:picMkLst>
        </pc:picChg>
        <pc:picChg chg="del">
          <ac:chgData name="Pablo Ruiz Ruiz" userId="43f712b8e634f19b" providerId="LiveId" clId="{EEEA19AA-4957-8B42-B195-4D5D772A8891}" dt="2018-08-12T16:51:05.536" v="1253" actId="478"/>
          <ac:picMkLst>
            <pc:docMk/>
            <pc:sldMk cId="1099518374" sldId="271"/>
            <ac:picMk id="11" creationId="{E7422BCD-CFFE-764D-A389-8FE6F7AF8778}"/>
          </ac:picMkLst>
        </pc:picChg>
        <pc:cxnChg chg="add mod">
          <ac:chgData name="Pablo Ruiz Ruiz" userId="43f712b8e634f19b" providerId="LiveId" clId="{EEEA19AA-4957-8B42-B195-4D5D772A8891}" dt="2018-08-12T16:57:36.090" v="1382" actId="11529"/>
          <ac:cxnSpMkLst>
            <pc:docMk/>
            <pc:sldMk cId="1099518374" sldId="271"/>
            <ac:cxnSpMk id="7" creationId="{4D973C77-8EA6-2447-804F-D1BB29AE75A0}"/>
          </ac:cxnSpMkLst>
        </pc:cxnChg>
        <pc:cxnChg chg="add mod">
          <ac:chgData name="Pablo Ruiz Ruiz" userId="43f712b8e634f19b" providerId="LiveId" clId="{EEEA19AA-4957-8B42-B195-4D5D772A8891}" dt="2018-08-12T16:57:54.501" v="1386" actId="14100"/>
          <ac:cxnSpMkLst>
            <pc:docMk/>
            <pc:sldMk cId="1099518374" sldId="271"/>
            <ac:cxnSpMk id="9" creationId="{C152FC98-02B6-4F45-BCCE-1FA7457FD564}"/>
          </ac:cxnSpMkLst>
        </pc:cxnChg>
        <pc:cxnChg chg="add mod">
          <ac:chgData name="Pablo Ruiz Ruiz" userId="43f712b8e634f19b" providerId="LiveId" clId="{EEEA19AA-4957-8B42-B195-4D5D772A8891}" dt="2018-08-12T16:58:05.902" v="1387" actId="11529"/>
          <ac:cxnSpMkLst>
            <pc:docMk/>
            <pc:sldMk cId="1099518374" sldId="271"/>
            <ac:cxnSpMk id="14" creationId="{8649667D-DA45-1B46-9C7E-EF2E7DD15E09}"/>
          </ac:cxnSpMkLst>
        </pc:cxnChg>
        <pc:cxnChg chg="del mod">
          <ac:chgData name="Pablo Ruiz Ruiz" userId="43f712b8e634f19b" providerId="LiveId" clId="{EEEA19AA-4957-8B42-B195-4D5D772A8891}" dt="2018-08-12T16:51:40.123" v="1256" actId="478"/>
          <ac:cxnSpMkLst>
            <pc:docMk/>
            <pc:sldMk cId="1099518374" sldId="271"/>
            <ac:cxnSpMk id="63" creationId="{7EA5512A-AFB3-1148-8250-A2FDD184D7C7}"/>
          </ac:cxnSpMkLst>
        </pc:cxnChg>
        <pc:cxnChg chg="mod">
          <ac:chgData name="Pablo Ruiz Ruiz" userId="43f712b8e634f19b" providerId="LiveId" clId="{EEEA19AA-4957-8B42-B195-4D5D772A8891}" dt="2018-08-12T16:56:28.079" v="1362" actId="1076"/>
          <ac:cxnSpMkLst>
            <pc:docMk/>
            <pc:sldMk cId="1099518374" sldId="271"/>
            <ac:cxnSpMk id="76" creationId="{41D8C7EA-8959-3C4D-90D4-A106EA8D867A}"/>
          </ac:cxnSpMkLst>
        </pc:cxnChg>
        <pc:cxnChg chg="mod">
          <ac:chgData name="Pablo Ruiz Ruiz" userId="43f712b8e634f19b" providerId="LiveId" clId="{EEEA19AA-4957-8B42-B195-4D5D772A8891}" dt="2018-08-12T16:56:28.079" v="1362" actId="1076"/>
          <ac:cxnSpMkLst>
            <pc:docMk/>
            <pc:sldMk cId="1099518374" sldId="271"/>
            <ac:cxnSpMk id="78" creationId="{60F08B18-B8C1-844B-AB61-25A80692C547}"/>
          </ac:cxnSpMkLst>
        </pc:cxnChg>
      </pc:sldChg>
      <pc:sldChg chg="add">
        <pc:chgData name="Pablo Ruiz Ruiz" userId="43f712b8e634f19b" providerId="LiveId" clId="{EEEA19AA-4957-8B42-B195-4D5D772A8891}" dt="2018-08-12T17:00:27.029" v="1396"/>
        <pc:sldMkLst>
          <pc:docMk/>
          <pc:sldMk cId="3305108281" sldId="272"/>
        </pc:sldMkLst>
      </pc:sldChg>
      <pc:sldChg chg="addSp delSp modSp add">
        <pc:chgData name="Pablo Ruiz Ruiz" userId="43f712b8e634f19b" providerId="LiveId" clId="{EEEA19AA-4957-8B42-B195-4D5D772A8891}" dt="2018-08-12T17:09:56.678" v="1540" actId="1076"/>
        <pc:sldMkLst>
          <pc:docMk/>
          <pc:sldMk cId="2989512270" sldId="273"/>
        </pc:sldMkLst>
        <pc:spChg chg="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27" creationId="{F5A7E184-79E8-FF49-9833-B53AB242D999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31" creationId="{92A0103C-4E21-0743-B456-845AFCE7A04A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32" creationId="{733CB771-3E27-C945-B965-921CACF6603A}"/>
          </ac:spMkLst>
        </pc:spChg>
        <pc:spChg chg="del">
          <ac:chgData name="Pablo Ruiz Ruiz" userId="43f712b8e634f19b" providerId="LiveId" clId="{EEEA19AA-4957-8B42-B195-4D5D772A8891}" dt="2018-08-12T17:01:09.973" v="1405" actId="478"/>
          <ac:spMkLst>
            <pc:docMk/>
            <pc:sldMk cId="2989512270" sldId="273"/>
            <ac:spMk id="33" creationId="{48B77425-718B-B542-B189-0C22742A6E14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34" creationId="{397B5FF5-8FB4-1A45-B8CC-2F06DB9A1197}"/>
          </ac:spMkLst>
        </pc:spChg>
        <pc:spChg chg="add del mod">
          <ac:chgData name="Pablo Ruiz Ruiz" userId="43f712b8e634f19b" providerId="LiveId" clId="{EEEA19AA-4957-8B42-B195-4D5D772A8891}" dt="2018-08-12T17:02:21.583" v="1421" actId="478"/>
          <ac:spMkLst>
            <pc:docMk/>
            <pc:sldMk cId="2989512270" sldId="273"/>
            <ac:spMk id="35" creationId="{333B2046-4288-C340-9FBD-FB5B1C3D9303}"/>
          </ac:spMkLst>
        </pc:spChg>
        <pc:spChg chg="add del mod">
          <ac:chgData name="Pablo Ruiz Ruiz" userId="43f712b8e634f19b" providerId="LiveId" clId="{EEEA19AA-4957-8B42-B195-4D5D772A8891}" dt="2018-08-12T17:02:21.583" v="1421" actId="478"/>
          <ac:spMkLst>
            <pc:docMk/>
            <pc:sldMk cId="2989512270" sldId="273"/>
            <ac:spMk id="36" creationId="{62C10E43-F537-1A48-A5A5-DA1337035027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38" creationId="{82E70508-F7F4-134D-BC1A-05BDEA3DC411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39" creationId="{64EAB648-256A-774E-886D-4F428340D763}"/>
          </ac:spMkLst>
        </pc:spChg>
        <pc:spChg chg="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40" creationId="{56F60AD6-C158-7443-ABF9-3C095F1E3FB3}"/>
          </ac:spMkLst>
        </pc:spChg>
        <pc:spChg chg="del">
          <ac:chgData name="Pablo Ruiz Ruiz" userId="43f712b8e634f19b" providerId="LiveId" clId="{EEEA19AA-4957-8B42-B195-4D5D772A8891}" dt="2018-08-12T17:01:09.228" v="1404" actId="478"/>
          <ac:spMkLst>
            <pc:docMk/>
            <pc:sldMk cId="2989512270" sldId="273"/>
            <ac:spMk id="43" creationId="{F175D907-69A2-BE44-9E38-7FD441C58366}"/>
          </ac:spMkLst>
        </pc:spChg>
        <pc:spChg chg="del">
          <ac:chgData name="Pablo Ruiz Ruiz" userId="43f712b8e634f19b" providerId="LiveId" clId="{EEEA19AA-4957-8B42-B195-4D5D772A8891}" dt="2018-08-12T17:01:08.042" v="1403" actId="478"/>
          <ac:spMkLst>
            <pc:docMk/>
            <pc:sldMk cId="2989512270" sldId="273"/>
            <ac:spMk id="44" creationId="{77D3C404-D76D-4149-9FCF-2CEB0A46CAA0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46" creationId="{1D1C8F78-B832-FD4A-9620-33FAC97A1482}"/>
          </ac:spMkLst>
        </pc:spChg>
        <pc:spChg chg="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47" creationId="{13189365-FEEC-744E-B0F1-269BCDAAAFBD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50" creationId="{675C8857-CC37-904E-84CA-834E8D5FD542}"/>
          </ac:spMkLst>
        </pc:spChg>
        <pc:spChg chg="del">
          <ac:chgData name="Pablo Ruiz Ruiz" userId="43f712b8e634f19b" providerId="LiveId" clId="{EEEA19AA-4957-8B42-B195-4D5D772A8891}" dt="2018-08-12T17:01:05.704" v="1402" actId="478"/>
          <ac:spMkLst>
            <pc:docMk/>
            <pc:sldMk cId="2989512270" sldId="273"/>
            <ac:spMk id="51" creationId="{A4BC8784-3CDE-904D-9AF8-9BF7EB2E3EBC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52" creationId="{681ECD40-6AE0-9B4F-B0D2-30FAE315AF1F}"/>
          </ac:spMkLst>
        </pc:spChg>
        <pc:spChg chg="add del mod">
          <ac:chgData name="Pablo Ruiz Ruiz" userId="43f712b8e634f19b" providerId="LiveId" clId="{EEEA19AA-4957-8B42-B195-4D5D772A8891}" dt="2018-08-12T17:04:50.191" v="1478" actId="478"/>
          <ac:spMkLst>
            <pc:docMk/>
            <pc:sldMk cId="2989512270" sldId="273"/>
            <ac:spMk id="53" creationId="{3F29D509-6A25-DF42-9926-85F30A3B6FFB}"/>
          </ac:spMkLst>
        </pc:spChg>
        <pc:spChg chg="add del mod">
          <ac:chgData name="Pablo Ruiz Ruiz" userId="43f712b8e634f19b" providerId="LiveId" clId="{EEEA19AA-4957-8B42-B195-4D5D772A8891}" dt="2018-08-12T17:04:48.920" v="1477" actId="478"/>
          <ac:spMkLst>
            <pc:docMk/>
            <pc:sldMk cId="2989512270" sldId="273"/>
            <ac:spMk id="54" creationId="{52443150-CCB8-0841-BB33-34F19842F852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55" creationId="{1D20B3E0-1936-7F48-9D33-9DD4344FC64E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59" creationId="{342A502F-2FB4-D745-82F8-CD5756E8869E}"/>
          </ac:spMkLst>
        </pc:spChg>
        <pc:spChg chg="add mod">
          <ac:chgData name="Pablo Ruiz Ruiz" userId="43f712b8e634f19b" providerId="LiveId" clId="{EEEA19AA-4957-8B42-B195-4D5D772A8891}" dt="2018-08-12T17:07:08.073" v="1505" actId="164"/>
          <ac:spMkLst>
            <pc:docMk/>
            <pc:sldMk cId="2989512270" sldId="273"/>
            <ac:spMk id="60" creationId="{BBBCBD09-34D7-8048-9A33-68D77692E498}"/>
          </ac:spMkLst>
        </pc:spChg>
        <pc:spChg chg="del">
          <ac:chgData name="Pablo Ruiz Ruiz" userId="43f712b8e634f19b" providerId="LiveId" clId="{EEEA19AA-4957-8B42-B195-4D5D772A8891}" dt="2018-08-12T17:01:02.911" v="1400" actId="478"/>
          <ac:spMkLst>
            <pc:docMk/>
            <pc:sldMk cId="2989512270" sldId="273"/>
            <ac:spMk id="64" creationId="{2C20E8DF-4CD9-7040-AF6B-596981BF1362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65" creationId="{8F8FD087-FF0A-1F4A-AB98-D0D07679F2E9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66" creationId="{98B02608-BFE7-5E42-A735-FEB21508535F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67" creationId="{A6E9855B-B547-A94E-AD93-D6618608AA25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68" creationId="{62BDAF5F-A3F6-5C47-A6FB-90915A6F03C4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71" creationId="{93985BE3-CC50-5544-AAD2-610A4AF20A61}"/>
          </ac:spMkLst>
        </pc:spChg>
        <pc:spChg chg="add mod">
          <ac:chgData name="Pablo Ruiz Ruiz" userId="43f712b8e634f19b" providerId="LiveId" clId="{EEEA19AA-4957-8B42-B195-4D5D772A8891}" dt="2018-08-12T17:08:10.271" v="1513" actId="164"/>
          <ac:spMkLst>
            <pc:docMk/>
            <pc:sldMk cId="2989512270" sldId="273"/>
            <ac:spMk id="72" creationId="{4BDF70FB-8149-B540-A07E-230E4EFD0074}"/>
          </ac:spMkLst>
        </pc:spChg>
        <pc:spChg chg="add mod">
          <ac:chgData name="Pablo Ruiz Ruiz" userId="43f712b8e634f19b" providerId="LiveId" clId="{EEEA19AA-4957-8B42-B195-4D5D772A8891}" dt="2018-08-12T17:08:10.271" v="1513" actId="164"/>
          <ac:spMkLst>
            <pc:docMk/>
            <pc:sldMk cId="2989512270" sldId="273"/>
            <ac:spMk id="73" creationId="{01571FDA-72FE-2F4B-A4BC-30C0C425102F}"/>
          </ac:spMkLst>
        </pc:spChg>
        <pc:spChg chg="add mod">
          <ac:chgData name="Pablo Ruiz Ruiz" userId="43f712b8e634f19b" providerId="LiveId" clId="{EEEA19AA-4957-8B42-B195-4D5D772A8891}" dt="2018-08-12T17:08:10.271" v="1513" actId="164"/>
          <ac:spMkLst>
            <pc:docMk/>
            <pc:sldMk cId="2989512270" sldId="273"/>
            <ac:spMk id="74" creationId="{51D29E14-1F88-B74C-84B8-A593CEFEE817}"/>
          </ac:spMkLst>
        </pc:spChg>
        <pc:spChg chg="add mod">
          <ac:chgData name="Pablo Ruiz Ruiz" userId="43f712b8e634f19b" providerId="LiveId" clId="{EEEA19AA-4957-8B42-B195-4D5D772A8891}" dt="2018-08-12T17:08:10.271" v="1513" actId="164"/>
          <ac:spMkLst>
            <pc:docMk/>
            <pc:sldMk cId="2989512270" sldId="273"/>
            <ac:spMk id="75" creationId="{37A9E8DD-CEB4-AE43-BEB1-DCAAFED54794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77" creationId="{5D8CEF43-318B-DF4E-89CD-E2DA8DD305D5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78" creationId="{98F565F7-F638-0A4F-B9C2-6D9182EABE90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79" creationId="{F96EB95B-FE54-124C-AC62-CCE82856E3D7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80" creationId="{22CD4EC5-B680-3C40-A28F-1BC0271019BA}"/>
          </ac:spMkLst>
        </pc:spChg>
        <pc:spChg chg="del">
          <ac:chgData name="Pablo Ruiz Ruiz" userId="43f712b8e634f19b" providerId="LiveId" clId="{EEEA19AA-4957-8B42-B195-4D5D772A8891}" dt="2018-08-12T17:01:01.775" v="1399" actId="478"/>
          <ac:spMkLst>
            <pc:docMk/>
            <pc:sldMk cId="2989512270" sldId="273"/>
            <ac:spMk id="81" creationId="{262847AB-44EC-584B-A7F0-E7C4E451DDF7}"/>
          </ac:spMkLst>
        </pc:spChg>
        <pc:spChg chg="add mod">
          <ac:chgData name="Pablo Ruiz Ruiz" userId="43f712b8e634f19b" providerId="LiveId" clId="{EEEA19AA-4957-8B42-B195-4D5D772A8891}" dt="2018-08-12T17:08:10.271" v="1513" actId="164"/>
          <ac:spMkLst>
            <pc:docMk/>
            <pc:sldMk cId="2989512270" sldId="273"/>
            <ac:spMk id="83" creationId="{048AF193-208D-9E45-AE47-D8FBB34D2C73}"/>
          </ac:spMkLst>
        </pc:spChg>
        <pc:spChg chg="add mod">
          <ac:chgData name="Pablo Ruiz Ruiz" userId="43f712b8e634f19b" providerId="LiveId" clId="{EEEA19AA-4957-8B42-B195-4D5D772A8891}" dt="2018-08-12T17:08:10.271" v="1513" actId="164"/>
          <ac:spMkLst>
            <pc:docMk/>
            <pc:sldMk cId="2989512270" sldId="273"/>
            <ac:spMk id="85" creationId="{C2CA4CA0-2005-F54A-802C-79886A6324B7}"/>
          </ac:spMkLst>
        </pc:spChg>
        <pc:spChg chg="add del">
          <ac:chgData name="Pablo Ruiz Ruiz" userId="43f712b8e634f19b" providerId="LiveId" clId="{EEEA19AA-4957-8B42-B195-4D5D772A8891}" dt="2018-08-12T17:08:26.731" v="1516"/>
          <ac:spMkLst>
            <pc:docMk/>
            <pc:sldMk cId="2989512270" sldId="273"/>
            <ac:spMk id="88" creationId="{CBABB8BD-9505-D54C-98AC-3AC8A731FEC9}"/>
          </ac:spMkLst>
        </pc:spChg>
        <pc:spChg chg="add mod">
          <ac:chgData name="Pablo Ruiz Ruiz" userId="43f712b8e634f19b" providerId="LiveId" clId="{EEEA19AA-4957-8B42-B195-4D5D772A8891}" dt="2018-08-12T17:09:28.109" v="1528" actId="1076"/>
          <ac:spMkLst>
            <pc:docMk/>
            <pc:sldMk cId="2989512270" sldId="273"/>
            <ac:spMk id="101" creationId="{FC9E50B1-9084-DF47-9982-38991861D216}"/>
          </ac:spMkLst>
        </pc:spChg>
        <pc:spChg chg="add mod">
          <ac:chgData name="Pablo Ruiz Ruiz" userId="43f712b8e634f19b" providerId="LiveId" clId="{EEEA19AA-4957-8B42-B195-4D5D772A8891}" dt="2018-08-12T17:09:28.109" v="1528" actId="1076"/>
          <ac:spMkLst>
            <pc:docMk/>
            <pc:sldMk cId="2989512270" sldId="273"/>
            <ac:spMk id="102" creationId="{8A60302D-57D3-5F44-80FE-BFB6745A6761}"/>
          </ac:spMkLst>
        </pc:spChg>
        <pc:spChg chg="add mod">
          <ac:chgData name="Pablo Ruiz Ruiz" userId="43f712b8e634f19b" providerId="LiveId" clId="{EEEA19AA-4957-8B42-B195-4D5D772A8891}" dt="2018-08-12T17:09:28.109" v="1528" actId="1076"/>
          <ac:spMkLst>
            <pc:docMk/>
            <pc:sldMk cId="2989512270" sldId="273"/>
            <ac:spMk id="103" creationId="{98CB71D2-D3C1-0B4F-8039-4A797784F3D7}"/>
          </ac:spMkLst>
        </pc:spChg>
        <pc:spChg chg="add mod">
          <ac:chgData name="Pablo Ruiz Ruiz" userId="43f712b8e634f19b" providerId="LiveId" clId="{EEEA19AA-4957-8B42-B195-4D5D772A8891}" dt="2018-08-12T17:09:28.109" v="1528" actId="1076"/>
          <ac:spMkLst>
            <pc:docMk/>
            <pc:sldMk cId="2989512270" sldId="273"/>
            <ac:spMk id="104" creationId="{D850939C-C50C-214A-BA0E-542079EE6449}"/>
          </ac:spMkLst>
        </pc:spChg>
        <pc:spChg chg="add mod">
          <ac:chgData name="Pablo Ruiz Ruiz" userId="43f712b8e634f19b" providerId="LiveId" clId="{EEEA19AA-4957-8B42-B195-4D5D772A8891}" dt="2018-08-12T17:09:28.109" v="1528" actId="1076"/>
          <ac:spMkLst>
            <pc:docMk/>
            <pc:sldMk cId="2989512270" sldId="273"/>
            <ac:spMk id="106" creationId="{EC9CC2C7-46BB-914E-AB69-3E002CB8B159}"/>
          </ac:spMkLst>
        </pc:spChg>
        <pc:grpChg chg="add mod">
          <ac:chgData name="Pablo Ruiz Ruiz" userId="43f712b8e634f19b" providerId="LiveId" clId="{EEEA19AA-4957-8B42-B195-4D5D772A8891}" dt="2018-08-12T17:08:36.618" v="1519" actId="164"/>
          <ac:grpSpMkLst>
            <pc:docMk/>
            <pc:sldMk cId="2989512270" sldId="273"/>
            <ac:grpSpMk id="22" creationId="{583624F1-C71B-AE41-B771-680004DD8E12}"/>
          </ac:grpSpMkLst>
        </pc:grpChg>
        <pc:grpChg chg="add mod">
          <ac:chgData name="Pablo Ruiz Ruiz" userId="43f712b8e634f19b" providerId="LiveId" clId="{EEEA19AA-4957-8B42-B195-4D5D772A8891}" dt="2018-08-12T17:08:36.618" v="1519" actId="164"/>
          <ac:grpSpMkLst>
            <pc:docMk/>
            <pc:sldMk cId="2989512270" sldId="273"/>
            <ac:grpSpMk id="23" creationId="{0B7E7F71-73C1-494E-82C4-CC83A497DFA4}"/>
          </ac:grpSpMkLst>
        </pc:grpChg>
        <pc:grpChg chg="add mod">
          <ac:chgData name="Pablo Ruiz Ruiz" userId="43f712b8e634f19b" providerId="LiveId" clId="{EEEA19AA-4957-8B42-B195-4D5D772A8891}" dt="2018-08-12T17:08:41.194" v="1520" actId="14100"/>
          <ac:grpSpMkLst>
            <pc:docMk/>
            <pc:sldMk cId="2989512270" sldId="273"/>
            <ac:grpSpMk id="24" creationId="{7FBCFACC-4F0C-8141-9DFF-1F3EC4B95888}"/>
          </ac:grpSpMkLst>
        </pc:grpChg>
        <pc:grpChg chg="add del mod">
          <ac:chgData name="Pablo Ruiz Ruiz" userId="43f712b8e634f19b" providerId="LiveId" clId="{EEEA19AA-4957-8B42-B195-4D5D772A8891}" dt="2018-08-12T17:09:06.850" v="1526" actId="478"/>
          <ac:grpSpMkLst>
            <pc:docMk/>
            <pc:sldMk cId="2989512270" sldId="273"/>
            <ac:grpSpMk id="91" creationId="{4F4B69E3-A9A2-0447-AE2D-0D944B260216}"/>
          </ac:grpSpMkLst>
        </pc:grpChg>
        <pc:picChg chg="del">
          <ac:chgData name="Pablo Ruiz Ruiz" userId="43f712b8e634f19b" providerId="LiveId" clId="{EEEA19AA-4957-8B42-B195-4D5D772A8891}" dt="2018-08-12T17:00:34.702" v="1398" actId="478"/>
          <ac:picMkLst>
            <pc:docMk/>
            <pc:sldMk cId="2989512270" sldId="273"/>
            <ac:picMk id="5" creationId="{C41D3579-D08E-3A4B-BB41-9B1E4EC2E56A}"/>
          </ac:picMkLst>
        </pc:picChg>
        <pc:picChg chg="add mod">
          <ac:chgData name="Pablo Ruiz Ruiz" userId="43f712b8e634f19b" providerId="LiveId" clId="{EEEA19AA-4957-8B42-B195-4D5D772A8891}" dt="2018-08-12T17:09:56.678" v="1540" actId="1076"/>
          <ac:picMkLst>
            <pc:docMk/>
            <pc:sldMk cId="2989512270" sldId="273"/>
            <ac:picMk id="18" creationId="{10659596-E2E4-1E4D-A17A-573B1B8499F0}"/>
          </ac:picMkLst>
        </pc:picChg>
        <pc:cxnChg chg="add mod">
          <ac:chgData name="Pablo Ruiz Ruiz" userId="43f712b8e634f19b" providerId="LiveId" clId="{EEEA19AA-4957-8B42-B195-4D5D772A8891}" dt="2018-08-12T17:07:08.073" v="1505" actId="164"/>
          <ac:cxnSpMkLst>
            <pc:docMk/>
            <pc:sldMk cId="2989512270" sldId="273"/>
            <ac:cxnSpMk id="6" creationId="{2CE98318-D2C6-F046-BBAB-08E609174FB8}"/>
          </ac:cxnSpMkLst>
        </pc:cxnChg>
        <pc:cxnChg chg="add mod">
          <ac:chgData name="Pablo Ruiz Ruiz" userId="43f712b8e634f19b" providerId="LiveId" clId="{EEEA19AA-4957-8B42-B195-4D5D772A8891}" dt="2018-08-12T17:07:08.073" v="1505" actId="164"/>
          <ac:cxnSpMkLst>
            <pc:docMk/>
            <pc:sldMk cId="2989512270" sldId="273"/>
            <ac:cxnSpMk id="12" creationId="{26C51573-8AC2-F344-86A2-9E4545D8E153}"/>
          </ac:cxnSpMkLst>
        </pc:cxnChg>
        <pc:cxnChg chg="add mod">
          <ac:chgData name="Pablo Ruiz Ruiz" userId="43f712b8e634f19b" providerId="LiveId" clId="{EEEA19AA-4957-8B42-B195-4D5D772A8891}" dt="2018-08-12T17:07:08.073" v="1505" actId="164"/>
          <ac:cxnSpMkLst>
            <pc:docMk/>
            <pc:sldMk cId="2989512270" sldId="273"/>
            <ac:cxnSpMk id="14" creationId="{58B98FAA-2CCA-1543-8D34-8C644DEF9E2F}"/>
          </ac:cxnSpMkLst>
        </pc:cxnChg>
        <pc:cxnChg chg="del mod">
          <ac:chgData name="Pablo Ruiz Ruiz" userId="43f712b8e634f19b" providerId="LiveId" clId="{EEEA19AA-4957-8B42-B195-4D5D772A8891}" dt="2018-08-12T17:01:01.775" v="1399" actId="478"/>
          <ac:cxnSpMkLst>
            <pc:docMk/>
            <pc:sldMk cId="2989512270" sldId="273"/>
            <ac:cxnSpMk id="16" creationId="{07B680B7-A7C8-154F-A0CC-A271207D3EFC}"/>
          </ac:cxnSpMkLst>
        </pc:cxnChg>
        <pc:cxnChg chg="add mod">
          <ac:chgData name="Pablo Ruiz Ruiz" userId="43f712b8e634f19b" providerId="LiveId" clId="{EEEA19AA-4957-8B42-B195-4D5D772A8891}" dt="2018-08-12T17:07:08.073" v="1505" actId="164"/>
          <ac:cxnSpMkLst>
            <pc:docMk/>
            <pc:sldMk cId="2989512270" sldId="273"/>
            <ac:cxnSpMk id="20" creationId="{35256179-EB94-0744-B849-59CF9FAEC66A}"/>
          </ac:cxnSpMkLst>
        </pc:cxnChg>
        <pc:cxnChg chg="del mod">
          <ac:chgData name="Pablo Ruiz Ruiz" userId="43f712b8e634f19b" providerId="LiveId" clId="{EEEA19AA-4957-8B42-B195-4D5D772A8891}" dt="2018-08-12T17:01:15.083" v="1407" actId="478"/>
          <ac:cxnSpMkLst>
            <pc:docMk/>
            <pc:sldMk cId="2989512270" sldId="273"/>
            <ac:cxnSpMk id="37" creationId="{0E86A85E-F493-2A46-9695-34A92E619C96}"/>
          </ac:cxnSpMkLst>
        </pc:cxnChg>
        <pc:cxnChg chg="mod">
          <ac:chgData name="Pablo Ruiz Ruiz" userId="43f712b8e634f19b" providerId="LiveId" clId="{EEEA19AA-4957-8B42-B195-4D5D772A8891}" dt="2018-08-12T17:07:08.073" v="1505" actId="164"/>
          <ac:cxnSpMkLst>
            <pc:docMk/>
            <pc:sldMk cId="2989512270" sldId="273"/>
            <ac:cxnSpMk id="49" creationId="{C0ED2072-204D-2F4A-B6F9-6FC83A196D77}"/>
          </ac:cxnSpMkLst>
        </pc:cxnChg>
        <pc:cxnChg chg="add mod">
          <ac:chgData name="Pablo Ruiz Ruiz" userId="43f712b8e634f19b" providerId="LiveId" clId="{EEEA19AA-4957-8B42-B195-4D5D772A8891}" dt="2018-08-12T17:07:08.073" v="1505" actId="164"/>
          <ac:cxnSpMkLst>
            <pc:docMk/>
            <pc:sldMk cId="2989512270" sldId="273"/>
            <ac:cxnSpMk id="56" creationId="{860C2539-DA6C-004C-BA39-C6E7622528CE}"/>
          </ac:cxnSpMkLst>
        </pc:cxnChg>
        <pc:cxnChg chg="add mod">
          <ac:chgData name="Pablo Ruiz Ruiz" userId="43f712b8e634f19b" providerId="LiveId" clId="{EEEA19AA-4957-8B42-B195-4D5D772A8891}" dt="2018-08-12T17:07:08.073" v="1505" actId="164"/>
          <ac:cxnSpMkLst>
            <pc:docMk/>
            <pc:sldMk cId="2989512270" sldId="273"/>
            <ac:cxnSpMk id="57" creationId="{39291DC9-F920-C644-82A1-8C0E5434C130}"/>
          </ac:cxnSpMkLst>
        </pc:cxnChg>
        <pc:cxnChg chg="del mod">
          <ac:chgData name="Pablo Ruiz Ruiz" userId="43f712b8e634f19b" providerId="LiveId" clId="{EEEA19AA-4957-8B42-B195-4D5D772A8891}" dt="2018-08-12T17:01:04.317" v="1401" actId="478"/>
          <ac:cxnSpMkLst>
            <pc:docMk/>
            <pc:sldMk cId="2989512270" sldId="273"/>
            <ac:cxnSpMk id="63" creationId="{73C48B2D-36A6-B540-A7D8-8E0574658EBA}"/>
          </ac:cxnSpMkLst>
        </pc:cxnChg>
        <pc:cxnChg chg="del mod">
          <ac:chgData name="Pablo Ruiz Ruiz" userId="43f712b8e634f19b" providerId="LiveId" clId="{EEEA19AA-4957-8B42-B195-4D5D772A8891}" dt="2018-08-12T17:01:01.775" v="1399" actId="478"/>
          <ac:cxnSpMkLst>
            <pc:docMk/>
            <pc:sldMk cId="2989512270" sldId="273"/>
            <ac:cxnSpMk id="69" creationId="{0C1B81E2-8D3C-A940-A84B-99F680CD9009}"/>
          </ac:cxnSpMkLst>
        </pc:cxnChg>
        <pc:cxnChg chg="del mod">
          <ac:chgData name="Pablo Ruiz Ruiz" userId="43f712b8e634f19b" providerId="LiveId" clId="{EEEA19AA-4957-8B42-B195-4D5D772A8891}" dt="2018-08-12T17:01:01.775" v="1399" actId="478"/>
          <ac:cxnSpMkLst>
            <pc:docMk/>
            <pc:sldMk cId="2989512270" sldId="273"/>
            <ac:cxnSpMk id="70" creationId="{C6FE2C0B-9CE9-F747-8DF6-EBD06412B710}"/>
          </ac:cxnSpMkLst>
        </pc:cxnChg>
        <pc:cxnChg chg="del mod">
          <ac:chgData name="Pablo Ruiz Ruiz" userId="43f712b8e634f19b" providerId="LiveId" clId="{EEEA19AA-4957-8B42-B195-4D5D772A8891}" dt="2018-08-12T17:01:01.775" v="1399" actId="478"/>
          <ac:cxnSpMkLst>
            <pc:docMk/>
            <pc:sldMk cId="2989512270" sldId="273"/>
            <ac:cxnSpMk id="76" creationId="{7E8E8E3D-B88C-8242-8D53-619D2A905276}"/>
          </ac:cxnSpMkLst>
        </pc:cxnChg>
        <pc:cxnChg chg="del mod">
          <ac:chgData name="Pablo Ruiz Ruiz" userId="43f712b8e634f19b" providerId="LiveId" clId="{EEEA19AA-4957-8B42-B195-4D5D772A8891}" dt="2018-08-12T17:01:01.775" v="1399" actId="478"/>
          <ac:cxnSpMkLst>
            <pc:docMk/>
            <pc:sldMk cId="2989512270" sldId="273"/>
            <ac:cxnSpMk id="82" creationId="{6B1377DB-273F-F943-996A-05B4835A0C46}"/>
          </ac:cxnSpMkLst>
        </pc:cxnChg>
        <pc:cxnChg chg="add mod">
          <ac:chgData name="Pablo Ruiz Ruiz" userId="43f712b8e634f19b" providerId="LiveId" clId="{EEEA19AA-4957-8B42-B195-4D5D772A8891}" dt="2018-08-12T17:08:10.271" v="1513" actId="164"/>
          <ac:cxnSpMkLst>
            <pc:docMk/>
            <pc:sldMk cId="2989512270" sldId="273"/>
            <ac:cxnSpMk id="84" creationId="{5CA98ABE-21BE-1847-B0BD-4283E9588A6B}"/>
          </ac:cxnSpMkLst>
        </pc:cxnChg>
        <pc:cxnChg chg="add mod">
          <ac:chgData name="Pablo Ruiz Ruiz" userId="43f712b8e634f19b" providerId="LiveId" clId="{EEEA19AA-4957-8B42-B195-4D5D772A8891}" dt="2018-08-12T17:08:10.271" v="1513" actId="164"/>
          <ac:cxnSpMkLst>
            <pc:docMk/>
            <pc:sldMk cId="2989512270" sldId="273"/>
            <ac:cxnSpMk id="86" creationId="{11529AAA-0E25-664B-801E-7B6AB856189D}"/>
          </ac:cxnSpMkLst>
        </pc:cxnChg>
        <pc:cxnChg chg="add mod">
          <ac:chgData name="Pablo Ruiz Ruiz" userId="43f712b8e634f19b" providerId="LiveId" clId="{EEEA19AA-4957-8B42-B195-4D5D772A8891}" dt="2018-08-12T17:08:10.271" v="1513" actId="164"/>
          <ac:cxnSpMkLst>
            <pc:docMk/>
            <pc:sldMk cId="2989512270" sldId="273"/>
            <ac:cxnSpMk id="87" creationId="{7553CBD0-1905-964E-95F3-F630CEDC3DFD}"/>
          </ac:cxnSpMkLst>
        </pc:cxnChg>
        <pc:cxnChg chg="add del">
          <ac:chgData name="Pablo Ruiz Ruiz" userId="43f712b8e634f19b" providerId="LiveId" clId="{EEEA19AA-4957-8B42-B195-4D5D772A8891}" dt="2018-08-12T17:08:26.731" v="1516"/>
          <ac:cxnSpMkLst>
            <pc:docMk/>
            <pc:sldMk cId="2989512270" sldId="273"/>
            <ac:cxnSpMk id="89" creationId="{938C8F37-8A33-9F48-8931-2401A6C94255}"/>
          </ac:cxnSpMkLst>
        </pc:cxnChg>
        <pc:cxnChg chg="add del">
          <ac:chgData name="Pablo Ruiz Ruiz" userId="43f712b8e634f19b" providerId="LiveId" clId="{EEEA19AA-4957-8B42-B195-4D5D772A8891}" dt="2018-08-12T17:08:26.731" v="1516"/>
          <ac:cxnSpMkLst>
            <pc:docMk/>
            <pc:sldMk cId="2989512270" sldId="273"/>
            <ac:cxnSpMk id="90" creationId="{FCACDAEA-58E2-A74F-9898-6F20DFAB382F}"/>
          </ac:cxnSpMkLst>
        </pc:cxnChg>
        <pc:cxnChg chg="mod">
          <ac:chgData name="Pablo Ruiz Ruiz" userId="43f712b8e634f19b" providerId="LiveId" clId="{EEEA19AA-4957-8B42-B195-4D5D772A8891}" dt="2018-08-12T17:09:06.850" v="1526" actId="478"/>
          <ac:cxnSpMkLst>
            <pc:docMk/>
            <pc:sldMk cId="2989512270" sldId="273"/>
            <ac:cxnSpMk id="97" creationId="{20CB7678-A22D-3D4C-92B5-12C6BDF577F7}"/>
          </ac:cxnSpMkLst>
        </pc:cxnChg>
        <pc:cxnChg chg="mod">
          <ac:chgData name="Pablo Ruiz Ruiz" userId="43f712b8e634f19b" providerId="LiveId" clId="{EEEA19AA-4957-8B42-B195-4D5D772A8891}" dt="2018-08-12T17:09:06.850" v="1526" actId="478"/>
          <ac:cxnSpMkLst>
            <pc:docMk/>
            <pc:sldMk cId="2989512270" sldId="273"/>
            <ac:cxnSpMk id="99" creationId="{F589EF44-099E-1D43-8C84-D4EA0282DC2F}"/>
          </ac:cxnSpMkLst>
        </pc:cxnChg>
        <pc:cxnChg chg="mod">
          <ac:chgData name="Pablo Ruiz Ruiz" userId="43f712b8e634f19b" providerId="LiveId" clId="{EEEA19AA-4957-8B42-B195-4D5D772A8891}" dt="2018-08-12T17:09:06.850" v="1526" actId="478"/>
          <ac:cxnSpMkLst>
            <pc:docMk/>
            <pc:sldMk cId="2989512270" sldId="273"/>
            <ac:cxnSpMk id="100" creationId="{DC800EFF-2958-4A46-B7AC-3F85EE806290}"/>
          </ac:cxnSpMkLst>
        </pc:cxnChg>
        <pc:cxnChg chg="add mod">
          <ac:chgData name="Pablo Ruiz Ruiz" userId="43f712b8e634f19b" providerId="LiveId" clId="{EEEA19AA-4957-8B42-B195-4D5D772A8891}" dt="2018-08-12T17:09:28.109" v="1528" actId="1076"/>
          <ac:cxnSpMkLst>
            <pc:docMk/>
            <pc:sldMk cId="2989512270" sldId="273"/>
            <ac:cxnSpMk id="105" creationId="{5AEB2428-5369-1840-B230-9829D9E6155A}"/>
          </ac:cxnSpMkLst>
        </pc:cxnChg>
        <pc:cxnChg chg="add mod">
          <ac:chgData name="Pablo Ruiz Ruiz" userId="43f712b8e634f19b" providerId="LiveId" clId="{EEEA19AA-4957-8B42-B195-4D5D772A8891}" dt="2018-08-12T17:09:28.109" v="1528" actId="1076"/>
          <ac:cxnSpMkLst>
            <pc:docMk/>
            <pc:sldMk cId="2989512270" sldId="273"/>
            <ac:cxnSpMk id="107" creationId="{A641D4F5-9265-254F-AFA0-63AA3F2CD597}"/>
          </ac:cxnSpMkLst>
        </pc:cxnChg>
        <pc:cxnChg chg="add mod">
          <ac:chgData name="Pablo Ruiz Ruiz" userId="43f712b8e634f19b" providerId="LiveId" clId="{EEEA19AA-4957-8B42-B195-4D5D772A8891}" dt="2018-08-12T17:09:49.036" v="1538" actId="14100"/>
          <ac:cxnSpMkLst>
            <pc:docMk/>
            <pc:sldMk cId="2989512270" sldId="273"/>
            <ac:cxnSpMk id="108" creationId="{0EF5C230-4B7D-B140-9906-099AD142DA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496-8B06-9646-B6F3-0E7AEA95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B6CC4-E0C1-8541-BD55-EB2C9A143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E5EC-9C78-1048-8210-7997364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285F-C9C8-B44B-B70C-EE426555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889D-4F4A-514F-84D2-670488BA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8DDD-1A7C-D248-87BC-B43B5CB1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F1CA-CE56-3442-B73D-D54ED73C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135C-214F-204F-976C-7EEED7D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1B38-9179-914F-8495-AF786142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3F8F-40B8-4643-834B-8E5C118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F9A77-4E58-194E-B3B0-FDC3CDD74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2A97B-F3BF-924F-91FC-B634B98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4E8-162F-0044-ADEC-81BC21CC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7169-2766-C442-8361-BAAF27CD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A006-D1B0-D548-934D-AE45BBC6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6BD7-24EC-5841-B7DD-14520E33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5CC0-901B-4845-8DCA-291B63F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32AF-F595-E242-8B19-20417B1B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21CA-1511-B745-BD42-AA925EDE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1BAB-9725-F946-85C4-06050FD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A99F-1AAE-594E-8673-C492389D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85AA4-0B1E-1B4C-BE59-E620D230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E314-9C7E-D94A-A799-2EB885AF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12AB-71C9-8D42-AC7F-C0D062A2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6FD4-A1F8-EE45-ADDC-5032E2DF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B3BE-FD7D-6F48-BCC3-60C3A78B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A1BF-6E96-B845-A110-0B272B097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92ADA-4F5A-5543-A40D-691EF45B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D4360-1BA3-5443-9D7D-4B886C3D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FA63-138E-C14F-85E7-C32B61BC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C062-0AD3-E945-9E7F-AB5E574C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F889-50C9-4D43-BD12-2C6A21D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8A06-199D-A242-B7DB-66AFB510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EF26-7A86-FD41-84CE-E5E17A22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0548C-8B54-0E40-B712-1ECC2DA7B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FB827-BF6E-A144-A2E0-FC88FBE2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0182F-B1CD-E142-A3BF-BE7AF123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8DB4C-8FBD-2448-AA6C-9092BCD9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89395-7922-084A-BED5-ABD43E93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CE90-1471-8F43-9D14-FC59C13D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31A5A-3333-1148-9D16-C2B6B361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DC1A9-DAEB-DD4A-8864-242BE347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0C5B7-78BF-B549-B9E6-A99E4CEF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D5ED4-D3F3-F740-AEBC-8B4DA595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DF8EE-0A13-2D4F-B876-2B051F6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4B0A-3A2C-7E4F-AF07-996A3671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6A91-EB92-D345-9B8C-D6F5C980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9813-0378-0B40-97DF-C5741681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A23C4-B5ED-BA46-A3EE-AAA8AC2F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BAF6-8593-EF4B-B0CC-052D6C25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EAFC-8756-114D-957D-CF81262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5AFBD-5F96-C04D-9302-ACA39C1D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765A-040A-A242-9F39-2B993C8A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FCED-287B-2843-99EA-F07545442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E774-D4BA-5B41-874B-ABD4CD17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E1594-7FC2-E945-BC89-D01BCC6D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5A11-9B1E-6448-A6D3-16F7D82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A6C6-D66B-214C-A556-44F21DD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06299-2364-3F4F-A0AC-EA977C14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A3E1-4048-2A46-B423-D1E1CE79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DC62-6E96-9445-9CDB-A746F1FF5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D79E-378D-8447-856D-9D7C782244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69B3-7DF7-1A48-BE54-D7A7F495B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A36D-B867-DA4D-A632-37AE0FCCD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4863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Simple (1 filter) Convolution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48C4CCB-1915-0848-AC22-27DF639E53D0}"/>
              </a:ext>
            </a:extLst>
          </p:cNvPr>
          <p:cNvSpPr/>
          <p:nvPr/>
        </p:nvSpPr>
        <p:spPr>
          <a:xfrm>
            <a:off x="944804" y="2165437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C45E387-23FA-4B45-A36F-493E61CDBC3E}"/>
              </a:ext>
            </a:extLst>
          </p:cNvPr>
          <p:cNvSpPr/>
          <p:nvPr/>
        </p:nvSpPr>
        <p:spPr>
          <a:xfrm>
            <a:off x="944804" y="257349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DF9BEC-BB09-244C-BCF9-2E83A2ABC4A7}"/>
              </a:ext>
            </a:extLst>
          </p:cNvPr>
          <p:cNvCxnSpPr>
            <a:cxnSpLocks/>
          </p:cNvCxnSpPr>
          <p:nvPr/>
        </p:nvCxnSpPr>
        <p:spPr>
          <a:xfrm flipH="1" flipV="1">
            <a:off x="1202557" y="3074666"/>
            <a:ext cx="1631136" cy="12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429CCC5-C132-A240-B951-A95A8A26DD31}"/>
              </a:ext>
            </a:extLst>
          </p:cNvPr>
          <p:cNvSpPr txBox="1"/>
          <p:nvPr/>
        </p:nvSpPr>
        <p:spPr>
          <a:xfrm>
            <a:off x="611416" y="385803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571689-5EAA-3D40-91AF-45AD15B51AF2}"/>
              </a:ext>
            </a:extLst>
          </p:cNvPr>
          <p:cNvSpPr txBox="1"/>
          <p:nvPr/>
        </p:nvSpPr>
        <p:spPr>
          <a:xfrm>
            <a:off x="958683" y="22518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2C7AA7-B5FA-4443-AEDB-CE5FEBABD756}"/>
              </a:ext>
            </a:extLst>
          </p:cNvPr>
          <p:cNvSpPr txBox="1"/>
          <p:nvPr/>
        </p:nvSpPr>
        <p:spPr>
          <a:xfrm>
            <a:off x="1647341" y="18078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7F48B5-DA7D-3143-924D-36B834DB93A1}"/>
              </a:ext>
            </a:extLst>
          </p:cNvPr>
          <p:cNvSpPr txBox="1"/>
          <p:nvPr/>
        </p:nvSpPr>
        <p:spPr>
          <a:xfrm>
            <a:off x="3049099" y="38693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4DA86C6C-9E54-804D-8FF8-4D4F4BE5E725}"/>
              </a:ext>
            </a:extLst>
          </p:cNvPr>
          <p:cNvSpPr/>
          <p:nvPr/>
        </p:nvSpPr>
        <p:spPr>
          <a:xfrm>
            <a:off x="3656722" y="3134516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563372B6-1F30-6B45-9CF4-AC6E26F8B771}"/>
              </a:ext>
            </a:extLst>
          </p:cNvPr>
          <p:cNvSpPr/>
          <p:nvPr/>
        </p:nvSpPr>
        <p:spPr>
          <a:xfrm>
            <a:off x="3656722" y="3726950"/>
            <a:ext cx="344930" cy="864061"/>
          </a:xfrm>
          <a:prstGeom prst="cube">
            <a:avLst>
              <a:gd name="adj" fmla="val 89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90ACD56B-0293-B747-80BE-391117A1A758}"/>
              </a:ext>
            </a:extLst>
          </p:cNvPr>
          <p:cNvSpPr/>
          <p:nvPr/>
        </p:nvSpPr>
        <p:spPr>
          <a:xfrm flipH="1">
            <a:off x="1202556" y="3499201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991CB80E-08D8-2646-89D1-C9F3F9BAAE89}"/>
              </a:ext>
            </a:extLst>
          </p:cNvPr>
          <p:cNvSpPr/>
          <p:nvPr/>
        </p:nvSpPr>
        <p:spPr>
          <a:xfrm rot="13496028" flipH="1">
            <a:off x="1591697" y="2542962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D74EE238-4DED-5C4B-9CAD-88802E4DC7BC}"/>
              </a:ext>
            </a:extLst>
          </p:cNvPr>
          <p:cNvSpPr/>
          <p:nvPr/>
        </p:nvSpPr>
        <p:spPr>
          <a:xfrm>
            <a:off x="1343700" y="381830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C69F0D-80E2-EE43-9501-14A667FC3574}"/>
              </a:ext>
            </a:extLst>
          </p:cNvPr>
          <p:cNvCxnSpPr/>
          <p:nvPr/>
        </p:nvCxnSpPr>
        <p:spPr>
          <a:xfrm flipH="1" flipV="1">
            <a:off x="1647341" y="4347850"/>
            <a:ext cx="1176292" cy="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7C537A82-EA9E-244A-93F9-C296E766881D}"/>
              </a:ext>
            </a:extLst>
          </p:cNvPr>
          <p:cNvSpPr/>
          <p:nvPr/>
        </p:nvSpPr>
        <p:spPr>
          <a:xfrm>
            <a:off x="2575941" y="384667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F6F4EB5E-2CFD-FD41-B57F-0A7EC16DE7B6}"/>
              </a:ext>
            </a:extLst>
          </p:cNvPr>
          <p:cNvSpPr/>
          <p:nvPr/>
        </p:nvSpPr>
        <p:spPr>
          <a:xfrm>
            <a:off x="4251558" y="3869304"/>
            <a:ext cx="344930" cy="864061"/>
          </a:xfrm>
          <a:prstGeom prst="cube">
            <a:avLst>
              <a:gd name="adj" fmla="val 905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A1C0FAC-03FD-3540-885C-AFA339792A00}"/>
              </a:ext>
            </a:extLst>
          </p:cNvPr>
          <p:cNvCxnSpPr/>
          <p:nvPr/>
        </p:nvCxnSpPr>
        <p:spPr>
          <a:xfrm>
            <a:off x="2888354" y="4347850"/>
            <a:ext cx="1535669" cy="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5C297B4-4BC3-C543-A83B-25D6C53F14B3}"/>
              </a:ext>
            </a:extLst>
          </p:cNvPr>
          <p:cNvCxnSpPr/>
          <p:nvPr/>
        </p:nvCxnSpPr>
        <p:spPr>
          <a:xfrm flipV="1">
            <a:off x="2888354" y="4042696"/>
            <a:ext cx="990559" cy="31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A5C57AD-B4EF-2349-A1EC-D8F49979232B}"/>
              </a:ext>
            </a:extLst>
          </p:cNvPr>
          <p:cNvSpPr txBox="1"/>
          <p:nvPr/>
        </p:nvSpPr>
        <p:spPr>
          <a:xfrm>
            <a:off x="2883963" y="35112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F74348-D174-A04C-B22D-A66E77965BFA}"/>
              </a:ext>
            </a:extLst>
          </p:cNvPr>
          <p:cNvSpPr txBox="1"/>
          <p:nvPr/>
        </p:nvSpPr>
        <p:spPr>
          <a:xfrm>
            <a:off x="4424023" y="276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3492A0-635B-244B-8B3A-056B06869C37}"/>
              </a:ext>
            </a:extLst>
          </p:cNvPr>
          <p:cNvSpPr txBox="1"/>
          <p:nvPr/>
        </p:nvSpPr>
        <p:spPr>
          <a:xfrm>
            <a:off x="7642950" y="394446"/>
            <a:ext cx="2640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Simple Pooling</a:t>
            </a:r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12152BC9-7E2D-CD42-8462-286F740BB09D}"/>
              </a:ext>
            </a:extLst>
          </p:cNvPr>
          <p:cNvSpPr/>
          <p:nvPr/>
        </p:nvSpPr>
        <p:spPr>
          <a:xfrm>
            <a:off x="7904861" y="2483336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7B0E3595-4739-1647-8E2F-037FC78FC39C}"/>
              </a:ext>
            </a:extLst>
          </p:cNvPr>
          <p:cNvSpPr/>
          <p:nvPr/>
        </p:nvSpPr>
        <p:spPr>
          <a:xfrm>
            <a:off x="7904861" y="3241961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A1414FE8-7309-E34A-BDD8-49656538969A}"/>
              </a:ext>
            </a:extLst>
          </p:cNvPr>
          <p:cNvSpPr/>
          <p:nvPr/>
        </p:nvSpPr>
        <p:spPr>
          <a:xfrm>
            <a:off x="8665954" y="3427023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E7F85A6A-0E1B-B846-8E43-5E7798D63C06}"/>
              </a:ext>
            </a:extLst>
          </p:cNvPr>
          <p:cNvSpPr/>
          <p:nvPr/>
        </p:nvSpPr>
        <p:spPr>
          <a:xfrm rot="13496028" flipH="1">
            <a:off x="8217348" y="3139920"/>
            <a:ext cx="136118" cy="33832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own Arrow 125">
            <a:extLst>
              <a:ext uri="{FF2B5EF4-FFF2-40B4-BE49-F238E27FC236}">
                <a16:creationId xmlns:a16="http://schemas.microsoft.com/office/drawing/2014/main" id="{949891D5-6050-174F-AB5B-6BD06D8BCB2E}"/>
              </a:ext>
            </a:extLst>
          </p:cNvPr>
          <p:cNvSpPr/>
          <p:nvPr/>
        </p:nvSpPr>
        <p:spPr>
          <a:xfrm flipH="1">
            <a:off x="7972555" y="3732976"/>
            <a:ext cx="136118" cy="33832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4E2592-B5D1-C74B-BE1A-C0B12AF2808D}"/>
              </a:ext>
            </a:extLst>
          </p:cNvPr>
          <p:cNvSpPr txBox="1"/>
          <p:nvPr/>
        </p:nvSpPr>
        <p:spPr>
          <a:xfrm>
            <a:off x="9640965" y="338228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24F0C3D-172A-9A4C-9B14-8C6C7708F4F4}"/>
              </a:ext>
            </a:extLst>
          </p:cNvPr>
          <p:cNvCxnSpPr>
            <a:cxnSpLocks/>
          </p:cNvCxnSpPr>
          <p:nvPr/>
        </p:nvCxnSpPr>
        <p:spPr>
          <a:xfrm flipH="1" flipV="1">
            <a:off x="7982488" y="3494292"/>
            <a:ext cx="1646151" cy="31052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C3E45B-141D-0448-A4E7-000C3EA70DD8}"/>
              </a:ext>
            </a:extLst>
          </p:cNvPr>
          <p:cNvCxnSpPr>
            <a:cxnSpLocks/>
          </p:cNvCxnSpPr>
          <p:nvPr/>
        </p:nvCxnSpPr>
        <p:spPr>
          <a:xfrm flipH="1" flipV="1">
            <a:off x="8768188" y="3665127"/>
            <a:ext cx="860278" cy="1367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66CE7C94-356E-C540-B3F7-605D2DCDACB7}"/>
              </a:ext>
            </a:extLst>
          </p:cNvPr>
          <p:cNvSpPr/>
          <p:nvPr/>
        </p:nvSpPr>
        <p:spPr>
          <a:xfrm>
            <a:off x="9515490" y="3497686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97EF6BF-7F67-8A4C-A3E2-95D6B8197FB5}"/>
              </a:ext>
            </a:extLst>
          </p:cNvPr>
          <p:cNvCxnSpPr>
            <a:cxnSpLocks/>
          </p:cNvCxnSpPr>
          <p:nvPr/>
        </p:nvCxnSpPr>
        <p:spPr>
          <a:xfrm>
            <a:off x="9636273" y="3750732"/>
            <a:ext cx="729243" cy="12793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361EA70-B732-8E44-BD74-2279C0933E2B}"/>
              </a:ext>
            </a:extLst>
          </p:cNvPr>
          <p:cNvCxnSpPr>
            <a:cxnSpLocks/>
          </p:cNvCxnSpPr>
          <p:nvPr/>
        </p:nvCxnSpPr>
        <p:spPr>
          <a:xfrm>
            <a:off x="9647259" y="3756687"/>
            <a:ext cx="882384" cy="226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be 135">
            <a:extLst>
              <a:ext uri="{FF2B5EF4-FFF2-40B4-BE49-F238E27FC236}">
                <a16:creationId xmlns:a16="http://schemas.microsoft.com/office/drawing/2014/main" id="{3E0CFC05-E7C8-744A-85BF-1E6F17071CD4}"/>
              </a:ext>
            </a:extLst>
          </p:cNvPr>
          <p:cNvSpPr/>
          <p:nvPr/>
        </p:nvSpPr>
        <p:spPr>
          <a:xfrm>
            <a:off x="10312105" y="3594239"/>
            <a:ext cx="271433" cy="631295"/>
          </a:xfrm>
          <a:prstGeom prst="cube">
            <a:avLst>
              <a:gd name="adj" fmla="val 8426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0EF7C7E7-8779-4647-A61E-29C7AA9E2362}"/>
              </a:ext>
            </a:extLst>
          </p:cNvPr>
          <p:cNvSpPr/>
          <p:nvPr/>
        </p:nvSpPr>
        <p:spPr>
          <a:xfrm>
            <a:off x="10310318" y="3778856"/>
            <a:ext cx="88735" cy="149832"/>
          </a:xfrm>
          <a:prstGeom prst="cube">
            <a:avLst>
              <a:gd name="adj" fmla="val 4928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>
            <a:extLst>
              <a:ext uri="{FF2B5EF4-FFF2-40B4-BE49-F238E27FC236}">
                <a16:creationId xmlns:a16="http://schemas.microsoft.com/office/drawing/2014/main" id="{DCB14ECC-96F0-4246-ADE0-0288D4B742C6}"/>
              </a:ext>
            </a:extLst>
          </p:cNvPr>
          <p:cNvSpPr/>
          <p:nvPr/>
        </p:nvSpPr>
        <p:spPr>
          <a:xfrm>
            <a:off x="10494803" y="3894488"/>
            <a:ext cx="88735" cy="149832"/>
          </a:xfrm>
          <a:prstGeom prst="cube">
            <a:avLst>
              <a:gd name="adj" fmla="val 4928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010BE36-0482-F94A-9D90-DB2A445808FD}"/>
              </a:ext>
            </a:extLst>
          </p:cNvPr>
          <p:cNvSpPr/>
          <p:nvPr/>
        </p:nvSpPr>
        <p:spPr>
          <a:xfrm rot="5400000">
            <a:off x="1472709" y="977475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630F9-FE5B-4D4E-98D7-52BB5C33AFE7}"/>
              </a:ext>
            </a:extLst>
          </p:cNvPr>
          <p:cNvSpPr txBox="1"/>
          <p:nvPr/>
        </p:nvSpPr>
        <p:spPr>
          <a:xfrm>
            <a:off x="873858" y="1304693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5A473-EA89-2640-B7E6-5F1A391388A4}"/>
              </a:ext>
            </a:extLst>
          </p:cNvPr>
          <p:cNvSpPr txBox="1"/>
          <p:nvPr/>
        </p:nvSpPr>
        <p:spPr>
          <a:xfrm>
            <a:off x="2024574" y="2852106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 kernel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29984-1F83-F24C-8CD1-2CBBE7CD0C77}"/>
              </a:ext>
            </a:extLst>
          </p:cNvPr>
          <p:cNvCxnSpPr>
            <a:stCxn id="5" idx="2"/>
            <a:endCxn id="115" idx="0"/>
          </p:cNvCxnSpPr>
          <p:nvPr/>
        </p:nvCxnSpPr>
        <p:spPr>
          <a:xfrm flipH="1">
            <a:off x="3038012" y="3221438"/>
            <a:ext cx="46019" cy="28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424ACFD4-F6C2-4948-AC24-30C1AC4201C1}"/>
              </a:ext>
            </a:extLst>
          </p:cNvPr>
          <p:cNvSpPr/>
          <p:nvPr/>
        </p:nvSpPr>
        <p:spPr>
          <a:xfrm rot="5400000">
            <a:off x="4581881" y="1932624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9DC51-6822-924D-A867-8AC9CFE1B92B}"/>
              </a:ext>
            </a:extLst>
          </p:cNvPr>
          <p:cNvSpPr txBox="1"/>
          <p:nvPr/>
        </p:nvSpPr>
        <p:spPr>
          <a:xfrm>
            <a:off x="3983030" y="2259842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volume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7A2A0DFF-5A1C-B34A-8591-B75E25F4858F}"/>
              </a:ext>
            </a:extLst>
          </p:cNvPr>
          <p:cNvSpPr/>
          <p:nvPr/>
        </p:nvSpPr>
        <p:spPr>
          <a:xfrm rot="5400000">
            <a:off x="8123445" y="1533275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FEBD09-D8FC-FA40-9911-846C6D34A3F2}"/>
              </a:ext>
            </a:extLst>
          </p:cNvPr>
          <p:cNvSpPr txBox="1"/>
          <p:nvPr/>
        </p:nvSpPr>
        <p:spPr>
          <a:xfrm>
            <a:off x="7524594" y="1860493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volume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D1A20F80-A10E-9744-A407-EC89C4C768AD}"/>
              </a:ext>
            </a:extLst>
          </p:cNvPr>
          <p:cNvSpPr/>
          <p:nvPr/>
        </p:nvSpPr>
        <p:spPr>
          <a:xfrm rot="16200000">
            <a:off x="10378579" y="3843529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899C01-2184-ED4B-8C04-11B460FC07DB}"/>
              </a:ext>
            </a:extLst>
          </p:cNvPr>
          <p:cNvSpPr txBox="1"/>
          <p:nvPr/>
        </p:nvSpPr>
        <p:spPr>
          <a:xfrm>
            <a:off x="9779728" y="4548699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volume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A9431-3E9A-E848-99C4-88825B7D6DF2}"/>
              </a:ext>
            </a:extLst>
          </p:cNvPr>
          <p:cNvSpPr txBox="1"/>
          <p:nvPr/>
        </p:nvSpPr>
        <p:spPr>
          <a:xfrm>
            <a:off x="9553155" y="2644070"/>
            <a:ext cx="15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 kernel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2B6C45-9C7F-2248-8816-4A5CF1EAC02D}"/>
              </a:ext>
            </a:extLst>
          </p:cNvPr>
          <p:cNvCxnSpPr>
            <a:stCxn id="49" idx="2"/>
            <a:endCxn id="128" idx="0"/>
          </p:cNvCxnSpPr>
          <p:nvPr/>
        </p:nvCxnSpPr>
        <p:spPr>
          <a:xfrm flipH="1">
            <a:off x="9792609" y="3013402"/>
            <a:ext cx="517709" cy="36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7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be 31">
            <a:extLst>
              <a:ext uri="{FF2B5EF4-FFF2-40B4-BE49-F238E27FC236}">
                <a16:creationId xmlns:a16="http://schemas.microsoft.com/office/drawing/2014/main" id="{2333B162-DB58-B840-9FC4-F9A226C96CF9}"/>
              </a:ext>
            </a:extLst>
          </p:cNvPr>
          <p:cNvSpPr/>
          <p:nvPr/>
        </p:nvSpPr>
        <p:spPr>
          <a:xfrm>
            <a:off x="3749658" y="3418819"/>
            <a:ext cx="678050" cy="180509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CCAA2CFE-36E4-2A4B-8B41-075749A0ACE6}"/>
              </a:ext>
            </a:extLst>
          </p:cNvPr>
          <p:cNvSpPr/>
          <p:nvPr/>
        </p:nvSpPr>
        <p:spPr>
          <a:xfrm>
            <a:off x="3091257" y="4113643"/>
            <a:ext cx="663215" cy="24054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C89D874-A0BC-6B48-BF8A-4D643A8CE6E2}"/>
              </a:ext>
            </a:extLst>
          </p:cNvPr>
          <p:cNvSpPr/>
          <p:nvPr/>
        </p:nvSpPr>
        <p:spPr>
          <a:xfrm>
            <a:off x="2610929" y="4485149"/>
            <a:ext cx="697496" cy="23131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724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Layer 1 - Block 1 – 2 – Projection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72ABCF-2B2F-164F-981D-9DC617FB6082}"/>
              </a:ext>
            </a:extLst>
          </p:cNvPr>
          <p:cNvSpPr txBox="1"/>
          <p:nvPr/>
        </p:nvSpPr>
        <p:spPr>
          <a:xfrm rot="18695867">
            <a:off x="3494716" y="364692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909FB883-D33C-9742-8A3B-545CB4297540}"/>
              </a:ext>
            </a:extLst>
          </p:cNvPr>
          <p:cNvSpPr/>
          <p:nvPr/>
        </p:nvSpPr>
        <p:spPr>
          <a:xfrm>
            <a:off x="2188177" y="4855586"/>
            <a:ext cx="734888" cy="220535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09F11-882C-2B42-81FA-DB00517E753B}"/>
              </a:ext>
            </a:extLst>
          </p:cNvPr>
          <p:cNvSpPr txBox="1"/>
          <p:nvPr/>
        </p:nvSpPr>
        <p:spPr>
          <a:xfrm>
            <a:off x="2923065" y="476743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 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679145">
            <a:off x="2946300" y="2502383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E68-F4A6-8A4C-A0AE-C5A87C079E1A}"/>
              </a:ext>
            </a:extLst>
          </p:cNvPr>
          <p:cNvSpPr txBox="1"/>
          <p:nvPr/>
        </p:nvSpPr>
        <p:spPr>
          <a:xfrm rot="18984158">
            <a:off x="2792979" y="333388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128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D0571-E590-7C4B-B565-F4D07EC4C564}"/>
              </a:ext>
            </a:extLst>
          </p:cNvPr>
          <p:cNvSpPr txBox="1"/>
          <p:nvPr/>
        </p:nvSpPr>
        <p:spPr>
          <a:xfrm>
            <a:off x="1738333" y="3234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D550-AC40-BD46-A677-8DDDCC7DED65}"/>
              </a:ext>
            </a:extLst>
          </p:cNvPr>
          <p:cNvSpPr txBox="1"/>
          <p:nvPr/>
        </p:nvSpPr>
        <p:spPr>
          <a:xfrm>
            <a:off x="5175755" y="35993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/>
              <p:nvPr/>
            </p:nvSpPr>
            <p:spPr>
              <a:xfrm>
                <a:off x="6838837" y="3945936"/>
                <a:ext cx="466168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56−1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+1=28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837" y="3945936"/>
                <a:ext cx="4661689" cy="618374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be 27">
            <a:extLst>
              <a:ext uri="{FF2B5EF4-FFF2-40B4-BE49-F238E27FC236}">
                <a16:creationId xmlns:a16="http://schemas.microsoft.com/office/drawing/2014/main" id="{7B482316-6897-F641-B7E0-AFEB6559A62F}"/>
              </a:ext>
            </a:extLst>
          </p:cNvPr>
          <p:cNvSpPr/>
          <p:nvPr/>
        </p:nvSpPr>
        <p:spPr>
          <a:xfrm>
            <a:off x="1000053" y="3525931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36EC180-5645-B148-AFB2-68576442DCDF}"/>
              </a:ext>
            </a:extLst>
          </p:cNvPr>
          <p:cNvSpPr/>
          <p:nvPr/>
        </p:nvSpPr>
        <p:spPr>
          <a:xfrm>
            <a:off x="4430087" y="3949757"/>
            <a:ext cx="1719817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515F2A-E259-ED46-896F-95D9B755F190}"/>
              </a:ext>
            </a:extLst>
          </p:cNvPr>
          <p:cNvSpPr txBox="1"/>
          <p:nvPr/>
        </p:nvSpPr>
        <p:spPr>
          <a:xfrm>
            <a:off x="4017520" y="31186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4B497B-F980-CE4F-B2CE-41FFA90A02B2}"/>
              </a:ext>
            </a:extLst>
          </p:cNvPr>
          <p:cNvSpPr txBox="1"/>
          <p:nvPr/>
        </p:nvSpPr>
        <p:spPr>
          <a:xfrm>
            <a:off x="672160" y="4183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15FD757-50DB-824A-BFEC-86199DF5E6C6}"/>
              </a:ext>
            </a:extLst>
          </p:cNvPr>
          <p:cNvCxnSpPr>
            <a:cxnSpLocks/>
            <a:stCxn id="48" idx="0"/>
            <a:endCxn id="25" idx="0"/>
          </p:cNvCxnSpPr>
          <p:nvPr/>
        </p:nvCxnSpPr>
        <p:spPr>
          <a:xfrm rot="16200000" flipH="1">
            <a:off x="4163056" y="2318767"/>
            <a:ext cx="214509" cy="2346612"/>
          </a:xfrm>
          <a:prstGeom prst="curvedConnector3">
            <a:avLst>
              <a:gd name="adj1" fmla="val -249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67E58D0-24C8-D641-9F58-D29A50BCBF48}"/>
              </a:ext>
            </a:extLst>
          </p:cNvPr>
          <p:cNvCxnSpPr>
            <a:cxnSpLocks/>
            <a:stCxn id="8" idx="3"/>
            <a:endCxn id="59" idx="3"/>
          </p:cNvCxnSpPr>
          <p:nvPr/>
        </p:nvCxnSpPr>
        <p:spPr>
          <a:xfrm flipH="1" flipV="1">
            <a:off x="6558560" y="4154523"/>
            <a:ext cx="4941966" cy="100600"/>
          </a:xfrm>
          <a:prstGeom prst="curvedConnector5">
            <a:avLst>
              <a:gd name="adj1" fmla="val -5917"/>
              <a:gd name="adj2" fmla="val -851654"/>
              <a:gd name="adj3" fmla="val 95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5EF0C7-4AB0-7E43-9F29-E6E326038E72}"/>
              </a:ext>
            </a:extLst>
          </p:cNvPr>
          <p:cNvSpPr txBox="1"/>
          <p:nvPr/>
        </p:nvSpPr>
        <p:spPr>
          <a:xfrm>
            <a:off x="6139856" y="39698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6CBDC-DCED-9D44-9D24-28AE47C3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179" y="3193718"/>
            <a:ext cx="2753105" cy="5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364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Layer 2 –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D0571-E590-7C4B-B565-F4D07EC4C564}"/>
              </a:ext>
            </a:extLst>
          </p:cNvPr>
          <p:cNvSpPr txBox="1"/>
          <p:nvPr/>
        </p:nvSpPr>
        <p:spPr>
          <a:xfrm>
            <a:off x="1676863" y="2119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7B482316-6897-F641-B7E0-AFEB6559A62F}"/>
              </a:ext>
            </a:extLst>
          </p:cNvPr>
          <p:cNvSpPr/>
          <p:nvPr/>
        </p:nvSpPr>
        <p:spPr>
          <a:xfrm>
            <a:off x="914990" y="2449805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4B497B-F980-CE4F-B2CE-41FFA90A02B2}"/>
              </a:ext>
            </a:extLst>
          </p:cNvPr>
          <p:cNvSpPr txBox="1"/>
          <p:nvPr/>
        </p:nvSpPr>
        <p:spPr>
          <a:xfrm>
            <a:off x="460653" y="31664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F12E801F-FCA4-BE46-8F7A-F587AAF45753}"/>
              </a:ext>
            </a:extLst>
          </p:cNvPr>
          <p:cNvSpPr/>
          <p:nvPr/>
        </p:nvSpPr>
        <p:spPr>
          <a:xfrm>
            <a:off x="1457485" y="2527359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D9A9F139-BCA1-E248-B6D3-32B93A2B0B60}"/>
              </a:ext>
            </a:extLst>
          </p:cNvPr>
          <p:cNvSpPr/>
          <p:nvPr/>
        </p:nvSpPr>
        <p:spPr>
          <a:xfrm>
            <a:off x="3975407" y="2576704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044141-12C1-AF41-B470-A404D0E715A2}"/>
              </a:ext>
            </a:extLst>
          </p:cNvPr>
          <p:cNvSpPr/>
          <p:nvPr/>
        </p:nvSpPr>
        <p:spPr>
          <a:xfrm>
            <a:off x="7521373" y="2918018"/>
            <a:ext cx="506896" cy="496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F08B18-B8C1-844B-AB61-25A80692C547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8028269" y="3166496"/>
            <a:ext cx="50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00624E-F554-A74E-8ED5-C56CC9672F84}"/>
              </a:ext>
            </a:extLst>
          </p:cNvPr>
          <p:cNvSpPr txBox="1"/>
          <p:nvPr/>
        </p:nvSpPr>
        <p:spPr>
          <a:xfrm>
            <a:off x="3522349" y="23426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76C5FC-DE8C-8D4F-920A-901BD355A4B1}"/>
              </a:ext>
            </a:extLst>
          </p:cNvPr>
          <p:cNvSpPr txBox="1"/>
          <p:nvPr/>
        </p:nvSpPr>
        <p:spPr>
          <a:xfrm>
            <a:off x="6084530" y="24618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C2FD00-9441-E544-8C75-40B04F1C7FF7}"/>
              </a:ext>
            </a:extLst>
          </p:cNvPr>
          <p:cNvSpPr txBox="1"/>
          <p:nvPr/>
        </p:nvSpPr>
        <p:spPr>
          <a:xfrm>
            <a:off x="9380076" y="24218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EAA20D-4545-8B47-A0AB-05E555F6E50B}"/>
              </a:ext>
            </a:extLst>
          </p:cNvPr>
          <p:cNvSpPr txBox="1"/>
          <p:nvPr/>
        </p:nvSpPr>
        <p:spPr>
          <a:xfrm>
            <a:off x="3120822" y="35728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A58344-0528-F74F-AD8E-A8A8B2E284B1}"/>
              </a:ext>
            </a:extLst>
          </p:cNvPr>
          <p:cNvSpPr txBox="1"/>
          <p:nvPr/>
        </p:nvSpPr>
        <p:spPr>
          <a:xfrm>
            <a:off x="5933688" y="35728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50EDDC-CFA4-FC42-9A34-50EAAE8202EF}"/>
              </a:ext>
            </a:extLst>
          </p:cNvPr>
          <p:cNvSpPr txBox="1"/>
          <p:nvPr/>
        </p:nvSpPr>
        <p:spPr>
          <a:xfrm>
            <a:off x="8968052" y="35780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7CA9F-8A52-204F-9B0A-FC3D6F5B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33" y="4405458"/>
            <a:ext cx="2895209" cy="926467"/>
          </a:xfrm>
          <a:prstGeom prst="rect">
            <a:avLst/>
          </a:prstGeom>
        </p:spPr>
      </p:pic>
      <p:sp>
        <p:nvSpPr>
          <p:cNvPr id="25" name="Cube 24">
            <a:extLst>
              <a:ext uri="{FF2B5EF4-FFF2-40B4-BE49-F238E27FC236}">
                <a16:creationId xmlns:a16="http://schemas.microsoft.com/office/drawing/2014/main" id="{906EC920-715E-114D-80B8-4429A5358F17}"/>
              </a:ext>
            </a:extLst>
          </p:cNvPr>
          <p:cNvSpPr/>
          <p:nvPr/>
        </p:nvSpPr>
        <p:spPr>
          <a:xfrm>
            <a:off x="2813966" y="2752102"/>
            <a:ext cx="1719817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FB3AB94-A7CE-954F-A3D4-B941036F15BA}"/>
              </a:ext>
            </a:extLst>
          </p:cNvPr>
          <p:cNvSpPr/>
          <p:nvPr/>
        </p:nvSpPr>
        <p:spPr>
          <a:xfrm>
            <a:off x="5325931" y="2795230"/>
            <a:ext cx="1719817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8C7EA-8959-3C4D-90D4-A106EA8D867A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6925025" y="3157731"/>
            <a:ext cx="596348" cy="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2C704236-9DE1-CE49-AD14-89117216BC1A}"/>
              </a:ext>
            </a:extLst>
          </p:cNvPr>
          <p:cNvSpPr/>
          <p:nvPr/>
        </p:nvSpPr>
        <p:spPr>
          <a:xfrm>
            <a:off x="8520168" y="2795230"/>
            <a:ext cx="1719817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CC4B588E-D550-2D47-B60F-4AE08C164439}"/>
              </a:ext>
            </a:extLst>
          </p:cNvPr>
          <p:cNvSpPr/>
          <p:nvPr/>
        </p:nvSpPr>
        <p:spPr>
          <a:xfrm>
            <a:off x="2274319" y="4731502"/>
            <a:ext cx="663215" cy="24054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127FFDF7-5E2A-FA47-BE7C-AD049CC3BB09}"/>
              </a:ext>
            </a:extLst>
          </p:cNvPr>
          <p:cNvSpPr/>
          <p:nvPr/>
        </p:nvSpPr>
        <p:spPr>
          <a:xfrm>
            <a:off x="2047827" y="4923277"/>
            <a:ext cx="697496" cy="23131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16820A91-3709-084F-8F91-3D7D842FF315}"/>
              </a:ext>
            </a:extLst>
          </p:cNvPr>
          <p:cNvSpPr/>
          <p:nvPr/>
        </p:nvSpPr>
        <p:spPr>
          <a:xfrm>
            <a:off x="1807532" y="5111390"/>
            <a:ext cx="734888" cy="220535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57183178-6505-714F-9621-5AACD8E6C5AE}"/>
              </a:ext>
            </a:extLst>
          </p:cNvPr>
          <p:cNvSpPr/>
          <p:nvPr/>
        </p:nvSpPr>
        <p:spPr>
          <a:xfrm>
            <a:off x="3239916" y="4607448"/>
            <a:ext cx="1719817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D973C77-8EA6-2447-804F-D1BB29AE75A0}"/>
              </a:ext>
            </a:extLst>
          </p:cNvPr>
          <p:cNvCxnSpPr>
            <a:stCxn id="28" idx="3"/>
            <a:endCxn id="31" idx="2"/>
          </p:cNvCxnSpPr>
          <p:nvPr/>
        </p:nvCxnSpPr>
        <p:spPr>
          <a:xfrm rot="16200000" flipH="1">
            <a:off x="891170" y="3934171"/>
            <a:ext cx="1462339" cy="8509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2FC98-02B6-4F45-BCCE-1FA7457FD564}"/>
              </a:ext>
            </a:extLst>
          </p:cNvPr>
          <p:cNvCxnSpPr>
            <a:cxnSpLocks/>
            <a:stCxn id="31" idx="4"/>
            <a:endCxn id="33" idx="2"/>
          </p:cNvCxnSpPr>
          <p:nvPr/>
        </p:nvCxnSpPr>
        <p:spPr>
          <a:xfrm>
            <a:off x="2641533" y="5090829"/>
            <a:ext cx="598383" cy="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649667D-DA45-1B46-9C7E-EF2E7DD15E09}"/>
              </a:ext>
            </a:extLst>
          </p:cNvPr>
          <p:cNvCxnSpPr>
            <a:stCxn id="33" idx="5"/>
            <a:endCxn id="68" idx="4"/>
          </p:cNvCxnSpPr>
          <p:nvPr/>
        </p:nvCxnSpPr>
        <p:spPr>
          <a:xfrm flipV="1">
            <a:off x="4959733" y="3414974"/>
            <a:ext cx="2815088" cy="1430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E4A0D1-354C-DB4A-BFF9-4629F8BCA63D}"/>
              </a:ext>
            </a:extLst>
          </p:cNvPr>
          <p:cNvSpPr txBox="1"/>
          <p:nvPr/>
        </p:nvSpPr>
        <p:spPr>
          <a:xfrm>
            <a:off x="3852303" y="42916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8999B-2433-534C-806B-C7CC8B7679C7}"/>
              </a:ext>
            </a:extLst>
          </p:cNvPr>
          <p:cNvSpPr txBox="1"/>
          <p:nvPr/>
        </p:nvSpPr>
        <p:spPr>
          <a:xfrm>
            <a:off x="3847990" y="5331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09951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304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 Layer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659596-E2E4-1E4D-A17A-573B1B84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13927" y="323179"/>
            <a:ext cx="2059310" cy="357993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FBCFACC-4F0C-8141-9DFF-1F3EC4B95888}"/>
              </a:ext>
            </a:extLst>
          </p:cNvPr>
          <p:cNvGrpSpPr/>
          <p:nvPr/>
        </p:nvGrpSpPr>
        <p:grpSpPr>
          <a:xfrm>
            <a:off x="113720" y="3455174"/>
            <a:ext cx="8764030" cy="1209646"/>
            <a:chOff x="113720" y="3455173"/>
            <a:chExt cx="10717900" cy="147932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3624F1-C71B-AE41-B771-680004DD8E12}"/>
                </a:ext>
              </a:extLst>
            </p:cNvPr>
            <p:cNvGrpSpPr/>
            <p:nvPr/>
          </p:nvGrpSpPr>
          <p:grpSpPr>
            <a:xfrm>
              <a:off x="113720" y="3455173"/>
              <a:ext cx="7028485" cy="1479327"/>
              <a:chOff x="113720" y="3455173"/>
              <a:chExt cx="11070683" cy="2330113"/>
            </a:xfrm>
          </p:grpSpPr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F5A7E184-79E8-FF49-9833-B53AB242D999}"/>
                  </a:ext>
                </a:extLst>
              </p:cNvPr>
              <p:cNvSpPr/>
              <p:nvPr/>
            </p:nvSpPr>
            <p:spPr>
              <a:xfrm>
                <a:off x="113720" y="3455173"/>
                <a:ext cx="1180577" cy="1507511"/>
              </a:xfrm>
              <a:prstGeom prst="cube">
                <a:avLst>
                  <a:gd name="adj" fmla="val 5233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56F60AD6-C158-7443-ABF9-3C095F1E3FB3}"/>
                  </a:ext>
                </a:extLst>
              </p:cNvPr>
              <p:cNvSpPr/>
              <p:nvPr/>
            </p:nvSpPr>
            <p:spPr>
              <a:xfrm>
                <a:off x="595423" y="3766255"/>
                <a:ext cx="976252" cy="916013"/>
              </a:xfrm>
              <a:prstGeom prst="cube">
                <a:avLst>
                  <a:gd name="adj" fmla="val 859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189365-FEEC-744E-B0F1-269BCDAAAFBD}"/>
                  </a:ext>
                </a:extLst>
              </p:cNvPr>
              <p:cNvSpPr/>
              <p:nvPr/>
            </p:nvSpPr>
            <p:spPr>
              <a:xfrm>
                <a:off x="4494023" y="3994854"/>
                <a:ext cx="506896" cy="4969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92A0103C-4E21-0743-B456-845AFCE7A04A}"/>
                  </a:ext>
                </a:extLst>
              </p:cNvPr>
              <p:cNvSpPr/>
              <p:nvPr/>
            </p:nvSpPr>
            <p:spPr>
              <a:xfrm>
                <a:off x="916091" y="3859664"/>
                <a:ext cx="1719817" cy="729193"/>
              </a:xfrm>
              <a:prstGeom prst="cube">
                <a:avLst>
                  <a:gd name="adj" fmla="val 3483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733CB771-3E27-C945-B965-921CACF6603A}"/>
                  </a:ext>
                </a:extLst>
              </p:cNvPr>
              <p:cNvSpPr/>
              <p:nvPr/>
            </p:nvSpPr>
            <p:spPr>
              <a:xfrm>
                <a:off x="2159764" y="3769665"/>
                <a:ext cx="976252" cy="916013"/>
              </a:xfrm>
              <a:prstGeom prst="cube">
                <a:avLst>
                  <a:gd name="adj" fmla="val 859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397B5FF5-8FB4-1A45-B8CC-2F06DB9A1197}"/>
                  </a:ext>
                </a:extLst>
              </p:cNvPr>
              <p:cNvSpPr/>
              <p:nvPr/>
            </p:nvSpPr>
            <p:spPr>
              <a:xfrm>
                <a:off x="2480432" y="3863074"/>
                <a:ext cx="1719817" cy="729193"/>
              </a:xfrm>
              <a:prstGeom prst="cube">
                <a:avLst>
                  <a:gd name="adj" fmla="val 3483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82E70508-F7F4-134D-BC1A-05BDEA3DC411}"/>
                  </a:ext>
                </a:extLst>
              </p:cNvPr>
              <p:cNvSpPr/>
              <p:nvPr/>
            </p:nvSpPr>
            <p:spPr>
              <a:xfrm>
                <a:off x="1230191" y="5097154"/>
                <a:ext cx="655584" cy="658187"/>
              </a:xfrm>
              <a:prstGeom prst="cube">
                <a:avLst>
                  <a:gd name="adj" fmla="val 859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64EAB648-256A-774E-886D-4F428340D763}"/>
                  </a:ext>
                </a:extLst>
              </p:cNvPr>
              <p:cNvSpPr/>
              <p:nvPr/>
            </p:nvSpPr>
            <p:spPr>
              <a:xfrm>
                <a:off x="1472237" y="5056093"/>
                <a:ext cx="1719817" cy="729193"/>
              </a:xfrm>
              <a:prstGeom prst="cube">
                <a:avLst>
                  <a:gd name="adj" fmla="val 3483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0ED2072-204D-2F4A-B6F9-6FC83A196D77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>
                <a:off x="4073715" y="4243332"/>
                <a:ext cx="4203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urved Connector 5">
                <a:extLst>
                  <a:ext uri="{FF2B5EF4-FFF2-40B4-BE49-F238E27FC236}">
                    <a16:creationId xmlns:a16="http://schemas.microsoft.com/office/drawing/2014/main" id="{2CE98318-D2C6-F046-BBAB-08E609174FB8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>
                <a:off x="403412" y="4962684"/>
                <a:ext cx="826779" cy="745419"/>
              </a:xfrm>
              <a:prstGeom prst="curvedConnector3">
                <a:avLst>
                  <a:gd name="adj1" fmla="val -855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26C51573-8AC2-F344-86A2-9E4545D8E153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V="1">
                <a:off x="3192054" y="4491810"/>
                <a:ext cx="1555417" cy="86011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1D1C8F78-B832-FD4A-9620-33FAC97A1482}"/>
                  </a:ext>
                </a:extLst>
              </p:cNvPr>
              <p:cNvSpPr/>
              <p:nvPr/>
            </p:nvSpPr>
            <p:spPr>
              <a:xfrm>
                <a:off x="5293631" y="3762617"/>
                <a:ext cx="1719817" cy="729193"/>
              </a:xfrm>
              <a:prstGeom prst="cube">
                <a:avLst>
                  <a:gd name="adj" fmla="val 3483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8B98FAA-2CCA-1543-8D34-8C644DEF9E2F}"/>
                  </a:ext>
                </a:extLst>
              </p:cNvPr>
              <p:cNvCxnSpPr>
                <a:stCxn id="47" idx="6"/>
                <a:endCxn id="46" idx="2"/>
              </p:cNvCxnSpPr>
              <p:nvPr/>
            </p:nvCxnSpPr>
            <p:spPr>
              <a:xfrm>
                <a:off x="5000919" y="4243332"/>
                <a:ext cx="292712" cy="10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675C8857-CC37-904E-84CA-834E8D5FD542}"/>
                  </a:ext>
                </a:extLst>
              </p:cNvPr>
              <p:cNvSpPr/>
              <p:nvPr/>
            </p:nvSpPr>
            <p:spPr>
              <a:xfrm>
                <a:off x="6548047" y="3665798"/>
                <a:ext cx="976252" cy="916013"/>
              </a:xfrm>
              <a:prstGeom prst="cube">
                <a:avLst>
                  <a:gd name="adj" fmla="val 859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681ECD40-6AE0-9B4F-B0D2-30FAE315AF1F}"/>
                  </a:ext>
                </a:extLst>
              </p:cNvPr>
              <p:cNvSpPr/>
              <p:nvPr/>
            </p:nvSpPr>
            <p:spPr>
              <a:xfrm>
                <a:off x="6868715" y="3759207"/>
                <a:ext cx="1719817" cy="729193"/>
              </a:xfrm>
              <a:prstGeom prst="cube">
                <a:avLst>
                  <a:gd name="adj" fmla="val 3483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342A502F-2FB4-D745-82F8-CD5756E8869E}"/>
                  </a:ext>
                </a:extLst>
              </p:cNvPr>
              <p:cNvSpPr/>
              <p:nvPr/>
            </p:nvSpPr>
            <p:spPr>
              <a:xfrm>
                <a:off x="8106830" y="3672846"/>
                <a:ext cx="976252" cy="916013"/>
              </a:xfrm>
              <a:prstGeom prst="cube">
                <a:avLst>
                  <a:gd name="adj" fmla="val 859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BBBCBD09-34D7-8048-9A33-68D77692E498}"/>
                  </a:ext>
                </a:extLst>
              </p:cNvPr>
              <p:cNvSpPr/>
              <p:nvPr/>
            </p:nvSpPr>
            <p:spPr>
              <a:xfrm>
                <a:off x="8427498" y="3766255"/>
                <a:ext cx="1719817" cy="729193"/>
              </a:xfrm>
              <a:prstGeom prst="cube">
                <a:avLst>
                  <a:gd name="adj" fmla="val 3483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D20B3E0-1936-7F48-9D33-9DD4344FC64E}"/>
                  </a:ext>
                </a:extLst>
              </p:cNvPr>
              <p:cNvSpPr/>
              <p:nvPr/>
            </p:nvSpPr>
            <p:spPr>
              <a:xfrm>
                <a:off x="10384795" y="3956412"/>
                <a:ext cx="506896" cy="4969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0C2539-DA6C-004C-BA39-C6E7622528CE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>
                <a:off x="9964487" y="4204890"/>
                <a:ext cx="4203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9291DC9-F920-C644-82A1-8C0E5434C130}"/>
                  </a:ext>
                </a:extLst>
              </p:cNvPr>
              <p:cNvCxnSpPr>
                <a:stCxn id="55" idx="6"/>
              </p:cNvCxnSpPr>
              <p:nvPr/>
            </p:nvCxnSpPr>
            <p:spPr>
              <a:xfrm>
                <a:off x="10891691" y="4204890"/>
                <a:ext cx="292712" cy="10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35256179-EB94-0744-B849-59CF9FAEC66A}"/>
                  </a:ext>
                </a:extLst>
              </p:cNvPr>
              <p:cNvCxnSpPr>
                <a:stCxn id="46" idx="3"/>
                <a:endCxn id="55" idx="4"/>
              </p:cNvCxnSpPr>
              <p:nvPr/>
            </p:nvCxnSpPr>
            <p:spPr>
              <a:xfrm rot="5400000" flipH="1" flipV="1">
                <a:off x="8313165" y="2166732"/>
                <a:ext cx="38442" cy="4611714"/>
              </a:xfrm>
              <a:prstGeom prst="curvedConnector3">
                <a:avLst>
                  <a:gd name="adj1" fmla="val -368047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7E7F71-73C1-494E-82C4-CC83A497DFA4}"/>
                </a:ext>
              </a:extLst>
            </p:cNvPr>
            <p:cNvGrpSpPr/>
            <p:nvPr/>
          </p:nvGrpSpPr>
          <p:grpSpPr>
            <a:xfrm>
              <a:off x="7091724" y="3638429"/>
              <a:ext cx="3739896" cy="586027"/>
              <a:chOff x="7320748" y="4407777"/>
              <a:chExt cx="3739896" cy="586027"/>
            </a:xfrm>
          </p:grpSpPr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4BDF70FB-8149-B540-A07E-230E4EFD0074}"/>
                  </a:ext>
                </a:extLst>
              </p:cNvPr>
              <p:cNvSpPr/>
              <p:nvPr/>
            </p:nvSpPr>
            <p:spPr>
              <a:xfrm>
                <a:off x="7320748" y="4469245"/>
                <a:ext cx="1091867" cy="462945"/>
              </a:xfrm>
              <a:prstGeom prst="cube">
                <a:avLst>
                  <a:gd name="adj" fmla="val 3483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01571FDA-72FE-2F4B-A4BC-30C0C425102F}"/>
                  </a:ext>
                </a:extLst>
              </p:cNvPr>
              <p:cNvSpPr/>
              <p:nvPr/>
            </p:nvSpPr>
            <p:spPr>
              <a:xfrm>
                <a:off x="8117144" y="4407777"/>
                <a:ext cx="619797" cy="581552"/>
              </a:xfrm>
              <a:prstGeom prst="cube">
                <a:avLst>
                  <a:gd name="adj" fmla="val 859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51D29E14-1F88-B74C-84B8-A593CEFEE817}"/>
                  </a:ext>
                </a:extLst>
              </p:cNvPr>
              <p:cNvSpPr/>
              <p:nvPr/>
            </p:nvSpPr>
            <p:spPr>
              <a:xfrm>
                <a:off x="8320727" y="4467080"/>
                <a:ext cx="1091867" cy="462945"/>
              </a:xfrm>
              <a:prstGeom prst="cube">
                <a:avLst>
                  <a:gd name="adj" fmla="val 3483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37A9E8DD-CEB4-AE43-BEB1-DCAAFED54794}"/>
                  </a:ext>
                </a:extLst>
              </p:cNvPr>
              <p:cNvSpPr/>
              <p:nvPr/>
            </p:nvSpPr>
            <p:spPr>
              <a:xfrm>
                <a:off x="9106774" y="4412252"/>
                <a:ext cx="619797" cy="581552"/>
              </a:xfrm>
              <a:prstGeom prst="cube">
                <a:avLst>
                  <a:gd name="adj" fmla="val 859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048AF193-208D-9E45-AE47-D8FBB34D2C73}"/>
                  </a:ext>
                </a:extLst>
              </p:cNvPr>
              <p:cNvSpPr/>
              <p:nvPr/>
            </p:nvSpPr>
            <p:spPr>
              <a:xfrm>
                <a:off x="9310358" y="4471555"/>
                <a:ext cx="1091867" cy="462945"/>
              </a:xfrm>
              <a:prstGeom prst="cube">
                <a:avLst>
                  <a:gd name="adj" fmla="val 3483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Curved Connector 83">
                <a:extLst>
                  <a:ext uri="{FF2B5EF4-FFF2-40B4-BE49-F238E27FC236}">
                    <a16:creationId xmlns:a16="http://schemas.microsoft.com/office/drawing/2014/main" id="{5CA98ABE-21BE-1847-B0BD-4283E9588A6B}"/>
                  </a:ext>
                </a:extLst>
              </p:cNvPr>
              <p:cNvCxnSpPr>
                <a:stCxn id="72" idx="3"/>
              </p:cNvCxnSpPr>
              <p:nvPr/>
            </p:nvCxnSpPr>
            <p:spPr>
              <a:xfrm rot="5400000" flipH="1" flipV="1">
                <a:off x="9237771" y="3456060"/>
                <a:ext cx="24406" cy="2927856"/>
              </a:xfrm>
              <a:prstGeom prst="curvedConnector3">
                <a:avLst>
                  <a:gd name="adj1" fmla="val -368047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2CA4CA0-2005-F54A-802C-79886A6324B7}"/>
                  </a:ext>
                </a:extLst>
              </p:cNvPr>
              <p:cNvSpPr/>
              <p:nvPr/>
            </p:nvSpPr>
            <p:spPr>
              <a:xfrm>
                <a:off x="10552994" y="4569995"/>
                <a:ext cx="321815" cy="315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1529AAA-0E25-664B-801E-7B6AB856189D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>
                <a:off x="10286151" y="4727747"/>
                <a:ext cx="266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7553CBD0-1905-964E-95F3-F630CEDC3DFD}"/>
                  </a:ext>
                </a:extLst>
              </p:cNvPr>
              <p:cNvCxnSpPr>
                <a:stCxn id="85" idx="6"/>
              </p:cNvCxnSpPr>
              <p:nvPr/>
            </p:nvCxnSpPr>
            <p:spPr>
              <a:xfrm>
                <a:off x="10874809" y="4727747"/>
                <a:ext cx="185835" cy="6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Cube 100">
            <a:extLst>
              <a:ext uri="{FF2B5EF4-FFF2-40B4-BE49-F238E27FC236}">
                <a16:creationId xmlns:a16="http://schemas.microsoft.com/office/drawing/2014/main" id="{FC9E50B1-9084-DF47-9982-38991861D216}"/>
              </a:ext>
            </a:extLst>
          </p:cNvPr>
          <p:cNvSpPr/>
          <p:nvPr/>
        </p:nvSpPr>
        <p:spPr>
          <a:xfrm>
            <a:off x="8842010" y="3661502"/>
            <a:ext cx="892820" cy="378550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8A60302D-57D3-5F44-80FE-BFB6745A6761}"/>
              </a:ext>
            </a:extLst>
          </p:cNvPr>
          <p:cNvSpPr/>
          <p:nvPr/>
        </p:nvSpPr>
        <p:spPr>
          <a:xfrm>
            <a:off x="9659693" y="3659732"/>
            <a:ext cx="892820" cy="378550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98CB71D2-D3C1-0B4F-8039-4A797784F3D7}"/>
              </a:ext>
            </a:extLst>
          </p:cNvPr>
          <p:cNvSpPr/>
          <p:nvPr/>
        </p:nvSpPr>
        <p:spPr>
          <a:xfrm>
            <a:off x="10302444" y="3614899"/>
            <a:ext cx="506808" cy="475535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D850939C-C50C-214A-BA0E-542079EE6449}"/>
              </a:ext>
            </a:extLst>
          </p:cNvPr>
          <p:cNvSpPr/>
          <p:nvPr/>
        </p:nvSpPr>
        <p:spPr>
          <a:xfrm>
            <a:off x="10468915" y="3663391"/>
            <a:ext cx="892820" cy="378550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5AEB2428-5369-1840-B230-9829D9E6155A}"/>
              </a:ext>
            </a:extLst>
          </p:cNvPr>
          <p:cNvCxnSpPr>
            <a:stCxn id="101" idx="3"/>
          </p:cNvCxnSpPr>
          <p:nvPr/>
        </p:nvCxnSpPr>
        <p:spPr>
          <a:xfrm rot="5400000" flipH="1" flipV="1">
            <a:off x="10409560" y="2833020"/>
            <a:ext cx="19957" cy="2394109"/>
          </a:xfrm>
          <a:prstGeom prst="curvedConnector3">
            <a:avLst>
              <a:gd name="adj1" fmla="val -368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EC9CC2C7-46BB-914E-AB69-3E002CB8B159}"/>
              </a:ext>
            </a:extLst>
          </p:cNvPr>
          <p:cNvSpPr/>
          <p:nvPr/>
        </p:nvSpPr>
        <p:spPr>
          <a:xfrm>
            <a:off x="11485018" y="3743886"/>
            <a:ext cx="263148" cy="257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641D4F5-9265-254F-AFA0-63AA3F2CD597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1266821" y="3872879"/>
            <a:ext cx="21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F5C230-4B7D-B140-9906-099AD142DAAD}"/>
              </a:ext>
            </a:extLst>
          </p:cNvPr>
          <p:cNvCxnSpPr>
            <a:cxnSpLocks/>
          </p:cNvCxnSpPr>
          <p:nvPr/>
        </p:nvCxnSpPr>
        <p:spPr>
          <a:xfrm>
            <a:off x="11717066" y="3872315"/>
            <a:ext cx="333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1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63E0-A4FF-A746-A810-B62D2EB7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8180-6B15-9243-AA91-F0BE5D40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4484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Convolution with padding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7C68B3AD-11D7-4347-8423-AFC9A35762A4}"/>
              </a:ext>
            </a:extLst>
          </p:cNvPr>
          <p:cNvSpPr/>
          <p:nvPr/>
        </p:nvSpPr>
        <p:spPr>
          <a:xfrm>
            <a:off x="8172394" y="319653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BDD309-8530-EC44-B5F0-B3D7298AEEBE}"/>
              </a:ext>
            </a:extLst>
          </p:cNvPr>
          <p:cNvSpPr txBox="1"/>
          <p:nvPr/>
        </p:nvSpPr>
        <p:spPr>
          <a:xfrm>
            <a:off x="6701022" y="399843"/>
            <a:ext cx="2205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Convolution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ED1D0B2C-400C-A043-8967-66B1B0AE16F0}"/>
              </a:ext>
            </a:extLst>
          </p:cNvPr>
          <p:cNvSpPr/>
          <p:nvPr/>
        </p:nvSpPr>
        <p:spPr>
          <a:xfrm>
            <a:off x="6340911" y="1820452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808E1F51-5F59-044B-AD54-FD1120CF8133}"/>
              </a:ext>
            </a:extLst>
          </p:cNvPr>
          <p:cNvSpPr/>
          <p:nvPr/>
        </p:nvSpPr>
        <p:spPr>
          <a:xfrm>
            <a:off x="6340911" y="222850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0AD27A13-6F7F-4041-8B8F-91235B12AAE7}"/>
              </a:ext>
            </a:extLst>
          </p:cNvPr>
          <p:cNvSpPr/>
          <p:nvPr/>
        </p:nvSpPr>
        <p:spPr>
          <a:xfrm>
            <a:off x="7683785" y="3668392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6867DB14-D7E9-7A4A-A0D0-2A520C14F743}"/>
              </a:ext>
            </a:extLst>
          </p:cNvPr>
          <p:cNvSpPr/>
          <p:nvPr/>
        </p:nvSpPr>
        <p:spPr>
          <a:xfrm>
            <a:off x="8950734" y="2408844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27C0FA-BD0B-F149-B4A9-E9E0AD365FAE}"/>
              </a:ext>
            </a:extLst>
          </p:cNvPr>
          <p:cNvSpPr txBox="1"/>
          <p:nvPr/>
        </p:nvSpPr>
        <p:spPr>
          <a:xfrm rot="18695867">
            <a:off x="8542582" y="31379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DA230A-6F39-E843-BB27-56AF07AA4BB6}"/>
              </a:ext>
            </a:extLst>
          </p:cNvPr>
          <p:cNvCxnSpPr/>
          <p:nvPr/>
        </p:nvCxnSpPr>
        <p:spPr>
          <a:xfrm flipH="1" flipV="1">
            <a:off x="6598663" y="2729680"/>
            <a:ext cx="775901" cy="185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be 48">
            <a:extLst>
              <a:ext uri="{FF2B5EF4-FFF2-40B4-BE49-F238E27FC236}">
                <a16:creationId xmlns:a16="http://schemas.microsoft.com/office/drawing/2014/main" id="{C6B37271-72C6-AC4A-823D-8A64C019F7F6}"/>
              </a:ext>
            </a:extLst>
          </p:cNvPr>
          <p:cNvSpPr/>
          <p:nvPr/>
        </p:nvSpPr>
        <p:spPr>
          <a:xfrm>
            <a:off x="7197497" y="417877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F8A922-F792-8F45-AE9C-E3D86E7FC896}"/>
              </a:ext>
            </a:extLst>
          </p:cNvPr>
          <p:cNvGrpSpPr/>
          <p:nvPr/>
        </p:nvGrpSpPr>
        <p:grpSpPr>
          <a:xfrm>
            <a:off x="9608538" y="2226668"/>
            <a:ext cx="1567049" cy="2187533"/>
            <a:chOff x="3883247" y="2169317"/>
            <a:chExt cx="1567049" cy="2187533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1BA03278-64A8-CA41-B378-A4E5A005D77F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19B650-5D74-3646-B5A8-4CBC2377C6A3}"/>
                </a:ext>
              </a:extLst>
            </p:cNvPr>
            <p:cNvGrpSpPr/>
            <p:nvPr/>
          </p:nvGrpSpPr>
          <p:grpSpPr>
            <a:xfrm>
              <a:off x="3927423" y="2169317"/>
              <a:ext cx="1522873" cy="2187533"/>
              <a:chOff x="3927423" y="2169317"/>
              <a:chExt cx="1522873" cy="2187533"/>
            </a:xfrm>
          </p:grpSpPr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00001BF4-1AB6-D846-B499-8519E8F904E1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1AE1F739-7E11-DD4B-B871-2611F58C19D7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E6941510-85B1-9646-8E1D-558E8B3BBCFE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617E95E1-C9E0-834F-AD68-214B40F4C466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BACC2678-5DF4-4B41-B6EE-59CE4BA76248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A84B470F-A3B6-E448-ACE8-0905988C5F54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83C17C19-5AA4-2344-B8A0-1F2DCBDB8AB9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456C0E81-1520-F742-BFD5-2007C708AD9A}"/>
                  </a:ext>
                </a:extLst>
              </p:cNvPr>
              <p:cNvSpPr/>
              <p:nvPr/>
            </p:nvSpPr>
            <p:spPr>
              <a:xfrm>
                <a:off x="4216635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4262B76C-FED0-CE45-89B2-98F34C75F8D3}"/>
                  </a:ext>
                </a:extLst>
              </p:cNvPr>
              <p:cNvSpPr/>
              <p:nvPr/>
            </p:nvSpPr>
            <p:spPr>
              <a:xfrm>
                <a:off x="4260811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E4A08469-ED12-DB41-A049-A5AB68556C1D}"/>
                  </a:ext>
                </a:extLst>
              </p:cNvPr>
              <p:cNvSpPr/>
              <p:nvPr/>
            </p:nvSpPr>
            <p:spPr>
              <a:xfrm>
                <a:off x="4299266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B57AE33-850D-7B47-8D80-A9DC6FA0D0E3}"/>
                  </a:ext>
                </a:extLst>
              </p:cNvPr>
              <p:cNvSpPr/>
              <p:nvPr/>
            </p:nvSpPr>
            <p:spPr>
              <a:xfrm>
                <a:off x="4343442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B266E965-0869-7D4E-A7BB-DEC00FE79A27}"/>
                  </a:ext>
                </a:extLst>
              </p:cNvPr>
              <p:cNvSpPr/>
              <p:nvPr/>
            </p:nvSpPr>
            <p:spPr>
              <a:xfrm>
                <a:off x="43837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B6037C6E-0DAB-9841-9496-4BAA85E7AB7B}"/>
                  </a:ext>
                </a:extLst>
              </p:cNvPr>
              <p:cNvSpPr/>
              <p:nvPr/>
            </p:nvSpPr>
            <p:spPr>
              <a:xfrm>
                <a:off x="4427899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2253E6D6-28F2-2E4D-BAEA-07F807D00AFC}"/>
                  </a:ext>
                </a:extLst>
              </p:cNvPr>
              <p:cNvSpPr/>
              <p:nvPr/>
            </p:nvSpPr>
            <p:spPr>
              <a:xfrm>
                <a:off x="44663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6BCD6239-C2E3-1B4A-8ADF-454D68051B59}"/>
                  </a:ext>
                </a:extLst>
              </p:cNvPr>
              <p:cNvSpPr/>
              <p:nvPr/>
            </p:nvSpPr>
            <p:spPr>
              <a:xfrm>
                <a:off x="4510530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CF73AC1-8F43-D842-8A7D-DE54E199703A}"/>
              </a:ext>
            </a:extLst>
          </p:cNvPr>
          <p:cNvCxnSpPr>
            <a:stCxn id="49" idx="3"/>
            <a:endCxn id="51" idx="3"/>
          </p:cNvCxnSpPr>
          <p:nvPr/>
        </p:nvCxnSpPr>
        <p:spPr>
          <a:xfrm rot="5400000" flipH="1" flipV="1">
            <a:off x="8059237" y="3610889"/>
            <a:ext cx="766929" cy="2373547"/>
          </a:xfrm>
          <a:prstGeom prst="bentConnector3">
            <a:avLst>
              <a:gd name="adj1" fmla="val -29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BE74F36-3FFB-AB49-A841-3DF88E0BDA8A}"/>
              </a:ext>
            </a:extLst>
          </p:cNvPr>
          <p:cNvCxnSpPr>
            <a:cxnSpLocks/>
            <a:stCxn id="45" idx="3"/>
            <a:endCxn id="53" idx="3"/>
          </p:cNvCxnSpPr>
          <p:nvPr/>
        </p:nvCxnSpPr>
        <p:spPr>
          <a:xfrm rot="5400000" flipH="1" flipV="1">
            <a:off x="8579661" y="3576753"/>
            <a:ext cx="256545" cy="1931435"/>
          </a:xfrm>
          <a:prstGeom prst="bentConnector3">
            <a:avLst>
              <a:gd name="adj1" fmla="val -208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5B9C2028-4B33-7A48-BB66-B45679AC233F}"/>
              </a:ext>
            </a:extLst>
          </p:cNvPr>
          <p:cNvCxnSpPr>
            <a:stCxn id="46" idx="3"/>
            <a:endCxn id="93" idx="3"/>
          </p:cNvCxnSpPr>
          <p:nvPr/>
        </p:nvCxnSpPr>
        <p:spPr>
          <a:xfrm rot="16200000" flipH="1">
            <a:off x="9132378" y="3287982"/>
            <a:ext cx="1001168" cy="1247593"/>
          </a:xfrm>
          <a:prstGeom prst="bentConnector3">
            <a:avLst>
              <a:gd name="adj1" fmla="val 15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6511774-677A-5A4C-BE14-8C849AC6801C}"/>
              </a:ext>
            </a:extLst>
          </p:cNvPr>
          <p:cNvSpPr txBox="1"/>
          <p:nvPr/>
        </p:nvSpPr>
        <p:spPr>
          <a:xfrm>
            <a:off x="6007523" y="351304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33DF6B-AEB4-8642-9372-2AAEC68BF36D}"/>
              </a:ext>
            </a:extLst>
          </p:cNvPr>
          <p:cNvSpPr txBox="1"/>
          <p:nvPr/>
        </p:nvSpPr>
        <p:spPr>
          <a:xfrm>
            <a:off x="6354790" y="19068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D8094E-0D14-0146-83C4-7B4BB625CD20}"/>
              </a:ext>
            </a:extLst>
          </p:cNvPr>
          <p:cNvSpPr txBox="1"/>
          <p:nvPr/>
        </p:nvSpPr>
        <p:spPr>
          <a:xfrm>
            <a:off x="7043448" y="14628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1F3338-B5D8-1C42-A87A-91E59917B096}"/>
              </a:ext>
            </a:extLst>
          </p:cNvPr>
          <p:cNvSpPr txBox="1"/>
          <p:nvPr/>
        </p:nvSpPr>
        <p:spPr>
          <a:xfrm>
            <a:off x="6929222" y="465097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4C30DD61-1ADC-EE42-A547-C5BBBFBB8CF7}"/>
              </a:ext>
            </a:extLst>
          </p:cNvPr>
          <p:cNvSpPr/>
          <p:nvPr/>
        </p:nvSpPr>
        <p:spPr>
          <a:xfrm rot="2781332">
            <a:off x="8000576" y="1793764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CB50E2-2E0E-5E42-B792-C36090444D6E}"/>
              </a:ext>
            </a:extLst>
          </p:cNvPr>
          <p:cNvSpPr txBox="1"/>
          <p:nvPr/>
        </p:nvSpPr>
        <p:spPr>
          <a:xfrm>
            <a:off x="7812522" y="29365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1C81C94F-D2C2-304B-8A74-3D39FF07C8B4}"/>
              </a:ext>
            </a:extLst>
          </p:cNvPr>
          <p:cNvSpPr/>
          <p:nvPr/>
        </p:nvSpPr>
        <p:spPr>
          <a:xfrm rot="5400000">
            <a:off x="10867147" y="1476422"/>
            <a:ext cx="194350" cy="1175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5417C2-C487-E542-92A5-51399B1C5A4B}"/>
              </a:ext>
            </a:extLst>
          </p:cNvPr>
          <p:cNvSpPr txBox="1"/>
          <p:nvPr/>
        </p:nvSpPr>
        <p:spPr>
          <a:xfrm>
            <a:off x="10842199" y="15651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1A70464D-430E-EB4C-981C-1936DFFA5C4E}"/>
              </a:ext>
            </a:extLst>
          </p:cNvPr>
          <p:cNvSpPr/>
          <p:nvPr/>
        </p:nvSpPr>
        <p:spPr>
          <a:xfrm>
            <a:off x="1034649" y="2174713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8A70B07-317E-C046-BFAC-8167859C28B4}"/>
              </a:ext>
            </a:extLst>
          </p:cNvPr>
          <p:cNvCxnSpPr>
            <a:cxnSpLocks/>
          </p:cNvCxnSpPr>
          <p:nvPr/>
        </p:nvCxnSpPr>
        <p:spPr>
          <a:xfrm flipH="1" flipV="1">
            <a:off x="1292402" y="3083942"/>
            <a:ext cx="1631136" cy="12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20AB0F4-1B42-394D-95BB-372C6EA36749}"/>
              </a:ext>
            </a:extLst>
          </p:cNvPr>
          <p:cNvSpPr txBox="1"/>
          <p:nvPr/>
        </p:nvSpPr>
        <p:spPr>
          <a:xfrm>
            <a:off x="1888207" y="2896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BC80AD-09B5-744F-BB8E-5ECF8709C43E}"/>
              </a:ext>
            </a:extLst>
          </p:cNvPr>
          <p:cNvSpPr txBox="1"/>
          <p:nvPr/>
        </p:nvSpPr>
        <p:spPr>
          <a:xfrm>
            <a:off x="1737186" y="1817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4CFBDC-425F-3D4C-99E3-C2B056F993DF}"/>
              </a:ext>
            </a:extLst>
          </p:cNvPr>
          <p:cNvSpPr txBox="1"/>
          <p:nvPr/>
        </p:nvSpPr>
        <p:spPr>
          <a:xfrm>
            <a:off x="3153494" y="39877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EEB86DEB-CBD1-DE4C-B6F6-09AE0E44340D}"/>
              </a:ext>
            </a:extLst>
          </p:cNvPr>
          <p:cNvSpPr/>
          <p:nvPr/>
        </p:nvSpPr>
        <p:spPr>
          <a:xfrm>
            <a:off x="3746567" y="2356889"/>
            <a:ext cx="909601" cy="2972595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9221A8DA-6F7F-2E4B-A271-B2C44FB641E6}"/>
              </a:ext>
            </a:extLst>
          </p:cNvPr>
          <p:cNvSpPr/>
          <p:nvPr/>
        </p:nvSpPr>
        <p:spPr>
          <a:xfrm>
            <a:off x="3746567" y="2915985"/>
            <a:ext cx="333858" cy="1175144"/>
          </a:xfrm>
          <a:prstGeom prst="cube">
            <a:avLst>
              <a:gd name="adj" fmla="val 89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wn Arrow 120">
            <a:extLst>
              <a:ext uri="{FF2B5EF4-FFF2-40B4-BE49-F238E27FC236}">
                <a16:creationId xmlns:a16="http://schemas.microsoft.com/office/drawing/2014/main" id="{3F1FF1F7-9EED-B64F-8E2D-C0896DB92232}"/>
              </a:ext>
            </a:extLst>
          </p:cNvPr>
          <p:cNvSpPr/>
          <p:nvPr/>
        </p:nvSpPr>
        <p:spPr>
          <a:xfrm flipH="1">
            <a:off x="1292401" y="3508477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wn Arrow 121">
            <a:extLst>
              <a:ext uri="{FF2B5EF4-FFF2-40B4-BE49-F238E27FC236}">
                <a16:creationId xmlns:a16="http://schemas.microsoft.com/office/drawing/2014/main" id="{FDC74598-F08F-6D43-B6B8-E7D3D8A25620}"/>
              </a:ext>
            </a:extLst>
          </p:cNvPr>
          <p:cNvSpPr/>
          <p:nvPr/>
        </p:nvSpPr>
        <p:spPr>
          <a:xfrm rot="13496028" flipH="1">
            <a:off x="1681542" y="2552238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EC5A6991-41A7-F64D-9A4C-0FAA2756F5D5}"/>
              </a:ext>
            </a:extLst>
          </p:cNvPr>
          <p:cNvSpPr/>
          <p:nvPr/>
        </p:nvSpPr>
        <p:spPr>
          <a:xfrm>
            <a:off x="1486104" y="395600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A0987F7-E687-EB49-AA84-9A6216D5ABCC}"/>
              </a:ext>
            </a:extLst>
          </p:cNvPr>
          <p:cNvCxnSpPr>
            <a:cxnSpLocks/>
          </p:cNvCxnSpPr>
          <p:nvPr/>
        </p:nvCxnSpPr>
        <p:spPr>
          <a:xfrm flipH="1">
            <a:off x="1780222" y="4366736"/>
            <a:ext cx="1133256" cy="15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be 124">
            <a:extLst>
              <a:ext uri="{FF2B5EF4-FFF2-40B4-BE49-F238E27FC236}">
                <a16:creationId xmlns:a16="http://schemas.microsoft.com/office/drawing/2014/main" id="{2243969B-162D-1840-B819-574C20BF389E}"/>
              </a:ext>
            </a:extLst>
          </p:cNvPr>
          <p:cNvSpPr/>
          <p:nvPr/>
        </p:nvSpPr>
        <p:spPr>
          <a:xfrm>
            <a:off x="2665786" y="3855951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A4E7E2E6-9D99-DE48-964D-39A76FC7A9C9}"/>
              </a:ext>
            </a:extLst>
          </p:cNvPr>
          <p:cNvSpPr/>
          <p:nvPr/>
        </p:nvSpPr>
        <p:spPr>
          <a:xfrm>
            <a:off x="4341403" y="3588280"/>
            <a:ext cx="333858" cy="1175144"/>
          </a:xfrm>
          <a:prstGeom prst="cube">
            <a:avLst>
              <a:gd name="adj" fmla="val 905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BC97D6D-0911-2549-B0D1-48E0A8430320}"/>
              </a:ext>
            </a:extLst>
          </p:cNvPr>
          <p:cNvCxnSpPr/>
          <p:nvPr/>
        </p:nvCxnSpPr>
        <p:spPr>
          <a:xfrm>
            <a:off x="2978199" y="4357126"/>
            <a:ext cx="1535669" cy="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E2861F0-B953-444F-8D71-266E59FFF568}"/>
              </a:ext>
            </a:extLst>
          </p:cNvPr>
          <p:cNvCxnSpPr>
            <a:cxnSpLocks/>
          </p:cNvCxnSpPr>
          <p:nvPr/>
        </p:nvCxnSpPr>
        <p:spPr>
          <a:xfrm flipV="1">
            <a:off x="2978199" y="3549909"/>
            <a:ext cx="962134" cy="81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7CC6C08-3493-AF4A-939B-95BCFC8C9757}"/>
              </a:ext>
            </a:extLst>
          </p:cNvPr>
          <p:cNvSpPr txBox="1"/>
          <p:nvPr/>
        </p:nvSpPr>
        <p:spPr>
          <a:xfrm>
            <a:off x="2973808" y="3520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037CAEE-E958-B547-9E40-0ADFB57F0944}"/>
              </a:ext>
            </a:extLst>
          </p:cNvPr>
          <p:cNvSpPr txBox="1"/>
          <p:nvPr/>
        </p:nvSpPr>
        <p:spPr>
          <a:xfrm>
            <a:off x="4265661" y="2059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6D8D84E7-05BD-A549-A674-1EAEA72C9937}"/>
              </a:ext>
            </a:extLst>
          </p:cNvPr>
          <p:cNvSpPr/>
          <p:nvPr/>
        </p:nvSpPr>
        <p:spPr>
          <a:xfrm>
            <a:off x="896137" y="1716897"/>
            <a:ext cx="1105471" cy="3806602"/>
          </a:xfrm>
          <a:prstGeom prst="cube">
            <a:avLst>
              <a:gd name="adj" fmla="val 871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E20EEE89-4EEC-124D-BFA5-FCCCF530B7BC}"/>
              </a:ext>
            </a:extLst>
          </p:cNvPr>
          <p:cNvSpPr/>
          <p:nvPr/>
        </p:nvSpPr>
        <p:spPr>
          <a:xfrm>
            <a:off x="899743" y="2285664"/>
            <a:ext cx="515504" cy="1002351"/>
          </a:xfrm>
          <a:prstGeom prst="cube">
            <a:avLst>
              <a:gd name="adj" fmla="val 7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425509" y="2038018"/>
            <a:ext cx="1492909" cy="2947434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32D457F2-231D-A545-97E8-FF103B4D362C}"/>
              </a:ext>
            </a:extLst>
          </p:cNvPr>
          <p:cNvSpPr>
            <a:spLocks noChangeAspect="1"/>
          </p:cNvSpPr>
          <p:nvPr/>
        </p:nvSpPr>
        <p:spPr>
          <a:xfrm>
            <a:off x="780698" y="2437385"/>
            <a:ext cx="1664481" cy="2135386"/>
          </a:xfrm>
          <a:prstGeom prst="cube">
            <a:avLst>
              <a:gd name="adj" fmla="val 564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1877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34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7FF3A-66C8-B343-B3EA-7E865987686D}"/>
              </a:ext>
            </a:extLst>
          </p:cNvPr>
          <p:cNvSpPr txBox="1"/>
          <p:nvPr/>
        </p:nvSpPr>
        <p:spPr>
          <a:xfrm>
            <a:off x="3074317" y="262988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1690052" y="165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04B93-7B0E-8D46-B4B5-B9C52221207C}"/>
              </a:ext>
            </a:extLst>
          </p:cNvPr>
          <p:cNvSpPr txBox="1"/>
          <p:nvPr/>
        </p:nvSpPr>
        <p:spPr>
          <a:xfrm>
            <a:off x="4167302" y="26108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7598FF-7922-1F42-BB83-105F75DD149C}"/>
              </a:ext>
            </a:extLst>
          </p:cNvPr>
          <p:cNvSpPr txBox="1"/>
          <p:nvPr/>
        </p:nvSpPr>
        <p:spPr>
          <a:xfrm>
            <a:off x="5362663" y="2881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C561E2-B2B9-2848-B46C-37468112843B}"/>
              </a:ext>
            </a:extLst>
          </p:cNvPr>
          <p:cNvSpPr txBox="1"/>
          <p:nvPr/>
        </p:nvSpPr>
        <p:spPr>
          <a:xfrm>
            <a:off x="6632342" y="31871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7261122" y="3410208"/>
            <a:ext cx="3916212" cy="457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ACC8FB22-3E19-A449-9396-D6BC0110C0D4}"/>
              </a:ext>
            </a:extLst>
          </p:cNvPr>
          <p:cNvSpPr/>
          <p:nvPr/>
        </p:nvSpPr>
        <p:spPr>
          <a:xfrm>
            <a:off x="6859105" y="2216671"/>
            <a:ext cx="679269" cy="909499"/>
          </a:xfrm>
          <a:prstGeom prst="bentArrow">
            <a:avLst>
              <a:gd name="adj1" fmla="val 13462"/>
              <a:gd name="adj2" fmla="val 22115"/>
              <a:gd name="adj3" fmla="val 25000"/>
              <a:gd name="adj4" fmla="val 437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B2792-2D13-E641-8829-963BE850BA50}"/>
              </a:ext>
            </a:extLst>
          </p:cNvPr>
          <p:cNvSpPr txBox="1"/>
          <p:nvPr/>
        </p:nvSpPr>
        <p:spPr>
          <a:xfrm>
            <a:off x="6780130" y="1853352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BFF00C-4DB7-FC4D-A71C-ACE590731547}"/>
              </a:ext>
            </a:extLst>
          </p:cNvPr>
          <p:cNvSpPr txBox="1"/>
          <p:nvPr/>
        </p:nvSpPr>
        <p:spPr>
          <a:xfrm>
            <a:off x="904101" y="45512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424CF2-9953-1743-9D1B-9A83B62F5640}"/>
              </a:ext>
            </a:extLst>
          </p:cNvPr>
          <p:cNvSpPr txBox="1"/>
          <p:nvPr/>
        </p:nvSpPr>
        <p:spPr>
          <a:xfrm>
            <a:off x="1782386" y="4272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E21D4B-E7C3-C644-A4F4-AC198C89F911}"/>
              </a:ext>
            </a:extLst>
          </p:cNvPr>
          <p:cNvSpPr txBox="1"/>
          <p:nvPr/>
        </p:nvSpPr>
        <p:spPr>
          <a:xfrm>
            <a:off x="2632677" y="409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5DC3E9-B036-AA4D-8BAF-F57D8C9CB45D}"/>
              </a:ext>
            </a:extLst>
          </p:cNvPr>
          <p:cNvSpPr txBox="1"/>
          <p:nvPr/>
        </p:nvSpPr>
        <p:spPr>
          <a:xfrm>
            <a:off x="3823702" y="384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5DCF1C-37BB-BC4D-90AF-E8E8409BFC1C}"/>
              </a:ext>
            </a:extLst>
          </p:cNvPr>
          <p:cNvSpPr txBox="1"/>
          <p:nvPr/>
        </p:nvSpPr>
        <p:spPr>
          <a:xfrm>
            <a:off x="5368244" y="3697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767E5-9547-3F44-8D6E-3840762EF503}"/>
              </a:ext>
            </a:extLst>
          </p:cNvPr>
          <p:cNvSpPr txBox="1"/>
          <p:nvPr/>
        </p:nvSpPr>
        <p:spPr>
          <a:xfrm>
            <a:off x="261056" y="49811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CC0E2-CDE9-534D-8517-B7981DC85D8D}"/>
              </a:ext>
            </a:extLst>
          </p:cNvPr>
          <p:cNvSpPr txBox="1"/>
          <p:nvPr/>
        </p:nvSpPr>
        <p:spPr>
          <a:xfrm>
            <a:off x="1937914" y="2086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E599B0A-6911-7D46-9A52-F9F6F59E127C}"/>
              </a:ext>
            </a:extLst>
          </p:cNvPr>
          <p:cNvSpPr>
            <a:spLocks noChangeAspect="1"/>
          </p:cNvSpPr>
          <p:nvPr/>
        </p:nvSpPr>
        <p:spPr>
          <a:xfrm>
            <a:off x="1594888" y="2768787"/>
            <a:ext cx="1385619" cy="1506444"/>
          </a:xfrm>
          <a:prstGeom prst="cube">
            <a:avLst>
              <a:gd name="adj" fmla="val 5028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E265C4-220C-6942-AFFC-126B12D1C7CD}"/>
              </a:ext>
            </a:extLst>
          </p:cNvPr>
          <p:cNvSpPr txBox="1"/>
          <p:nvPr/>
        </p:nvSpPr>
        <p:spPr>
          <a:xfrm>
            <a:off x="2502253" y="24276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1EAA009-C701-664F-A3CD-39ED6E14D638}"/>
              </a:ext>
            </a:extLst>
          </p:cNvPr>
          <p:cNvSpPr/>
          <p:nvPr/>
        </p:nvSpPr>
        <p:spPr>
          <a:xfrm>
            <a:off x="2372616" y="2972507"/>
            <a:ext cx="1389534" cy="1144766"/>
          </a:xfrm>
          <a:prstGeom prst="cube">
            <a:avLst>
              <a:gd name="adj" fmla="val 417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3D90819A-E3FB-9943-9265-5FE2D4F9FD51}"/>
              </a:ext>
            </a:extLst>
          </p:cNvPr>
          <p:cNvSpPr/>
          <p:nvPr/>
        </p:nvSpPr>
        <p:spPr>
          <a:xfrm>
            <a:off x="3379959" y="3258216"/>
            <a:ext cx="1586485" cy="596626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F88453C-8647-3B48-A753-E74EFB2B9295}"/>
              </a:ext>
            </a:extLst>
          </p:cNvPr>
          <p:cNvSpPr/>
          <p:nvPr/>
        </p:nvSpPr>
        <p:spPr>
          <a:xfrm>
            <a:off x="4807292" y="3441910"/>
            <a:ext cx="1415290" cy="248521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9C37A0F1-F616-1E41-B435-E6EC485136F9}"/>
              </a:ext>
            </a:extLst>
          </p:cNvPr>
          <p:cNvSpPr/>
          <p:nvPr/>
        </p:nvSpPr>
        <p:spPr>
          <a:xfrm>
            <a:off x="6149038" y="3544890"/>
            <a:ext cx="1407343" cy="604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0CED3-E842-844D-8321-FFA6E12417DD}"/>
              </a:ext>
            </a:extLst>
          </p:cNvPr>
          <p:cNvSpPr txBox="1"/>
          <p:nvPr/>
        </p:nvSpPr>
        <p:spPr>
          <a:xfrm>
            <a:off x="6721537" y="3605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0FABF2DF-C02E-1F41-8122-60ED0CFE06C9}"/>
              </a:ext>
            </a:extLst>
          </p:cNvPr>
          <p:cNvSpPr/>
          <p:nvPr/>
        </p:nvSpPr>
        <p:spPr>
          <a:xfrm rot="16200000">
            <a:off x="7692055" y="3508830"/>
            <a:ext cx="1407343" cy="604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8834346" y="11056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BFD299E-8789-0641-BE1B-277EAF08224F}"/>
              </a:ext>
            </a:extLst>
          </p:cNvPr>
          <p:cNvSpPr/>
          <p:nvPr/>
        </p:nvSpPr>
        <p:spPr>
          <a:xfrm rot="16200000">
            <a:off x="2214356" y="1550416"/>
            <a:ext cx="117155" cy="614804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F5772-4501-A74D-9A03-F93F77413326}"/>
              </a:ext>
            </a:extLst>
          </p:cNvPr>
          <p:cNvSpPr txBox="1"/>
          <p:nvPr/>
        </p:nvSpPr>
        <p:spPr>
          <a:xfrm>
            <a:off x="1918418" y="1466765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Conv1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A8A2654-DD53-0749-9BD2-932394EF6E7B}"/>
              </a:ext>
            </a:extLst>
          </p:cNvPr>
          <p:cNvSpPr/>
          <p:nvPr/>
        </p:nvSpPr>
        <p:spPr>
          <a:xfrm rot="16200000">
            <a:off x="2741117" y="2142335"/>
            <a:ext cx="117155" cy="614804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A322A-B07F-904E-9A3C-0B419DB9A012}"/>
              </a:ext>
            </a:extLst>
          </p:cNvPr>
          <p:cNvSpPr txBox="1"/>
          <p:nvPr/>
        </p:nvSpPr>
        <p:spPr>
          <a:xfrm>
            <a:off x="2445179" y="2058684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Layer1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3428718-0694-7648-8D2B-48E653546952}"/>
              </a:ext>
            </a:extLst>
          </p:cNvPr>
          <p:cNvSpPr/>
          <p:nvPr/>
        </p:nvSpPr>
        <p:spPr>
          <a:xfrm rot="16200000">
            <a:off x="3413041" y="2142335"/>
            <a:ext cx="117155" cy="614804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8FCCED-A97E-2D4E-922A-732FAA10D41A}"/>
              </a:ext>
            </a:extLst>
          </p:cNvPr>
          <p:cNvSpPr txBox="1"/>
          <p:nvPr/>
        </p:nvSpPr>
        <p:spPr>
          <a:xfrm>
            <a:off x="3117103" y="2058684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Layer2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8EE50A4-B7FE-1E42-8910-CA0C036FF79A}"/>
              </a:ext>
            </a:extLst>
          </p:cNvPr>
          <p:cNvSpPr/>
          <p:nvPr/>
        </p:nvSpPr>
        <p:spPr>
          <a:xfrm rot="16200000">
            <a:off x="4384003" y="1967027"/>
            <a:ext cx="117346" cy="977814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B94D8C-10C9-534D-A1B1-AEFB2F2B29CA}"/>
              </a:ext>
            </a:extLst>
          </p:cNvPr>
          <p:cNvSpPr txBox="1"/>
          <p:nvPr/>
        </p:nvSpPr>
        <p:spPr>
          <a:xfrm>
            <a:off x="4069278" y="2058493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Layer3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2A783131-85EE-3C41-9F63-837F7312CD62}"/>
              </a:ext>
            </a:extLst>
          </p:cNvPr>
          <p:cNvSpPr/>
          <p:nvPr/>
        </p:nvSpPr>
        <p:spPr>
          <a:xfrm rot="16200000">
            <a:off x="5645807" y="1883501"/>
            <a:ext cx="133544" cy="1164374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D79522-572A-9B48-8FB2-8D654EA8C263}"/>
              </a:ext>
            </a:extLst>
          </p:cNvPr>
          <p:cNvSpPr txBox="1"/>
          <p:nvPr/>
        </p:nvSpPr>
        <p:spPr>
          <a:xfrm>
            <a:off x="5263831" y="206014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Layer4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006FE14-C778-D440-B3E8-3C34F326CDCE}"/>
              </a:ext>
            </a:extLst>
          </p:cNvPr>
          <p:cNvSpPr/>
          <p:nvPr/>
        </p:nvSpPr>
        <p:spPr>
          <a:xfrm rot="16200000">
            <a:off x="9768532" y="3535960"/>
            <a:ext cx="691216" cy="604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26B1-1AD4-4948-9A75-78CAA3D54009}"/>
              </a:ext>
            </a:extLst>
          </p:cNvPr>
          <p:cNvSpPr txBox="1"/>
          <p:nvPr/>
        </p:nvSpPr>
        <p:spPr>
          <a:xfrm>
            <a:off x="9681882" y="2850776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31300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237256-272F-B94D-8F84-089432211FCE}"/>
              </a:ext>
            </a:extLst>
          </p:cNvPr>
          <p:cNvGrpSpPr/>
          <p:nvPr/>
        </p:nvGrpSpPr>
        <p:grpSpPr>
          <a:xfrm>
            <a:off x="988629" y="1586328"/>
            <a:ext cx="1880239" cy="3806602"/>
            <a:chOff x="896137" y="1716897"/>
            <a:chExt cx="1105471" cy="3806602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70DEEF5E-CAA9-C949-9DA7-01FD1E00C95B}"/>
                </a:ext>
              </a:extLst>
            </p:cNvPr>
            <p:cNvSpPr/>
            <p:nvPr/>
          </p:nvSpPr>
          <p:spPr>
            <a:xfrm>
              <a:off x="1034649" y="2174713"/>
              <a:ext cx="914400" cy="3039036"/>
            </a:xfrm>
            <a:prstGeom prst="cube">
              <a:avLst>
                <a:gd name="adj" fmla="val 871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BEEEFC8B-FA00-EF47-B14F-9DADA3255D10}"/>
                </a:ext>
              </a:extLst>
            </p:cNvPr>
            <p:cNvSpPr/>
            <p:nvPr/>
          </p:nvSpPr>
          <p:spPr>
            <a:xfrm>
              <a:off x="896137" y="1716897"/>
              <a:ext cx="1105471" cy="3806602"/>
            </a:xfrm>
            <a:prstGeom prst="cube">
              <a:avLst>
                <a:gd name="adj" fmla="val 871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27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Conv1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46D01DA8-6DAE-324B-973A-1724D3D18514}"/>
              </a:ext>
            </a:extLst>
          </p:cNvPr>
          <p:cNvSpPr/>
          <p:nvPr/>
        </p:nvSpPr>
        <p:spPr>
          <a:xfrm>
            <a:off x="3081998" y="345515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E07AEFB7-48FB-9E46-8E37-ABA2EB803B12}"/>
              </a:ext>
            </a:extLst>
          </p:cNvPr>
          <p:cNvSpPr/>
          <p:nvPr/>
        </p:nvSpPr>
        <p:spPr>
          <a:xfrm>
            <a:off x="2593389" y="392700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05881A03-00FE-CD45-8AE4-9C43D6419F5F}"/>
              </a:ext>
            </a:extLst>
          </p:cNvPr>
          <p:cNvSpPr/>
          <p:nvPr/>
        </p:nvSpPr>
        <p:spPr>
          <a:xfrm>
            <a:off x="3860338" y="2667458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72ABCF-2B2F-164F-981D-9DC617FB6082}"/>
              </a:ext>
            </a:extLst>
          </p:cNvPr>
          <p:cNvSpPr txBox="1"/>
          <p:nvPr/>
        </p:nvSpPr>
        <p:spPr>
          <a:xfrm rot="18695867">
            <a:off x="3452186" y="339656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909FB883-D33C-9742-8A3B-545CB4297540}"/>
              </a:ext>
            </a:extLst>
          </p:cNvPr>
          <p:cNvSpPr/>
          <p:nvPr/>
        </p:nvSpPr>
        <p:spPr>
          <a:xfrm>
            <a:off x="2107101" y="443739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09F11-882C-2B42-81FA-DB00517E753B}"/>
              </a:ext>
            </a:extLst>
          </p:cNvPr>
          <p:cNvSpPr txBox="1"/>
          <p:nvPr/>
        </p:nvSpPr>
        <p:spPr>
          <a:xfrm>
            <a:off x="4326489" y="272479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=7 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679145">
            <a:off x="2946300" y="2124431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E68-F4A6-8A4C-A0AE-C5A87C079E1A}"/>
              </a:ext>
            </a:extLst>
          </p:cNvPr>
          <p:cNvSpPr txBox="1"/>
          <p:nvPr/>
        </p:nvSpPr>
        <p:spPr>
          <a:xfrm rot="18984158">
            <a:off x="2851489" y="295593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64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D0571-E590-7C4B-B565-F4D07EC4C564}"/>
              </a:ext>
            </a:extLst>
          </p:cNvPr>
          <p:cNvSpPr txBox="1"/>
          <p:nvPr/>
        </p:nvSpPr>
        <p:spPr>
          <a:xfrm>
            <a:off x="2869221" y="24711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65D0B-01AD-5544-AF06-2AD09E28A662}"/>
              </a:ext>
            </a:extLst>
          </p:cNvPr>
          <p:cNvSpPr txBox="1"/>
          <p:nvPr/>
        </p:nvSpPr>
        <p:spPr>
          <a:xfrm>
            <a:off x="2884674" y="198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029ED-7AE7-2B41-93A5-7CF63F51D27D}"/>
              </a:ext>
            </a:extLst>
          </p:cNvPr>
          <p:cNvSpPr txBox="1"/>
          <p:nvPr/>
        </p:nvSpPr>
        <p:spPr>
          <a:xfrm>
            <a:off x="4184937" y="2355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86E0-8C22-4D48-8F68-B43691F693B3}"/>
              </a:ext>
            </a:extLst>
          </p:cNvPr>
          <p:cNvSpPr txBox="1"/>
          <p:nvPr/>
        </p:nvSpPr>
        <p:spPr>
          <a:xfrm>
            <a:off x="2966010" y="1677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P=3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B4BAFB4-F00C-0B48-9DAC-F99D80F00FFC}"/>
              </a:ext>
            </a:extLst>
          </p:cNvPr>
          <p:cNvSpPr/>
          <p:nvPr/>
        </p:nvSpPr>
        <p:spPr>
          <a:xfrm rot="10800000">
            <a:off x="2757135" y="1675115"/>
            <a:ext cx="248864" cy="364708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D550-AC40-BD46-A677-8DDDCC7DED65}"/>
              </a:ext>
            </a:extLst>
          </p:cNvPr>
          <p:cNvSpPr txBox="1"/>
          <p:nvPr/>
        </p:nvSpPr>
        <p:spPr>
          <a:xfrm>
            <a:off x="5524680" y="23945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/>
              <p:nvPr/>
            </p:nvSpPr>
            <p:spPr>
              <a:xfrm>
                <a:off x="3975966" y="1190738"/>
                <a:ext cx="498559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224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+1=112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66" y="1190738"/>
                <a:ext cx="4985596" cy="612796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787167-49EC-1849-93A3-ACC0EA530B4E}"/>
              </a:ext>
            </a:extLst>
          </p:cNvPr>
          <p:cNvSpPr txBox="1"/>
          <p:nvPr/>
        </p:nvSpPr>
        <p:spPr>
          <a:xfrm>
            <a:off x="6099036" y="27786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256547-B880-A543-88B4-0990085BC73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366898" y="1686576"/>
            <a:ext cx="2117319" cy="109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be 30">
            <a:extLst>
              <a:ext uri="{FF2B5EF4-FFF2-40B4-BE49-F238E27FC236}">
                <a16:creationId xmlns:a16="http://schemas.microsoft.com/office/drawing/2014/main" id="{E9287A10-29A8-E048-94A1-ECF43F6233C6}"/>
              </a:ext>
            </a:extLst>
          </p:cNvPr>
          <p:cNvSpPr/>
          <p:nvPr/>
        </p:nvSpPr>
        <p:spPr>
          <a:xfrm>
            <a:off x="4592088" y="2763922"/>
            <a:ext cx="1435845" cy="2057225"/>
          </a:xfrm>
          <a:prstGeom prst="cube">
            <a:avLst>
              <a:gd name="adj" fmla="val 5256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52F47C-FED5-7F4F-8722-D2491CCB9C96}"/>
              </a:ext>
            </a:extLst>
          </p:cNvPr>
          <p:cNvCxnSpPr/>
          <p:nvPr/>
        </p:nvCxnSpPr>
        <p:spPr>
          <a:xfrm>
            <a:off x="5734032" y="3792534"/>
            <a:ext cx="132119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9CBBDE4-7E83-7C42-A002-290EDD76EB04}"/>
              </a:ext>
            </a:extLst>
          </p:cNvPr>
          <p:cNvSpPr txBox="1"/>
          <p:nvPr/>
        </p:nvSpPr>
        <p:spPr>
          <a:xfrm>
            <a:off x="7214700" y="3607868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Pooling</a:t>
            </a:r>
          </a:p>
        </p:txBody>
      </p:sp>
    </p:spTree>
    <p:extLst>
      <p:ext uri="{BB962C8B-B14F-4D97-AF65-F5344CB8AC3E}">
        <p14:creationId xmlns:p14="http://schemas.microsoft.com/office/powerpoint/2010/main" val="217750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237256-272F-B94D-8F84-089432211FCE}"/>
              </a:ext>
            </a:extLst>
          </p:cNvPr>
          <p:cNvGrpSpPr/>
          <p:nvPr/>
        </p:nvGrpSpPr>
        <p:grpSpPr>
          <a:xfrm>
            <a:off x="136982" y="1442892"/>
            <a:ext cx="1880239" cy="3806602"/>
            <a:chOff x="896137" y="1716897"/>
            <a:chExt cx="1105471" cy="3806602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70DEEF5E-CAA9-C949-9DA7-01FD1E00C95B}"/>
                </a:ext>
              </a:extLst>
            </p:cNvPr>
            <p:cNvSpPr/>
            <p:nvPr/>
          </p:nvSpPr>
          <p:spPr>
            <a:xfrm>
              <a:off x="1034649" y="2174713"/>
              <a:ext cx="914400" cy="3039036"/>
            </a:xfrm>
            <a:prstGeom prst="cube">
              <a:avLst>
                <a:gd name="adj" fmla="val 871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BEEEFC8B-FA00-EF47-B14F-9DADA3255D10}"/>
                </a:ext>
              </a:extLst>
            </p:cNvPr>
            <p:cNvSpPr/>
            <p:nvPr/>
          </p:nvSpPr>
          <p:spPr>
            <a:xfrm>
              <a:off x="896137" y="1716897"/>
              <a:ext cx="1105471" cy="3806602"/>
            </a:xfrm>
            <a:prstGeom prst="cube">
              <a:avLst>
                <a:gd name="adj" fmla="val 871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27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Conv1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DE9122E-352B-2A45-BC5A-4D3DF03C65C3}"/>
              </a:ext>
            </a:extLst>
          </p:cNvPr>
          <p:cNvSpPr/>
          <p:nvPr/>
        </p:nvSpPr>
        <p:spPr>
          <a:xfrm>
            <a:off x="9464285" y="2916304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46D01DA8-6DAE-324B-973A-1724D3D18514}"/>
              </a:ext>
            </a:extLst>
          </p:cNvPr>
          <p:cNvSpPr/>
          <p:nvPr/>
        </p:nvSpPr>
        <p:spPr>
          <a:xfrm>
            <a:off x="2230351" y="3311714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E07AEFB7-48FB-9E46-8E37-ABA2EB803B12}"/>
              </a:ext>
            </a:extLst>
          </p:cNvPr>
          <p:cNvSpPr/>
          <p:nvPr/>
        </p:nvSpPr>
        <p:spPr>
          <a:xfrm>
            <a:off x="1741742" y="378357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05881A03-00FE-CD45-8AE4-9C43D6419F5F}"/>
              </a:ext>
            </a:extLst>
          </p:cNvPr>
          <p:cNvSpPr/>
          <p:nvPr/>
        </p:nvSpPr>
        <p:spPr>
          <a:xfrm>
            <a:off x="3008691" y="2524022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72ABCF-2B2F-164F-981D-9DC617FB6082}"/>
              </a:ext>
            </a:extLst>
          </p:cNvPr>
          <p:cNvSpPr txBox="1"/>
          <p:nvPr/>
        </p:nvSpPr>
        <p:spPr>
          <a:xfrm rot="18695867">
            <a:off x="2600539" y="325312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909FB883-D33C-9742-8A3B-545CB4297540}"/>
              </a:ext>
            </a:extLst>
          </p:cNvPr>
          <p:cNvSpPr/>
          <p:nvPr/>
        </p:nvSpPr>
        <p:spPr>
          <a:xfrm>
            <a:off x="1255454" y="4293954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679145">
            <a:off x="2094653" y="1980995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45A472C9-2B66-CD43-8654-EB4CFA8CC5DC}"/>
              </a:ext>
            </a:extLst>
          </p:cNvPr>
          <p:cNvSpPr/>
          <p:nvPr/>
        </p:nvSpPr>
        <p:spPr>
          <a:xfrm>
            <a:off x="8775695" y="3462246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F59F9-83E7-CA41-A16A-72FB982B3953}"/>
              </a:ext>
            </a:extLst>
          </p:cNvPr>
          <p:cNvSpPr txBox="1"/>
          <p:nvPr/>
        </p:nvSpPr>
        <p:spPr>
          <a:xfrm>
            <a:off x="8516807" y="395411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D550-AC40-BD46-A677-8DDDCC7DED65}"/>
              </a:ext>
            </a:extLst>
          </p:cNvPr>
          <p:cNvSpPr txBox="1"/>
          <p:nvPr/>
        </p:nvSpPr>
        <p:spPr>
          <a:xfrm>
            <a:off x="7628302" y="2167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/>
              <p:nvPr/>
            </p:nvSpPr>
            <p:spPr>
              <a:xfrm>
                <a:off x="6674070" y="1242757"/>
                <a:ext cx="4806059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70" y="1242757"/>
                <a:ext cx="4806059" cy="612796"/>
              </a:xfrm>
              <a:prstGeom prst="rect">
                <a:avLst/>
              </a:prstGeom>
              <a:blipFill>
                <a:blip r:embed="rId2"/>
                <a:stretch>
                  <a:fillRect t="-2041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787167-49EC-1849-93A3-ACC0EA530B4E}"/>
              </a:ext>
            </a:extLst>
          </p:cNvPr>
          <p:cNvSpPr txBox="1"/>
          <p:nvPr/>
        </p:nvSpPr>
        <p:spPr>
          <a:xfrm>
            <a:off x="8200106" y="28125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E9287A10-29A8-E048-94A1-ECF43F6233C6}"/>
              </a:ext>
            </a:extLst>
          </p:cNvPr>
          <p:cNvSpPr/>
          <p:nvPr/>
        </p:nvSpPr>
        <p:spPr>
          <a:xfrm>
            <a:off x="3740441" y="2620486"/>
            <a:ext cx="1435845" cy="2057225"/>
          </a:xfrm>
          <a:prstGeom prst="cube">
            <a:avLst>
              <a:gd name="adj" fmla="val 5256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53933A9-DDFF-6948-ACF7-E4807B0A84BE}"/>
              </a:ext>
            </a:extLst>
          </p:cNvPr>
          <p:cNvSpPr/>
          <p:nvPr/>
        </p:nvSpPr>
        <p:spPr>
          <a:xfrm>
            <a:off x="6674070" y="2452935"/>
            <a:ext cx="1435845" cy="2057225"/>
          </a:xfrm>
          <a:prstGeom prst="cube">
            <a:avLst>
              <a:gd name="adj" fmla="val 5256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55A21463-CC79-034F-9442-E1E4A977916E}"/>
              </a:ext>
            </a:extLst>
          </p:cNvPr>
          <p:cNvSpPr/>
          <p:nvPr/>
        </p:nvSpPr>
        <p:spPr>
          <a:xfrm>
            <a:off x="6583879" y="2155936"/>
            <a:ext cx="1646299" cy="2639193"/>
          </a:xfrm>
          <a:prstGeom prst="cube">
            <a:avLst>
              <a:gd name="adj" fmla="val 615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0658D1-FC39-D149-9212-DCB085FC4248}"/>
              </a:ext>
            </a:extLst>
          </p:cNvPr>
          <p:cNvCxnSpPr/>
          <p:nvPr/>
        </p:nvCxnSpPr>
        <p:spPr>
          <a:xfrm>
            <a:off x="4882385" y="3649098"/>
            <a:ext cx="132119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01A2B6-0741-C344-BCA9-FECD191561AD}"/>
              </a:ext>
            </a:extLst>
          </p:cNvPr>
          <p:cNvSpPr txBox="1"/>
          <p:nvPr/>
        </p:nvSpPr>
        <p:spPr>
          <a:xfrm>
            <a:off x="5594294" y="37034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5C2FA-F32E-D247-BFD9-4C5EAE0A1EFF}"/>
              </a:ext>
            </a:extLst>
          </p:cNvPr>
          <p:cNvSpPr txBox="1"/>
          <p:nvPr/>
        </p:nvSpPr>
        <p:spPr>
          <a:xfrm flipH="1">
            <a:off x="10201522" y="2537298"/>
            <a:ext cx="58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67E9E-0AAB-3A4F-BA03-F130E73D28B9}"/>
              </a:ext>
            </a:extLst>
          </p:cNvPr>
          <p:cNvSpPr txBox="1"/>
          <p:nvPr/>
        </p:nvSpPr>
        <p:spPr>
          <a:xfrm>
            <a:off x="10871158" y="30929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F80DCE-9C16-1944-BD92-8CB7A0CCF2E3}"/>
              </a:ext>
            </a:extLst>
          </p:cNvPr>
          <p:cNvSpPr txBox="1"/>
          <p:nvPr/>
        </p:nvSpPr>
        <p:spPr>
          <a:xfrm>
            <a:off x="8311507" y="214891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C50C0DA-81EE-374E-AB89-BC5BFA8DF537}"/>
              </a:ext>
            </a:extLst>
          </p:cNvPr>
          <p:cNvSpPr/>
          <p:nvPr/>
        </p:nvSpPr>
        <p:spPr>
          <a:xfrm rot="10800000">
            <a:off x="8111494" y="2221780"/>
            <a:ext cx="248864" cy="271532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2B098B-7265-9948-9F1F-BCB453F2D7FA}"/>
              </a:ext>
            </a:extLst>
          </p:cNvPr>
          <p:cNvCxnSpPr>
            <a:endCxn id="13" idx="0"/>
          </p:cNvCxnSpPr>
          <p:nvPr/>
        </p:nvCxnSpPr>
        <p:spPr>
          <a:xfrm>
            <a:off x="10871158" y="1745676"/>
            <a:ext cx="209352" cy="134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6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be 31">
            <a:extLst>
              <a:ext uri="{FF2B5EF4-FFF2-40B4-BE49-F238E27FC236}">
                <a16:creationId xmlns:a16="http://schemas.microsoft.com/office/drawing/2014/main" id="{2333B162-DB58-B840-9FC4-F9A226C96CF9}"/>
              </a:ext>
            </a:extLst>
          </p:cNvPr>
          <p:cNvSpPr/>
          <p:nvPr/>
        </p:nvSpPr>
        <p:spPr>
          <a:xfrm>
            <a:off x="3692820" y="3418819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CCAA2CFE-36E4-2A4B-8B41-075749A0ACE6}"/>
              </a:ext>
            </a:extLst>
          </p:cNvPr>
          <p:cNvSpPr/>
          <p:nvPr/>
        </p:nvSpPr>
        <p:spPr>
          <a:xfrm>
            <a:off x="3019585" y="4113643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C89D874-A0BC-6B48-BF8A-4D643A8CE6E2}"/>
              </a:ext>
            </a:extLst>
          </p:cNvPr>
          <p:cNvSpPr/>
          <p:nvPr/>
        </p:nvSpPr>
        <p:spPr>
          <a:xfrm>
            <a:off x="2573537" y="4485149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497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Layer 1 - Block 1 - 1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72ABCF-2B2F-164F-981D-9DC617FB6082}"/>
              </a:ext>
            </a:extLst>
          </p:cNvPr>
          <p:cNvSpPr txBox="1"/>
          <p:nvPr/>
        </p:nvSpPr>
        <p:spPr>
          <a:xfrm rot="18695867">
            <a:off x="3452186" y="37745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909FB883-D33C-9742-8A3B-545CB4297540}"/>
              </a:ext>
            </a:extLst>
          </p:cNvPr>
          <p:cNvSpPr/>
          <p:nvPr/>
        </p:nvSpPr>
        <p:spPr>
          <a:xfrm>
            <a:off x="2188177" y="4855586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09F11-882C-2B42-81FA-DB00517E753B}"/>
              </a:ext>
            </a:extLst>
          </p:cNvPr>
          <p:cNvSpPr txBox="1"/>
          <p:nvPr/>
        </p:nvSpPr>
        <p:spPr>
          <a:xfrm>
            <a:off x="2794183" y="506214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=3 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679145">
            <a:off x="2946300" y="2502383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E68-F4A6-8A4C-A0AE-C5A87C079E1A}"/>
              </a:ext>
            </a:extLst>
          </p:cNvPr>
          <p:cNvSpPr txBox="1"/>
          <p:nvPr/>
        </p:nvSpPr>
        <p:spPr>
          <a:xfrm rot="18984158">
            <a:off x="2851489" y="333388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64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D0571-E590-7C4B-B565-F4D07EC4C564}"/>
              </a:ext>
            </a:extLst>
          </p:cNvPr>
          <p:cNvSpPr txBox="1"/>
          <p:nvPr/>
        </p:nvSpPr>
        <p:spPr>
          <a:xfrm>
            <a:off x="1738333" y="3234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86E0-8C22-4D48-8F68-B43691F693B3}"/>
              </a:ext>
            </a:extLst>
          </p:cNvPr>
          <p:cNvSpPr txBox="1"/>
          <p:nvPr/>
        </p:nvSpPr>
        <p:spPr>
          <a:xfrm>
            <a:off x="2488136" y="32485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B4BAFB4-F00C-0B48-9DAC-F99D80F00FFC}"/>
              </a:ext>
            </a:extLst>
          </p:cNvPr>
          <p:cNvSpPr/>
          <p:nvPr/>
        </p:nvSpPr>
        <p:spPr>
          <a:xfrm rot="10800000">
            <a:off x="2331404" y="3303745"/>
            <a:ext cx="175693" cy="258980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D550-AC40-BD46-A677-8DDDCC7DED65}"/>
              </a:ext>
            </a:extLst>
          </p:cNvPr>
          <p:cNvSpPr txBox="1"/>
          <p:nvPr/>
        </p:nvSpPr>
        <p:spPr>
          <a:xfrm>
            <a:off x="4900724" y="3170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/>
              <p:nvPr/>
            </p:nvSpPr>
            <p:spPr>
              <a:xfrm>
                <a:off x="1381302" y="2066001"/>
                <a:ext cx="466168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56 −3+2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+1=56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302" y="2066001"/>
                <a:ext cx="4661689" cy="618374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7422BCD-CFFE-764D-A389-8FE6F7AF8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568"/>
          <a:stretch/>
        </p:blipFill>
        <p:spPr>
          <a:xfrm>
            <a:off x="2436987" y="1227107"/>
            <a:ext cx="2298700" cy="535899"/>
          </a:xfrm>
          <a:prstGeom prst="rect">
            <a:avLst/>
          </a:prstGeom>
        </p:spPr>
      </p:pic>
      <p:sp>
        <p:nvSpPr>
          <p:cNvPr id="28" name="Cube 27">
            <a:extLst>
              <a:ext uri="{FF2B5EF4-FFF2-40B4-BE49-F238E27FC236}">
                <a16:creationId xmlns:a16="http://schemas.microsoft.com/office/drawing/2014/main" id="{7B482316-6897-F641-B7E0-AFEB6559A62F}"/>
              </a:ext>
            </a:extLst>
          </p:cNvPr>
          <p:cNvSpPr/>
          <p:nvPr/>
        </p:nvSpPr>
        <p:spPr>
          <a:xfrm>
            <a:off x="1000053" y="3525931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698CD24B-A198-0144-BDA7-0584A9D10A77}"/>
              </a:ext>
            </a:extLst>
          </p:cNvPr>
          <p:cNvSpPr/>
          <p:nvPr/>
        </p:nvSpPr>
        <p:spPr>
          <a:xfrm>
            <a:off x="695165" y="3303745"/>
            <a:ext cx="1589098" cy="1638615"/>
          </a:xfrm>
          <a:prstGeom prst="cube">
            <a:avLst>
              <a:gd name="adj" fmla="val 523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36EC180-5645-B148-AFB2-68576442DCDF}"/>
              </a:ext>
            </a:extLst>
          </p:cNvPr>
          <p:cNvSpPr/>
          <p:nvPr/>
        </p:nvSpPr>
        <p:spPr>
          <a:xfrm>
            <a:off x="4265722" y="3525931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515F2A-E259-ED46-896F-95D9B755F190}"/>
              </a:ext>
            </a:extLst>
          </p:cNvPr>
          <p:cNvSpPr txBox="1"/>
          <p:nvPr/>
        </p:nvSpPr>
        <p:spPr>
          <a:xfrm>
            <a:off x="4017520" y="31186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4B497B-F980-CE4F-B2CE-41FFA90A02B2}"/>
              </a:ext>
            </a:extLst>
          </p:cNvPr>
          <p:cNvSpPr txBox="1"/>
          <p:nvPr/>
        </p:nvSpPr>
        <p:spPr>
          <a:xfrm>
            <a:off x="1009598" y="4255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15FD757-50DB-824A-BFEC-86199DF5E6C6}"/>
              </a:ext>
            </a:extLst>
          </p:cNvPr>
          <p:cNvCxnSpPr>
            <a:cxnSpLocks/>
            <a:stCxn id="48" idx="0"/>
            <a:endCxn id="25" idx="0"/>
          </p:cNvCxnSpPr>
          <p:nvPr/>
        </p:nvCxnSpPr>
        <p:spPr>
          <a:xfrm rot="5400000" flipH="1" flipV="1">
            <a:off x="3996326" y="2271070"/>
            <a:ext cx="214428" cy="2013071"/>
          </a:xfrm>
          <a:prstGeom prst="curvedConnector3">
            <a:avLst>
              <a:gd name="adj1" fmla="val 25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67E58D0-24C8-D641-9F58-D29A50BCBF48}"/>
              </a:ext>
            </a:extLst>
          </p:cNvPr>
          <p:cNvCxnSpPr>
            <a:cxnSpLocks/>
            <a:stCxn id="8" idx="3"/>
            <a:endCxn id="59" idx="3"/>
          </p:cNvCxnSpPr>
          <p:nvPr/>
        </p:nvCxnSpPr>
        <p:spPr>
          <a:xfrm flipH="1">
            <a:off x="5899942" y="2375188"/>
            <a:ext cx="143049" cy="1412963"/>
          </a:xfrm>
          <a:prstGeom prst="curvedConnector3">
            <a:avLst>
              <a:gd name="adj1" fmla="val -15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5EF0C7-4AB0-7E43-9F29-E6E326038E72}"/>
              </a:ext>
            </a:extLst>
          </p:cNvPr>
          <p:cNvSpPr txBox="1"/>
          <p:nvPr/>
        </p:nvSpPr>
        <p:spPr>
          <a:xfrm>
            <a:off x="5481238" y="36034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E1624F5-1D88-924E-8891-DD539AF985B6}"/>
              </a:ext>
            </a:extLst>
          </p:cNvPr>
          <p:cNvCxnSpPr>
            <a:cxnSpLocks/>
            <a:stCxn id="28" idx="3"/>
          </p:cNvCxnSpPr>
          <p:nvPr/>
        </p:nvCxnSpPr>
        <p:spPr>
          <a:xfrm rot="16200000" flipH="1">
            <a:off x="1652815" y="4333715"/>
            <a:ext cx="1413595" cy="2155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E76CE2-6378-A84B-AC38-04ABAC570326}"/>
              </a:ext>
            </a:extLst>
          </p:cNvPr>
          <p:cNvSpPr txBox="1"/>
          <p:nvPr/>
        </p:nvSpPr>
        <p:spPr>
          <a:xfrm>
            <a:off x="6832858" y="2472280"/>
            <a:ext cx="5044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Ojo</a:t>
            </a:r>
            <a:r>
              <a:rPr lang="en-US" dirty="0"/>
              <a:t> que </a:t>
            </a:r>
            <a:r>
              <a:rPr lang="en-US" dirty="0" err="1"/>
              <a:t>estoy</a:t>
            </a:r>
            <a:r>
              <a:rPr lang="en-US" dirty="0"/>
              <a:t> hay que </a:t>
            </a:r>
            <a:r>
              <a:rPr lang="en-US" dirty="0" err="1"/>
              <a:t>cambiarlo</a:t>
            </a:r>
            <a:r>
              <a:rPr lang="en-US" dirty="0"/>
              <a:t> </a:t>
            </a:r>
            <a:r>
              <a:rPr lang="en-US" dirty="0" err="1"/>
              <a:t>seguramente</a:t>
            </a:r>
            <a:r>
              <a:rPr lang="en-US" dirty="0"/>
              <a:t>.</a:t>
            </a:r>
          </a:p>
          <a:p>
            <a:r>
              <a:rPr lang="en-US" dirty="0"/>
              <a:t>El Block 2 </a:t>
            </a:r>
            <a:r>
              <a:rPr lang="en-US" dirty="0" err="1"/>
              <a:t>si</a:t>
            </a:r>
            <a:r>
              <a:rPr lang="en-US" dirty="0"/>
              <a:t> que </a:t>
            </a:r>
            <a:r>
              <a:rPr lang="en-US" dirty="0" err="1"/>
              <a:t>hace</a:t>
            </a:r>
            <a:r>
              <a:rPr lang="en-US" dirty="0"/>
              <a:t> stride 2 y </a:t>
            </a:r>
            <a:r>
              <a:rPr lang="en-US" dirty="0" err="1"/>
              <a:t>hará</a:t>
            </a:r>
            <a:r>
              <a:rPr lang="en-US" dirty="0"/>
              <a:t> padding </a:t>
            </a:r>
            <a:r>
              <a:rPr lang="en-US" dirty="0" err="1"/>
              <a:t>seguramente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Pero </a:t>
            </a:r>
            <a:r>
              <a:rPr lang="en-US" dirty="0" err="1"/>
              <a:t>este</a:t>
            </a:r>
            <a:r>
              <a:rPr lang="en-US" dirty="0"/>
              <a:t> block 1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creo</a:t>
            </a:r>
            <a:r>
              <a:rPr lang="en-US" dirty="0"/>
              <a:t> que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simplemente</a:t>
            </a:r>
            <a:r>
              <a:rPr lang="en-US" dirty="0"/>
              <a:t> stride 1 </a:t>
            </a:r>
            <a:r>
              <a:rPr lang="en-US"/>
              <a:t>sin 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5054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Layer 1 – Block 1 - 1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D0571-E590-7C4B-B565-F4D07EC4C564}"/>
              </a:ext>
            </a:extLst>
          </p:cNvPr>
          <p:cNvSpPr txBox="1"/>
          <p:nvPr/>
        </p:nvSpPr>
        <p:spPr>
          <a:xfrm>
            <a:off x="1738333" y="3234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422BCD-CFFE-764D-A389-8FE6F7AF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106" y="3706791"/>
            <a:ext cx="2298700" cy="901700"/>
          </a:xfrm>
          <a:prstGeom prst="rect">
            <a:avLst/>
          </a:prstGeom>
        </p:spPr>
      </p:pic>
      <p:sp>
        <p:nvSpPr>
          <p:cNvPr id="28" name="Cube 27">
            <a:extLst>
              <a:ext uri="{FF2B5EF4-FFF2-40B4-BE49-F238E27FC236}">
                <a16:creationId xmlns:a16="http://schemas.microsoft.com/office/drawing/2014/main" id="{7B482316-6897-F641-B7E0-AFEB6559A62F}"/>
              </a:ext>
            </a:extLst>
          </p:cNvPr>
          <p:cNvSpPr/>
          <p:nvPr/>
        </p:nvSpPr>
        <p:spPr>
          <a:xfrm>
            <a:off x="1000053" y="3525931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698CD24B-A198-0144-BDA7-0584A9D10A77}"/>
              </a:ext>
            </a:extLst>
          </p:cNvPr>
          <p:cNvSpPr/>
          <p:nvPr/>
        </p:nvSpPr>
        <p:spPr>
          <a:xfrm>
            <a:off x="695165" y="3303745"/>
            <a:ext cx="1589098" cy="1638615"/>
          </a:xfrm>
          <a:prstGeom prst="cube">
            <a:avLst>
              <a:gd name="adj" fmla="val 523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36EC180-5645-B148-AFB2-68576442DCDF}"/>
              </a:ext>
            </a:extLst>
          </p:cNvPr>
          <p:cNvSpPr/>
          <p:nvPr/>
        </p:nvSpPr>
        <p:spPr>
          <a:xfrm>
            <a:off x="3201143" y="3603484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4B497B-F980-CE4F-B2CE-41FFA90A02B2}"/>
              </a:ext>
            </a:extLst>
          </p:cNvPr>
          <p:cNvSpPr txBox="1"/>
          <p:nvPr/>
        </p:nvSpPr>
        <p:spPr>
          <a:xfrm>
            <a:off x="650288" y="42312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EA5512A-AFB3-1148-8250-A2FDD184D7C7}"/>
              </a:ext>
            </a:extLst>
          </p:cNvPr>
          <p:cNvCxnSpPr>
            <a:cxnSpLocks/>
            <a:stCxn id="28" idx="3"/>
            <a:endCxn id="68" idx="4"/>
          </p:cNvCxnSpPr>
          <p:nvPr/>
        </p:nvCxnSpPr>
        <p:spPr>
          <a:xfrm rot="5400000" flipH="1" flipV="1">
            <a:off x="4070738" y="1723542"/>
            <a:ext cx="192251" cy="5769898"/>
          </a:xfrm>
          <a:prstGeom prst="curvedConnector3">
            <a:avLst>
              <a:gd name="adj1" fmla="val -666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>
            <a:extLst>
              <a:ext uri="{FF2B5EF4-FFF2-40B4-BE49-F238E27FC236}">
                <a16:creationId xmlns:a16="http://schemas.microsoft.com/office/drawing/2014/main" id="{F12E801F-FCA4-BE46-8F7A-F587AAF45753}"/>
              </a:ext>
            </a:extLst>
          </p:cNvPr>
          <p:cNvSpPr/>
          <p:nvPr/>
        </p:nvSpPr>
        <p:spPr>
          <a:xfrm>
            <a:off x="1861523" y="3603485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D9A9F139-BCA1-E248-B6D3-32B93A2B0B60}"/>
              </a:ext>
            </a:extLst>
          </p:cNvPr>
          <p:cNvSpPr/>
          <p:nvPr/>
        </p:nvSpPr>
        <p:spPr>
          <a:xfrm>
            <a:off x="4016919" y="3611181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ADFF90E7-37E3-5541-BC4C-71C3C9DB150C}"/>
              </a:ext>
            </a:extLst>
          </p:cNvPr>
          <p:cNvSpPr/>
          <p:nvPr/>
        </p:nvSpPr>
        <p:spPr>
          <a:xfrm>
            <a:off x="5298600" y="3611181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044141-12C1-AF41-B470-A404D0E715A2}"/>
              </a:ext>
            </a:extLst>
          </p:cNvPr>
          <p:cNvSpPr/>
          <p:nvPr/>
        </p:nvSpPr>
        <p:spPr>
          <a:xfrm>
            <a:off x="6798365" y="4015409"/>
            <a:ext cx="506896" cy="496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8C7EA-8959-3C4D-90D4-A106EA8D867A}"/>
              </a:ext>
            </a:extLst>
          </p:cNvPr>
          <p:cNvCxnSpPr>
            <a:endCxn id="68" idx="2"/>
          </p:cNvCxnSpPr>
          <p:nvPr/>
        </p:nvCxnSpPr>
        <p:spPr>
          <a:xfrm>
            <a:off x="6202017" y="4255122"/>
            <a:ext cx="596348" cy="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F08B18-B8C1-844B-AB61-25A80692C547}"/>
              </a:ext>
            </a:extLst>
          </p:cNvPr>
          <p:cNvCxnSpPr>
            <a:stCxn id="68" idx="6"/>
          </p:cNvCxnSpPr>
          <p:nvPr/>
        </p:nvCxnSpPr>
        <p:spPr>
          <a:xfrm>
            <a:off x="7305261" y="4263887"/>
            <a:ext cx="50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be 78">
            <a:extLst>
              <a:ext uri="{FF2B5EF4-FFF2-40B4-BE49-F238E27FC236}">
                <a16:creationId xmlns:a16="http://schemas.microsoft.com/office/drawing/2014/main" id="{89F6A8ED-E939-3A45-BB2D-EE32B570029A}"/>
              </a:ext>
            </a:extLst>
          </p:cNvPr>
          <p:cNvSpPr/>
          <p:nvPr/>
        </p:nvSpPr>
        <p:spPr>
          <a:xfrm>
            <a:off x="7558671" y="3603483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00624E-F554-A74E-8ED5-C56CC9672F84}"/>
              </a:ext>
            </a:extLst>
          </p:cNvPr>
          <p:cNvSpPr txBox="1"/>
          <p:nvPr/>
        </p:nvSpPr>
        <p:spPr>
          <a:xfrm>
            <a:off x="3964026" y="3258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76C5FC-DE8C-8D4F-920A-901BD355A4B1}"/>
              </a:ext>
            </a:extLst>
          </p:cNvPr>
          <p:cNvSpPr txBox="1"/>
          <p:nvPr/>
        </p:nvSpPr>
        <p:spPr>
          <a:xfrm>
            <a:off x="6037531" y="32576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C2FD00-9441-E544-8C75-40B04F1C7FF7}"/>
              </a:ext>
            </a:extLst>
          </p:cNvPr>
          <p:cNvSpPr txBox="1"/>
          <p:nvPr/>
        </p:nvSpPr>
        <p:spPr>
          <a:xfrm>
            <a:off x="8262214" y="3303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EAA20D-4545-8B47-A0AB-05E555F6E50B}"/>
              </a:ext>
            </a:extLst>
          </p:cNvPr>
          <p:cNvSpPr txBox="1"/>
          <p:nvPr/>
        </p:nvSpPr>
        <p:spPr>
          <a:xfrm>
            <a:off x="3267820" y="47482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A58344-0528-F74F-AD8E-A8A8B2E284B1}"/>
              </a:ext>
            </a:extLst>
          </p:cNvPr>
          <p:cNvSpPr txBox="1"/>
          <p:nvPr/>
        </p:nvSpPr>
        <p:spPr>
          <a:xfrm>
            <a:off x="5374018" y="4749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50EDDC-CFA4-FC42-9A34-50EAAE8202EF}"/>
              </a:ext>
            </a:extLst>
          </p:cNvPr>
          <p:cNvSpPr txBox="1"/>
          <p:nvPr/>
        </p:nvSpPr>
        <p:spPr>
          <a:xfrm>
            <a:off x="7602730" y="4789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4850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304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 Layer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D3579-D08E-3A4B-BB41-9B1E4EC2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734005" y="2811679"/>
            <a:ext cx="2298700" cy="2413000"/>
          </a:xfrm>
          <a:prstGeom prst="rect">
            <a:avLst/>
          </a:prstGeom>
        </p:spPr>
      </p:pic>
      <p:sp>
        <p:nvSpPr>
          <p:cNvPr id="27" name="Cube 26">
            <a:extLst>
              <a:ext uri="{FF2B5EF4-FFF2-40B4-BE49-F238E27FC236}">
                <a16:creationId xmlns:a16="http://schemas.microsoft.com/office/drawing/2014/main" id="{F5A7E184-79E8-FF49-9833-B53AB242D999}"/>
              </a:ext>
            </a:extLst>
          </p:cNvPr>
          <p:cNvSpPr/>
          <p:nvPr/>
        </p:nvSpPr>
        <p:spPr>
          <a:xfrm>
            <a:off x="113720" y="3609908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0E86A85E-F493-2A46-9695-34A92E619C96}"/>
              </a:ext>
            </a:extLst>
          </p:cNvPr>
          <p:cNvCxnSpPr>
            <a:cxnSpLocks/>
            <a:stCxn id="27" idx="3"/>
            <a:endCxn id="47" idx="4"/>
          </p:cNvCxnSpPr>
          <p:nvPr/>
        </p:nvCxnSpPr>
        <p:spPr>
          <a:xfrm rot="5400000" flipH="1" flipV="1">
            <a:off x="1538125" y="3372591"/>
            <a:ext cx="273458" cy="2558545"/>
          </a:xfrm>
          <a:prstGeom prst="curvedConnector3">
            <a:avLst>
              <a:gd name="adj1" fmla="val -83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56F60AD6-C158-7443-ABF9-3C095F1E3FB3}"/>
              </a:ext>
            </a:extLst>
          </p:cNvPr>
          <p:cNvSpPr/>
          <p:nvPr/>
        </p:nvSpPr>
        <p:spPr>
          <a:xfrm>
            <a:off x="444717" y="3273215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48B77425-718B-B542-B189-0C22742A6E14}"/>
              </a:ext>
            </a:extLst>
          </p:cNvPr>
          <p:cNvSpPr/>
          <p:nvPr/>
        </p:nvSpPr>
        <p:spPr>
          <a:xfrm>
            <a:off x="779007" y="3632215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F175D907-69A2-BE44-9E38-7FD441C58366}"/>
              </a:ext>
            </a:extLst>
          </p:cNvPr>
          <p:cNvSpPr/>
          <p:nvPr/>
        </p:nvSpPr>
        <p:spPr>
          <a:xfrm>
            <a:off x="1087367" y="3308473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77D3C404-D76D-4149-9FCF-2CEB0A46CAA0}"/>
              </a:ext>
            </a:extLst>
          </p:cNvPr>
          <p:cNvSpPr/>
          <p:nvPr/>
        </p:nvSpPr>
        <p:spPr>
          <a:xfrm>
            <a:off x="1480247" y="3628274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189365-FEEC-744E-B0F1-269BCDAAAFBD}"/>
              </a:ext>
            </a:extLst>
          </p:cNvPr>
          <p:cNvSpPr/>
          <p:nvPr/>
        </p:nvSpPr>
        <p:spPr>
          <a:xfrm>
            <a:off x="2700679" y="4018179"/>
            <a:ext cx="506896" cy="496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ED2072-204D-2F4A-B6F9-6FC83A196D77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351341" y="4258652"/>
            <a:ext cx="349338" cy="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be 50">
            <a:extLst>
              <a:ext uri="{FF2B5EF4-FFF2-40B4-BE49-F238E27FC236}">
                <a16:creationId xmlns:a16="http://schemas.microsoft.com/office/drawing/2014/main" id="{A4BC8784-3CDE-904D-9AF8-9BF7EB2E3EBC}"/>
              </a:ext>
            </a:extLst>
          </p:cNvPr>
          <p:cNvSpPr/>
          <p:nvPr/>
        </p:nvSpPr>
        <p:spPr>
          <a:xfrm>
            <a:off x="3121954" y="3618313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3C48B2D-36A6-B540-A7D8-8E0574658EBA}"/>
              </a:ext>
            </a:extLst>
          </p:cNvPr>
          <p:cNvCxnSpPr>
            <a:cxnSpLocks/>
            <a:stCxn id="51" idx="3"/>
            <a:endCxn id="68" idx="4"/>
          </p:cNvCxnSpPr>
          <p:nvPr/>
        </p:nvCxnSpPr>
        <p:spPr>
          <a:xfrm rot="5400000" flipH="1" flipV="1">
            <a:off x="4568674" y="3350276"/>
            <a:ext cx="281863" cy="2611581"/>
          </a:xfrm>
          <a:prstGeom prst="curvedConnector3">
            <a:avLst>
              <a:gd name="adj1" fmla="val -81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>
            <a:extLst>
              <a:ext uri="{FF2B5EF4-FFF2-40B4-BE49-F238E27FC236}">
                <a16:creationId xmlns:a16="http://schemas.microsoft.com/office/drawing/2014/main" id="{2C20E8DF-4CD9-7040-AF6B-596981BF1362}"/>
              </a:ext>
            </a:extLst>
          </p:cNvPr>
          <p:cNvSpPr/>
          <p:nvPr/>
        </p:nvSpPr>
        <p:spPr>
          <a:xfrm>
            <a:off x="3505987" y="3273215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8F8FD087-FF0A-1F4A-AB98-D0D07679F2E9}"/>
              </a:ext>
            </a:extLst>
          </p:cNvPr>
          <p:cNvSpPr/>
          <p:nvPr/>
        </p:nvSpPr>
        <p:spPr>
          <a:xfrm>
            <a:off x="3840277" y="3632215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98B02608-BFE7-5E42-A735-FEB21508535F}"/>
              </a:ext>
            </a:extLst>
          </p:cNvPr>
          <p:cNvSpPr/>
          <p:nvPr/>
        </p:nvSpPr>
        <p:spPr>
          <a:xfrm>
            <a:off x="4148637" y="3308473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A6E9855B-B547-A94E-AD93-D6618608AA25}"/>
              </a:ext>
            </a:extLst>
          </p:cNvPr>
          <p:cNvSpPr/>
          <p:nvPr/>
        </p:nvSpPr>
        <p:spPr>
          <a:xfrm>
            <a:off x="4541517" y="3648847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2BDAF5F-A3F6-5C47-A6FB-90915A6F03C4}"/>
              </a:ext>
            </a:extLst>
          </p:cNvPr>
          <p:cNvSpPr/>
          <p:nvPr/>
        </p:nvSpPr>
        <p:spPr>
          <a:xfrm>
            <a:off x="5761949" y="4018179"/>
            <a:ext cx="506896" cy="496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1B81E2-8D3C-A940-A84B-99F680CD9009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5412611" y="4258652"/>
            <a:ext cx="349338" cy="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FE2C0B-9CE9-F747-8DF6-EBD06412B710}"/>
              </a:ext>
            </a:extLst>
          </p:cNvPr>
          <p:cNvCxnSpPr>
            <a:stCxn id="68" idx="6"/>
          </p:cNvCxnSpPr>
          <p:nvPr/>
        </p:nvCxnSpPr>
        <p:spPr>
          <a:xfrm>
            <a:off x="6268845" y="4266657"/>
            <a:ext cx="50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be 70">
            <a:extLst>
              <a:ext uri="{FF2B5EF4-FFF2-40B4-BE49-F238E27FC236}">
                <a16:creationId xmlns:a16="http://schemas.microsoft.com/office/drawing/2014/main" id="{93985BE3-CC50-5544-AAD2-610A4AF20A61}"/>
              </a:ext>
            </a:extLst>
          </p:cNvPr>
          <p:cNvSpPr/>
          <p:nvPr/>
        </p:nvSpPr>
        <p:spPr>
          <a:xfrm>
            <a:off x="6183224" y="3618313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7E8E8E3D-B88C-8242-8D53-619D2A905276}"/>
              </a:ext>
            </a:extLst>
          </p:cNvPr>
          <p:cNvCxnSpPr>
            <a:cxnSpLocks/>
            <a:endCxn id="81" idx="4"/>
          </p:cNvCxnSpPr>
          <p:nvPr/>
        </p:nvCxnSpPr>
        <p:spPr>
          <a:xfrm rot="5400000" flipH="1" flipV="1">
            <a:off x="7618203" y="3372591"/>
            <a:ext cx="273458" cy="2558545"/>
          </a:xfrm>
          <a:prstGeom prst="curvedConnector3">
            <a:avLst>
              <a:gd name="adj1" fmla="val -83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be 76">
            <a:extLst>
              <a:ext uri="{FF2B5EF4-FFF2-40B4-BE49-F238E27FC236}">
                <a16:creationId xmlns:a16="http://schemas.microsoft.com/office/drawing/2014/main" id="{5D8CEF43-318B-DF4E-89CD-E2DA8DD305D5}"/>
              </a:ext>
            </a:extLst>
          </p:cNvPr>
          <p:cNvSpPr/>
          <p:nvPr/>
        </p:nvSpPr>
        <p:spPr>
          <a:xfrm>
            <a:off x="6524795" y="3273215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98F565F7-F638-0A4F-B9C2-6D9182EABE90}"/>
              </a:ext>
            </a:extLst>
          </p:cNvPr>
          <p:cNvSpPr/>
          <p:nvPr/>
        </p:nvSpPr>
        <p:spPr>
          <a:xfrm>
            <a:off x="6859085" y="3632215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F96EB95B-FE54-124C-AC62-CCE82856E3D7}"/>
              </a:ext>
            </a:extLst>
          </p:cNvPr>
          <p:cNvSpPr/>
          <p:nvPr/>
        </p:nvSpPr>
        <p:spPr>
          <a:xfrm>
            <a:off x="7167445" y="3308473"/>
            <a:ext cx="1530995" cy="1506368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22CD4EC5-B680-3C40-A28F-1BC0271019BA}"/>
              </a:ext>
            </a:extLst>
          </p:cNvPr>
          <p:cNvSpPr/>
          <p:nvPr/>
        </p:nvSpPr>
        <p:spPr>
          <a:xfrm>
            <a:off x="7560325" y="3628274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62847AB-44EC-584B-A7F0-E7C4E451DDF7}"/>
              </a:ext>
            </a:extLst>
          </p:cNvPr>
          <p:cNvSpPr/>
          <p:nvPr/>
        </p:nvSpPr>
        <p:spPr>
          <a:xfrm>
            <a:off x="8780757" y="4018179"/>
            <a:ext cx="506896" cy="496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1377DB-273F-F943-996A-05B4835A0C46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8431419" y="4258652"/>
            <a:ext cx="349338" cy="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B680B7-A7C8-154F-A0CC-A271207D3EFC}"/>
              </a:ext>
            </a:extLst>
          </p:cNvPr>
          <p:cNvCxnSpPr>
            <a:stCxn id="81" idx="6"/>
          </p:cNvCxnSpPr>
          <p:nvPr/>
        </p:nvCxnSpPr>
        <p:spPr>
          <a:xfrm>
            <a:off x="9287653" y="4266657"/>
            <a:ext cx="281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5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be 31">
            <a:extLst>
              <a:ext uri="{FF2B5EF4-FFF2-40B4-BE49-F238E27FC236}">
                <a16:creationId xmlns:a16="http://schemas.microsoft.com/office/drawing/2014/main" id="{2333B162-DB58-B840-9FC4-F9A226C96CF9}"/>
              </a:ext>
            </a:extLst>
          </p:cNvPr>
          <p:cNvSpPr/>
          <p:nvPr/>
        </p:nvSpPr>
        <p:spPr>
          <a:xfrm>
            <a:off x="3692820" y="3418819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CCAA2CFE-36E4-2A4B-8B41-075749A0ACE6}"/>
              </a:ext>
            </a:extLst>
          </p:cNvPr>
          <p:cNvSpPr/>
          <p:nvPr/>
        </p:nvSpPr>
        <p:spPr>
          <a:xfrm>
            <a:off x="3019585" y="4113643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C89D874-A0BC-6B48-BF8A-4D643A8CE6E2}"/>
              </a:ext>
            </a:extLst>
          </p:cNvPr>
          <p:cNvSpPr/>
          <p:nvPr/>
        </p:nvSpPr>
        <p:spPr>
          <a:xfrm>
            <a:off x="2573537" y="4485149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497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Layer 1 - Block 1 - 1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72ABCF-2B2F-164F-981D-9DC617FB6082}"/>
              </a:ext>
            </a:extLst>
          </p:cNvPr>
          <p:cNvSpPr txBox="1"/>
          <p:nvPr/>
        </p:nvSpPr>
        <p:spPr>
          <a:xfrm rot="18695867">
            <a:off x="3452186" y="37745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909FB883-D33C-9742-8A3B-545CB4297540}"/>
              </a:ext>
            </a:extLst>
          </p:cNvPr>
          <p:cNvSpPr/>
          <p:nvPr/>
        </p:nvSpPr>
        <p:spPr>
          <a:xfrm>
            <a:off x="2188177" y="4855586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09F11-882C-2B42-81FA-DB00517E753B}"/>
              </a:ext>
            </a:extLst>
          </p:cNvPr>
          <p:cNvSpPr txBox="1"/>
          <p:nvPr/>
        </p:nvSpPr>
        <p:spPr>
          <a:xfrm>
            <a:off x="2794183" y="506214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=3 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679145">
            <a:off x="2946300" y="2502383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E68-F4A6-8A4C-A0AE-C5A87C079E1A}"/>
              </a:ext>
            </a:extLst>
          </p:cNvPr>
          <p:cNvSpPr txBox="1"/>
          <p:nvPr/>
        </p:nvSpPr>
        <p:spPr>
          <a:xfrm rot="18984158">
            <a:off x="2792979" y="333388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128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D0571-E590-7C4B-B565-F4D07EC4C564}"/>
              </a:ext>
            </a:extLst>
          </p:cNvPr>
          <p:cNvSpPr txBox="1"/>
          <p:nvPr/>
        </p:nvSpPr>
        <p:spPr>
          <a:xfrm>
            <a:off x="1738333" y="3234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86E0-8C22-4D48-8F68-B43691F693B3}"/>
              </a:ext>
            </a:extLst>
          </p:cNvPr>
          <p:cNvSpPr txBox="1"/>
          <p:nvPr/>
        </p:nvSpPr>
        <p:spPr>
          <a:xfrm>
            <a:off x="2488136" y="32485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B4BAFB4-F00C-0B48-9DAC-F99D80F00FFC}"/>
              </a:ext>
            </a:extLst>
          </p:cNvPr>
          <p:cNvSpPr/>
          <p:nvPr/>
        </p:nvSpPr>
        <p:spPr>
          <a:xfrm rot="10800000">
            <a:off x="2331404" y="3303745"/>
            <a:ext cx="175693" cy="258980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D550-AC40-BD46-A677-8DDDCC7DED65}"/>
              </a:ext>
            </a:extLst>
          </p:cNvPr>
          <p:cNvSpPr txBox="1"/>
          <p:nvPr/>
        </p:nvSpPr>
        <p:spPr>
          <a:xfrm>
            <a:off x="5175755" y="35993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/>
              <p:nvPr/>
            </p:nvSpPr>
            <p:spPr>
              <a:xfrm>
                <a:off x="6838837" y="3945936"/>
                <a:ext cx="466168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56+2−3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+1=28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837" y="3945936"/>
                <a:ext cx="4661689" cy="618374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be 27">
            <a:extLst>
              <a:ext uri="{FF2B5EF4-FFF2-40B4-BE49-F238E27FC236}">
                <a16:creationId xmlns:a16="http://schemas.microsoft.com/office/drawing/2014/main" id="{7B482316-6897-F641-B7E0-AFEB6559A62F}"/>
              </a:ext>
            </a:extLst>
          </p:cNvPr>
          <p:cNvSpPr/>
          <p:nvPr/>
        </p:nvSpPr>
        <p:spPr>
          <a:xfrm>
            <a:off x="1000053" y="3525931"/>
            <a:ext cx="1180577" cy="1178685"/>
          </a:xfrm>
          <a:prstGeom prst="cube">
            <a:avLst>
              <a:gd name="adj" fmla="val 523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698CD24B-A198-0144-BDA7-0584A9D10A77}"/>
              </a:ext>
            </a:extLst>
          </p:cNvPr>
          <p:cNvSpPr/>
          <p:nvPr/>
        </p:nvSpPr>
        <p:spPr>
          <a:xfrm>
            <a:off x="695165" y="3303745"/>
            <a:ext cx="1589098" cy="1638615"/>
          </a:xfrm>
          <a:prstGeom prst="cube">
            <a:avLst>
              <a:gd name="adj" fmla="val 523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36EC180-5645-B148-AFB2-68576442DCDF}"/>
              </a:ext>
            </a:extLst>
          </p:cNvPr>
          <p:cNvSpPr/>
          <p:nvPr/>
        </p:nvSpPr>
        <p:spPr>
          <a:xfrm>
            <a:off x="4430087" y="3949757"/>
            <a:ext cx="1719817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515F2A-E259-ED46-896F-95D9B755F190}"/>
              </a:ext>
            </a:extLst>
          </p:cNvPr>
          <p:cNvSpPr txBox="1"/>
          <p:nvPr/>
        </p:nvSpPr>
        <p:spPr>
          <a:xfrm>
            <a:off x="4017520" y="31186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4B497B-F980-CE4F-B2CE-41FFA90A02B2}"/>
              </a:ext>
            </a:extLst>
          </p:cNvPr>
          <p:cNvSpPr txBox="1"/>
          <p:nvPr/>
        </p:nvSpPr>
        <p:spPr>
          <a:xfrm>
            <a:off x="672160" y="4183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15FD757-50DB-824A-BFEC-86199DF5E6C6}"/>
              </a:ext>
            </a:extLst>
          </p:cNvPr>
          <p:cNvCxnSpPr>
            <a:cxnSpLocks/>
            <a:stCxn id="48" idx="0"/>
            <a:endCxn id="25" idx="0"/>
          </p:cNvCxnSpPr>
          <p:nvPr/>
        </p:nvCxnSpPr>
        <p:spPr>
          <a:xfrm rot="16200000" flipH="1">
            <a:off x="4163056" y="2318767"/>
            <a:ext cx="214509" cy="2346612"/>
          </a:xfrm>
          <a:prstGeom prst="curvedConnector3">
            <a:avLst>
              <a:gd name="adj1" fmla="val -249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67E58D0-24C8-D641-9F58-D29A50BCBF48}"/>
              </a:ext>
            </a:extLst>
          </p:cNvPr>
          <p:cNvCxnSpPr>
            <a:cxnSpLocks/>
            <a:stCxn id="8" idx="3"/>
            <a:endCxn id="59" idx="3"/>
          </p:cNvCxnSpPr>
          <p:nvPr/>
        </p:nvCxnSpPr>
        <p:spPr>
          <a:xfrm flipH="1" flipV="1">
            <a:off x="6558560" y="4154523"/>
            <a:ext cx="4941966" cy="100600"/>
          </a:xfrm>
          <a:prstGeom prst="curvedConnector5">
            <a:avLst>
              <a:gd name="adj1" fmla="val -5917"/>
              <a:gd name="adj2" fmla="val -851654"/>
              <a:gd name="adj3" fmla="val 95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5EF0C7-4AB0-7E43-9F29-E6E326038E72}"/>
              </a:ext>
            </a:extLst>
          </p:cNvPr>
          <p:cNvSpPr txBox="1"/>
          <p:nvPr/>
        </p:nvSpPr>
        <p:spPr>
          <a:xfrm>
            <a:off x="6139856" y="39698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E1624F5-1D88-924E-8891-DD539AF985B6}"/>
              </a:ext>
            </a:extLst>
          </p:cNvPr>
          <p:cNvCxnSpPr>
            <a:cxnSpLocks/>
            <a:stCxn id="28" idx="3"/>
          </p:cNvCxnSpPr>
          <p:nvPr/>
        </p:nvCxnSpPr>
        <p:spPr>
          <a:xfrm rot="16200000" flipH="1">
            <a:off x="1652815" y="4333715"/>
            <a:ext cx="1413595" cy="2155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1A6CBDC-DCED-9D44-9D24-28AE47C3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590" y="3320203"/>
            <a:ext cx="16637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314</Words>
  <Application>Microsoft Macintosh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2018-08-08T22:04:06Z</dcterms:created>
  <dcterms:modified xsi:type="dcterms:W3CDTF">2018-08-13T21:08:42Z</dcterms:modified>
</cp:coreProperties>
</file>