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6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uiz Ruiz" userId="43f712b8e634f19b" providerId="LiveId" clId="{E3DDB08D-A182-F14B-BC6A-E94F3B8F3BBB}"/>
    <pc:docChg chg="delSld modSld">
      <pc:chgData name="Pablo Ruiz Ruiz" userId="43f712b8e634f19b" providerId="LiveId" clId="{E3DDB08D-A182-F14B-BC6A-E94F3B8F3BBB}" dt="2018-10-10T18:40:12.209" v="18" actId="20577"/>
      <pc:docMkLst>
        <pc:docMk/>
      </pc:docMkLst>
      <pc:sldChg chg="modSp">
        <pc:chgData name="Pablo Ruiz Ruiz" userId="43f712b8e634f19b" providerId="LiveId" clId="{E3DDB08D-A182-F14B-BC6A-E94F3B8F3BBB}" dt="2018-10-10T18:40:12.209" v="18" actId="20577"/>
        <pc:sldMkLst>
          <pc:docMk/>
          <pc:sldMk cId="3130072809" sldId="263"/>
        </pc:sldMkLst>
        <pc:spChg chg="mod">
          <ac:chgData name="Pablo Ruiz Ruiz" userId="43f712b8e634f19b" providerId="LiveId" clId="{E3DDB08D-A182-F14B-BC6A-E94F3B8F3BBB}" dt="2018-10-10T18:40:12.209" v="18" actId="20577"/>
          <ac:spMkLst>
            <pc:docMk/>
            <pc:sldMk cId="3130072809" sldId="263"/>
            <ac:spMk id="4" creationId="{7132FC5D-E7D8-404A-9058-CE4DFB73BFEB}"/>
          </ac:spMkLst>
        </pc:spChg>
      </pc:sldChg>
      <pc:sldChg chg="del">
        <pc:chgData name="Pablo Ruiz Ruiz" userId="43f712b8e634f19b" providerId="LiveId" clId="{E3DDB08D-A182-F14B-BC6A-E94F3B8F3BBB}" dt="2018-10-10T16:44:11.158" v="1" actId="2696"/>
        <pc:sldMkLst>
          <pc:docMk/>
          <pc:sldMk cId="2177503911" sldId="264"/>
        </pc:sldMkLst>
      </pc:sldChg>
      <pc:sldChg chg="del">
        <pc:chgData name="Pablo Ruiz Ruiz" userId="43f712b8e634f19b" providerId="LiveId" clId="{E3DDB08D-A182-F14B-BC6A-E94F3B8F3BBB}" dt="2018-10-10T16:44:11.223" v="2" actId="2696"/>
        <pc:sldMkLst>
          <pc:docMk/>
          <pc:sldMk cId="3820625285" sldId="265"/>
        </pc:sldMkLst>
      </pc:sldChg>
      <pc:sldChg chg="del">
        <pc:chgData name="Pablo Ruiz Ruiz" userId="43f712b8e634f19b" providerId="LiveId" clId="{E3DDB08D-A182-F14B-BC6A-E94F3B8F3BBB}" dt="2018-10-10T16:44:11.272" v="4" actId="2696"/>
        <pc:sldMkLst>
          <pc:docMk/>
          <pc:sldMk cId="148500739" sldId="266"/>
        </pc:sldMkLst>
      </pc:sldChg>
      <pc:sldChg chg="del">
        <pc:chgData name="Pablo Ruiz Ruiz" userId="43f712b8e634f19b" providerId="LiveId" clId="{E3DDB08D-A182-F14B-BC6A-E94F3B8F3BBB}" dt="2018-10-10T16:44:11.307" v="5" actId="2696"/>
        <pc:sldMkLst>
          <pc:docMk/>
          <pc:sldMk cId="1198957746" sldId="267"/>
        </pc:sldMkLst>
      </pc:sldChg>
      <pc:sldChg chg="del">
        <pc:chgData name="Pablo Ruiz Ruiz" userId="43f712b8e634f19b" providerId="LiveId" clId="{E3DDB08D-A182-F14B-BC6A-E94F3B8F3BBB}" dt="2018-10-10T16:44:11.261" v="3" actId="2696"/>
        <pc:sldMkLst>
          <pc:docMk/>
          <pc:sldMk cId="2426198885" sldId="268"/>
        </pc:sldMkLst>
      </pc:sldChg>
      <pc:sldChg chg="del">
        <pc:chgData name="Pablo Ruiz Ruiz" userId="43f712b8e634f19b" providerId="LiveId" clId="{E3DDB08D-A182-F14B-BC6A-E94F3B8F3BBB}" dt="2018-10-10T16:44:11.359" v="6" actId="2696"/>
        <pc:sldMkLst>
          <pc:docMk/>
          <pc:sldMk cId="3216184257" sldId="269"/>
        </pc:sldMkLst>
      </pc:sldChg>
      <pc:sldChg chg="del">
        <pc:chgData name="Pablo Ruiz Ruiz" userId="43f712b8e634f19b" providerId="LiveId" clId="{E3DDB08D-A182-F14B-BC6A-E94F3B8F3BBB}" dt="2018-10-10T16:44:11.396" v="7" actId="2696"/>
        <pc:sldMkLst>
          <pc:docMk/>
          <pc:sldMk cId="2153165316" sldId="270"/>
        </pc:sldMkLst>
      </pc:sldChg>
      <pc:sldChg chg="del">
        <pc:chgData name="Pablo Ruiz Ruiz" userId="43f712b8e634f19b" providerId="LiveId" clId="{E3DDB08D-A182-F14B-BC6A-E94F3B8F3BBB}" dt="2018-10-10T16:44:11.412" v="8" actId="2696"/>
        <pc:sldMkLst>
          <pc:docMk/>
          <pc:sldMk cId="1099518374" sldId="271"/>
        </pc:sldMkLst>
      </pc:sldChg>
      <pc:sldChg chg="del">
        <pc:chgData name="Pablo Ruiz Ruiz" userId="43f712b8e634f19b" providerId="LiveId" clId="{E3DDB08D-A182-F14B-BC6A-E94F3B8F3BBB}" dt="2018-10-10T16:44:12.718" v="10" actId="2696"/>
        <pc:sldMkLst>
          <pc:docMk/>
          <pc:sldMk cId="3305108281" sldId="272"/>
        </pc:sldMkLst>
      </pc:sldChg>
      <pc:sldChg chg="del">
        <pc:chgData name="Pablo Ruiz Ruiz" userId="43f712b8e634f19b" providerId="LiveId" clId="{E3DDB08D-A182-F14B-BC6A-E94F3B8F3BBB}" dt="2018-10-10T16:44:11.421" v="9" actId="2696"/>
        <pc:sldMkLst>
          <pc:docMk/>
          <pc:sldMk cId="2989512270" sldId="273"/>
        </pc:sldMkLst>
      </pc:sldChg>
      <pc:sldChg chg="del">
        <pc:chgData name="Pablo Ruiz Ruiz" userId="43f712b8e634f19b" providerId="LiveId" clId="{E3DDB08D-A182-F14B-BC6A-E94F3B8F3BBB}" dt="2018-10-10T16:44:11.094" v="0" actId="2696"/>
        <pc:sldMkLst>
          <pc:docMk/>
          <pc:sldMk cId="4266525114" sldId="274"/>
        </pc:sldMkLst>
      </pc:sldChg>
    </pc:docChg>
  </pc:docChgLst>
  <pc:docChgLst>
    <pc:chgData name="Pablo Ruiz Ruiz" userId="43f712b8e634f19b" providerId="LiveId" clId="{EEEA19AA-4957-8B42-B195-4D5D772A8891}"/>
    <pc:docChg chg="undo redo custSel addSld delSld modSld sldOrd">
      <pc:chgData name="Pablo Ruiz Ruiz" userId="43f712b8e634f19b" providerId="LiveId" clId="{EEEA19AA-4957-8B42-B195-4D5D772A8891}" dt="2018-08-13T21:08:33.504" v="1707" actId="1076"/>
      <pc:docMkLst>
        <pc:docMk/>
      </pc:docMkLst>
      <pc:sldChg chg="addSp delSp modSp">
        <pc:chgData name="Pablo Ruiz Ruiz" userId="43f712b8e634f19b" providerId="LiveId" clId="{EEEA19AA-4957-8B42-B195-4D5D772A8891}" dt="2018-08-10T18:31:14.731" v="192" actId="20577"/>
        <pc:sldMkLst>
          <pc:docMk/>
          <pc:sldMk cId="3130072809" sldId="263"/>
        </pc:sldMkLst>
        <pc:spChg chg="mod">
          <ac:chgData name="Pablo Ruiz Ruiz" userId="43f712b8e634f19b" providerId="LiveId" clId="{EEEA19AA-4957-8B42-B195-4D5D772A8891}" dt="2018-08-10T18:13:37.241" v="86" actId="1076"/>
          <ac:spMkLst>
            <pc:docMk/>
            <pc:sldMk cId="3130072809" sldId="263"/>
            <ac:spMk id="2" creationId="{1227FF3A-66C8-B343-B3EA-7E865987686D}"/>
          </ac:spMkLst>
        </pc:spChg>
        <pc:spChg chg="mod">
          <ac:chgData name="Pablo Ruiz Ruiz" userId="43f712b8e634f19b" providerId="LiveId" clId="{EEEA19AA-4957-8B42-B195-4D5D772A8891}" dt="2018-08-10T18:09:59.335" v="27" actId="1076"/>
          <ac:spMkLst>
            <pc:docMk/>
            <pc:sldMk cId="3130072809" sldId="263"/>
            <ac:spMk id="3" creationId="{FB76C8AC-EE2E-364B-A87B-E764C6DD424F}"/>
          </ac:spMkLst>
        </pc:spChg>
        <pc:spChg chg="mod">
          <ac:chgData name="Pablo Ruiz Ruiz" userId="43f712b8e634f19b" providerId="LiveId" clId="{EEEA19AA-4957-8B42-B195-4D5D772A8891}" dt="2018-08-10T18:05:19.240" v="14" actId="20577"/>
          <ac:spMkLst>
            <pc:docMk/>
            <pc:sldMk cId="3130072809" sldId="263"/>
            <ac:spMk id="4" creationId="{7132FC5D-E7D8-404A-9058-CE4DFB73BFEB}"/>
          </ac:spMkLst>
        </pc:spChg>
        <pc:spChg chg="mod">
          <ac:chgData name="Pablo Ruiz Ruiz" userId="43f712b8e634f19b" providerId="LiveId" clId="{EEEA19AA-4957-8B42-B195-4D5D772A8891}" dt="2018-08-10T18:30:06.707" v="165" actId="1076"/>
          <ac:spMkLst>
            <pc:docMk/>
            <pc:sldMk cId="3130072809" sldId="263"/>
            <ac:spMk id="5" creationId="{0E904B93-7B0E-8D46-B4B5-B9C52221207C}"/>
          </ac:spMkLst>
        </pc:spChg>
        <pc:spChg chg="add del mod">
          <ac:chgData name="Pablo Ruiz Ruiz" userId="43f712b8e634f19b" providerId="LiveId" clId="{EEEA19AA-4957-8B42-B195-4D5D772A8891}" dt="2018-08-10T18:28:15.196" v="118" actId="1076"/>
          <ac:spMkLst>
            <pc:docMk/>
            <pc:sldMk cId="3130072809" sldId="263"/>
            <ac:spMk id="6" creationId="{ACC8FB22-3E19-A449-9396-D6BC0110C0D4}"/>
          </ac:spMkLst>
        </pc:spChg>
        <pc:spChg chg="add del mod">
          <ac:chgData name="Pablo Ruiz Ruiz" userId="43f712b8e634f19b" providerId="LiveId" clId="{EEEA19AA-4957-8B42-B195-4D5D772A8891}" dt="2018-08-10T18:28:17.534" v="119" actId="1076"/>
          <ac:spMkLst>
            <pc:docMk/>
            <pc:sldMk cId="3130072809" sldId="263"/>
            <ac:spMk id="7" creationId="{D23B2792-2D13-E641-8829-963BE850BA50}"/>
          </ac:spMkLst>
        </pc:spChg>
        <pc:spChg chg="add mod">
          <ac:chgData name="Pablo Ruiz Ruiz" userId="43f712b8e634f19b" providerId="LiveId" clId="{EEEA19AA-4957-8B42-B195-4D5D772A8891}" dt="2018-08-10T18:27:07.659" v="102" actId="1076"/>
          <ac:spMkLst>
            <pc:docMk/>
            <pc:sldMk cId="3130072809" sldId="263"/>
            <ac:spMk id="8" creationId="{8AE0CED3-E842-844D-8321-FFA6E12417DD}"/>
          </ac:spMkLst>
        </pc:spChg>
        <pc:spChg chg="add mod">
          <ac:chgData name="Pablo Ruiz Ruiz" userId="43f712b8e634f19b" providerId="LiveId" clId="{EEEA19AA-4957-8B42-B195-4D5D772A8891}" dt="2018-08-10T18:28:34.427" v="130" actId="1076"/>
          <ac:spMkLst>
            <pc:docMk/>
            <pc:sldMk cId="3130072809" sldId="263"/>
            <ac:spMk id="9" creationId="{FCADDAEC-F9D1-8248-8E3E-E8D0C2F7F7C7}"/>
          </ac:spMkLst>
        </pc:spChg>
        <pc:spChg chg="add mod">
          <ac:chgData name="Pablo Ruiz Ruiz" userId="43f712b8e634f19b" providerId="LiveId" clId="{EEEA19AA-4957-8B42-B195-4D5D772A8891}" dt="2018-08-10T18:29:07.078" v="140" actId="1076"/>
          <ac:spMkLst>
            <pc:docMk/>
            <pc:sldMk cId="3130072809" sldId="263"/>
            <ac:spMk id="10" creationId="{ABFD299E-8789-0641-BE1B-277EAF08224F}"/>
          </ac:spMkLst>
        </pc:spChg>
        <pc:spChg chg="add mod">
          <ac:chgData name="Pablo Ruiz Ruiz" userId="43f712b8e634f19b" providerId="LiveId" clId="{EEEA19AA-4957-8B42-B195-4D5D772A8891}" dt="2018-08-10T18:31:14.731" v="192" actId="20577"/>
          <ac:spMkLst>
            <pc:docMk/>
            <pc:sldMk cId="3130072809" sldId="263"/>
            <ac:spMk id="11" creationId="{A62F5772-4501-A74D-9A03-F93F77413326}"/>
          </ac:spMkLst>
        </pc:spChg>
        <pc:spChg chg="add mod">
          <ac:chgData name="Pablo Ruiz Ruiz" userId="43f712b8e634f19b" providerId="LiveId" clId="{EEEA19AA-4957-8B42-B195-4D5D772A8891}" dt="2018-08-10T18:30:46.457" v="185" actId="20577"/>
          <ac:spMkLst>
            <pc:docMk/>
            <pc:sldMk cId="3130072809" sldId="263"/>
            <ac:spMk id="12" creationId="{887C26B1-1AD4-4948-9A75-78CAA3D54009}"/>
          </ac:spMkLst>
        </pc:spChg>
        <pc:spChg chg="add mod">
          <ac:chgData name="Pablo Ruiz Ruiz" userId="43f712b8e634f19b" providerId="LiveId" clId="{EEEA19AA-4957-8B42-B195-4D5D772A8891}" dt="2018-08-10T18:11:52.530" v="58" actId="1076"/>
          <ac:spMkLst>
            <pc:docMk/>
            <pc:sldMk cId="3130072809" sldId="263"/>
            <ac:spMk id="27" creationId="{6DD767E5-9547-3F44-8D6E-3840762EF503}"/>
          </ac:spMkLst>
        </pc:spChg>
        <pc:spChg chg="add mod">
          <ac:chgData name="Pablo Ruiz Ruiz" userId="43f712b8e634f19b" providerId="LiveId" clId="{EEEA19AA-4957-8B42-B195-4D5D772A8891}" dt="2018-08-10T18:11:58.490" v="60" actId="1076"/>
          <ac:spMkLst>
            <pc:docMk/>
            <pc:sldMk cId="3130072809" sldId="263"/>
            <ac:spMk id="28" creationId="{011CC0E2-CDE9-534D-8517-B7981DC85D8D}"/>
          </ac:spMkLst>
        </pc:spChg>
        <pc:spChg chg="add mod">
          <ac:chgData name="Pablo Ruiz Ruiz" userId="43f712b8e634f19b" providerId="LiveId" clId="{EEEA19AA-4957-8B42-B195-4D5D772A8891}" dt="2018-08-10T18:12:48.605" v="77" actId="1076"/>
          <ac:spMkLst>
            <pc:docMk/>
            <pc:sldMk cId="3130072809" sldId="263"/>
            <ac:spMk id="29" creationId="{9E599B0A-6911-7D46-9A52-F9F6F59E127C}"/>
          </ac:spMkLst>
        </pc:spChg>
        <pc:spChg chg="add mod">
          <ac:chgData name="Pablo Ruiz Ruiz" userId="43f712b8e634f19b" providerId="LiveId" clId="{EEEA19AA-4957-8B42-B195-4D5D772A8891}" dt="2018-08-10T18:12:55.084" v="79" actId="1076"/>
          <ac:spMkLst>
            <pc:docMk/>
            <pc:sldMk cId="3130072809" sldId="263"/>
            <ac:spMk id="30" creationId="{2DE265C4-220C-6942-AFFC-126B12D1C7CD}"/>
          </ac:spMkLst>
        </pc:spChg>
        <pc:spChg chg="add mod">
          <ac:chgData name="Pablo Ruiz Ruiz" userId="43f712b8e634f19b" providerId="LiveId" clId="{EEEA19AA-4957-8B42-B195-4D5D772A8891}" dt="2018-08-10T18:28:25.416" v="123" actId="688"/>
          <ac:spMkLst>
            <pc:docMk/>
            <pc:sldMk cId="3130072809" sldId="263"/>
            <ac:spMk id="32" creationId="{0FABF2DF-C02E-1F41-8122-60ED0CFE06C9}"/>
          </ac:spMkLst>
        </pc:spChg>
        <pc:spChg chg="mod">
          <ac:chgData name="Pablo Ruiz Ruiz" userId="43f712b8e634f19b" providerId="LiveId" clId="{EEEA19AA-4957-8B42-B195-4D5D772A8891}" dt="2018-08-10T18:13:33.821" v="85" actId="1076"/>
          <ac:spMkLst>
            <pc:docMk/>
            <pc:sldMk cId="3130072809" sldId="263"/>
            <ac:spMk id="35" creationId="{11EAA009-C701-664F-A3CD-39ED6E14D638}"/>
          </ac:spMkLst>
        </pc:spChg>
        <pc:spChg chg="add del mod">
          <ac:chgData name="Pablo Ruiz Ruiz" userId="43f712b8e634f19b" providerId="LiveId" clId="{EEEA19AA-4957-8B42-B195-4D5D772A8891}" dt="2018-08-10T18:28:11.381" v="116" actId="478"/>
          <ac:spMkLst>
            <pc:docMk/>
            <pc:sldMk cId="3130072809" sldId="263"/>
            <ac:spMk id="36" creationId="{7DE9122E-352B-2A45-BC5A-4D3DF03C65C3}"/>
          </ac:spMkLst>
        </pc:spChg>
        <pc:spChg chg="add mod">
          <ac:chgData name="Pablo Ruiz Ruiz" userId="43f712b8e634f19b" providerId="LiveId" clId="{EEEA19AA-4957-8B42-B195-4D5D772A8891}" dt="2018-08-10T18:29:20.991" v="150" actId="1076"/>
          <ac:spMkLst>
            <pc:docMk/>
            <pc:sldMk cId="3130072809" sldId="263"/>
            <ac:spMk id="37" creationId="{FA8A2654-DD53-0749-9BD2-932394EF6E7B}"/>
          </ac:spMkLst>
        </pc:spChg>
        <pc:spChg chg="add mod">
          <ac:chgData name="Pablo Ruiz Ruiz" userId="43f712b8e634f19b" providerId="LiveId" clId="{EEEA19AA-4957-8B42-B195-4D5D772A8891}" dt="2018-08-10T18:29:20.991" v="150" actId="1076"/>
          <ac:spMkLst>
            <pc:docMk/>
            <pc:sldMk cId="3130072809" sldId="263"/>
            <ac:spMk id="38" creationId="{3EFA322A-B07F-904E-9A3C-0B419DB9A012}"/>
          </ac:spMkLst>
        </pc:spChg>
        <pc:spChg chg="add mod">
          <ac:chgData name="Pablo Ruiz Ruiz" userId="43f712b8e634f19b" providerId="LiveId" clId="{EEEA19AA-4957-8B42-B195-4D5D772A8891}" dt="2018-08-10T18:29:41.627" v="154" actId="1076"/>
          <ac:spMkLst>
            <pc:docMk/>
            <pc:sldMk cId="3130072809" sldId="263"/>
            <ac:spMk id="39" creationId="{73428718-0694-7648-8D2B-48E653546952}"/>
          </ac:spMkLst>
        </pc:spChg>
        <pc:spChg chg="mod">
          <ac:chgData name="Pablo Ruiz Ruiz" userId="43f712b8e634f19b" providerId="LiveId" clId="{EEEA19AA-4957-8B42-B195-4D5D772A8891}" dt="2018-08-10T18:15:02.412" v="90" actId="1076"/>
          <ac:spMkLst>
            <pc:docMk/>
            <pc:sldMk cId="3130072809" sldId="263"/>
            <ac:spMk id="40" creationId="{3D90819A-E3FB-9943-9265-5FE2D4F9FD51}"/>
          </ac:spMkLst>
        </pc:spChg>
        <pc:spChg chg="add mod">
          <ac:chgData name="Pablo Ruiz Ruiz" userId="43f712b8e634f19b" providerId="LiveId" clId="{EEEA19AA-4957-8B42-B195-4D5D772A8891}" dt="2018-08-10T18:29:43.288" v="156" actId="20577"/>
          <ac:spMkLst>
            <pc:docMk/>
            <pc:sldMk cId="3130072809" sldId="263"/>
            <ac:spMk id="41" creationId="{CE8FCCED-A97E-2D4E-922A-732FAA10D41A}"/>
          </ac:spMkLst>
        </pc:spChg>
        <pc:spChg chg="add mod">
          <ac:chgData name="Pablo Ruiz Ruiz" userId="43f712b8e634f19b" providerId="LiveId" clId="{EEEA19AA-4957-8B42-B195-4D5D772A8891}" dt="2018-08-10T18:29:57.515" v="160" actId="1076"/>
          <ac:spMkLst>
            <pc:docMk/>
            <pc:sldMk cId="3130072809" sldId="263"/>
            <ac:spMk id="42" creationId="{98EE50A4-B7FE-1E42-8910-CA0C036FF79A}"/>
          </ac:spMkLst>
        </pc:spChg>
        <pc:spChg chg="mod">
          <ac:chgData name="Pablo Ruiz Ruiz" userId="43f712b8e634f19b" providerId="LiveId" clId="{EEEA19AA-4957-8B42-B195-4D5D772A8891}" dt="2018-08-10T18:15:23.755" v="94" actId="1076"/>
          <ac:spMkLst>
            <pc:docMk/>
            <pc:sldMk cId="3130072809" sldId="263"/>
            <ac:spMk id="44" creationId="{BF88453C-8647-3B48-A753-E74EFB2B9295}"/>
          </ac:spMkLst>
        </pc:spChg>
        <pc:spChg chg="mod">
          <ac:chgData name="Pablo Ruiz Ruiz" userId="43f712b8e634f19b" providerId="LiveId" clId="{EEEA19AA-4957-8B42-B195-4D5D772A8891}" dt="2018-08-10T18:27:11.856" v="103" actId="1076"/>
          <ac:spMkLst>
            <pc:docMk/>
            <pc:sldMk cId="3130072809" sldId="263"/>
            <ac:spMk id="45" creationId="{B6C561E2-B2B9-2848-B46C-37468112843B}"/>
          </ac:spMkLst>
        </pc:spChg>
        <pc:spChg chg="mod">
          <ac:chgData name="Pablo Ruiz Ruiz" userId="43f712b8e634f19b" providerId="LiveId" clId="{EEEA19AA-4957-8B42-B195-4D5D772A8891}" dt="2018-08-10T18:27:03.674" v="99" actId="1076"/>
          <ac:spMkLst>
            <pc:docMk/>
            <pc:sldMk cId="3130072809" sldId="263"/>
            <ac:spMk id="46" creationId="{9C37A0F1-F616-1E41-B435-E6EC485136F9}"/>
          </ac:spMkLst>
        </pc:spChg>
        <pc:spChg chg="add del">
          <ac:chgData name="Pablo Ruiz Ruiz" userId="43f712b8e634f19b" providerId="LiveId" clId="{EEEA19AA-4957-8B42-B195-4D5D772A8891}" dt="2018-08-10T18:28:00.701" v="107" actId="478"/>
          <ac:spMkLst>
            <pc:docMk/>
            <pc:sldMk cId="3130072809" sldId="263"/>
            <ac:spMk id="47" creationId="{3D1C7811-3492-174B-8230-B8D271A009E0}"/>
          </ac:spMkLst>
        </pc:spChg>
        <pc:spChg chg="add mod">
          <ac:chgData name="Pablo Ruiz Ruiz" userId="43f712b8e634f19b" providerId="LiveId" clId="{EEEA19AA-4957-8B42-B195-4D5D772A8891}" dt="2018-08-10T18:29:59.002" v="162" actId="20577"/>
          <ac:spMkLst>
            <pc:docMk/>
            <pc:sldMk cId="3130072809" sldId="263"/>
            <ac:spMk id="48" creationId="{13B94D8C-10C9-534D-A1B1-AEFB2F2B29CA}"/>
          </ac:spMkLst>
        </pc:spChg>
        <pc:spChg chg="add del">
          <ac:chgData name="Pablo Ruiz Ruiz" userId="43f712b8e634f19b" providerId="LiveId" clId="{EEEA19AA-4957-8B42-B195-4D5D772A8891}" dt="2018-08-10T18:28:19.267" v="120" actId="478"/>
          <ac:spMkLst>
            <pc:docMk/>
            <pc:sldMk cId="3130072809" sldId="263"/>
            <ac:spMk id="49" creationId="{2163F4F3-6006-A64D-A4A3-AD5B761EE049}"/>
          </ac:spMkLst>
        </pc:spChg>
        <pc:spChg chg="add mod">
          <ac:chgData name="Pablo Ruiz Ruiz" userId="43f712b8e634f19b" providerId="LiveId" clId="{EEEA19AA-4957-8B42-B195-4D5D772A8891}" dt="2018-08-10T18:30:20.010" v="167" actId="14100"/>
          <ac:spMkLst>
            <pc:docMk/>
            <pc:sldMk cId="3130072809" sldId="263"/>
            <ac:spMk id="50" creationId="{2A783131-85EE-3C41-9F63-837F7312CD62}"/>
          </ac:spMkLst>
        </pc:spChg>
        <pc:spChg chg="add mod">
          <ac:chgData name="Pablo Ruiz Ruiz" userId="43f712b8e634f19b" providerId="LiveId" clId="{EEEA19AA-4957-8B42-B195-4D5D772A8891}" dt="2018-08-10T18:30:24.595" v="171" actId="20577"/>
          <ac:spMkLst>
            <pc:docMk/>
            <pc:sldMk cId="3130072809" sldId="263"/>
            <ac:spMk id="51" creationId="{FDD79522-572A-9B48-8FB2-8D654EA8C263}"/>
          </ac:spMkLst>
        </pc:spChg>
        <pc:spChg chg="add mod">
          <ac:chgData name="Pablo Ruiz Ruiz" userId="43f712b8e634f19b" providerId="LiveId" clId="{EEEA19AA-4957-8B42-B195-4D5D772A8891}" dt="2018-08-10T18:30:42.661" v="175" actId="1076"/>
          <ac:spMkLst>
            <pc:docMk/>
            <pc:sldMk cId="3130072809" sldId="263"/>
            <ac:spMk id="52" creationId="{B006FE14-C778-D440-B3E8-3C34F326CDCE}"/>
          </ac:spMkLst>
        </pc:spChg>
        <pc:spChg chg="mod">
          <ac:chgData name="Pablo Ruiz Ruiz" userId="43f712b8e634f19b" providerId="LiveId" clId="{EEEA19AA-4957-8B42-B195-4D5D772A8891}" dt="2018-08-10T18:11:55.454" v="59" actId="1076"/>
          <ac:spMkLst>
            <pc:docMk/>
            <pc:sldMk cId="3130072809" sldId="263"/>
            <ac:spMk id="63" creationId="{D8BFF00C-4DB7-FC4D-A71C-ACE590731547}"/>
          </ac:spMkLst>
        </pc:spChg>
        <pc:spChg chg="del">
          <ac:chgData name="Pablo Ruiz Ruiz" userId="43f712b8e634f19b" providerId="LiveId" clId="{EEEA19AA-4957-8B42-B195-4D5D772A8891}" dt="2018-08-10T18:28:37.275" v="132" actId="478"/>
          <ac:spMkLst>
            <pc:docMk/>
            <pc:sldMk cId="3130072809" sldId="263"/>
            <ac:spMk id="64" creationId="{CAC03B42-CD75-D849-907E-8692ACC7D070}"/>
          </ac:spMkLst>
        </pc:spChg>
        <pc:spChg chg="add del">
          <ac:chgData name="Pablo Ruiz Ruiz" userId="43f712b8e634f19b" providerId="LiveId" clId="{EEEA19AA-4957-8B42-B195-4D5D772A8891}" dt="2018-08-10T18:28:36.195" v="131" actId="478"/>
          <ac:spMkLst>
            <pc:docMk/>
            <pc:sldMk cId="3130072809" sldId="263"/>
            <ac:spMk id="65" creationId="{FD9B60EE-5B75-6045-A374-5D6BFFF04814}"/>
          </ac:spMkLst>
        </pc:spChg>
        <pc:spChg chg="add del">
          <ac:chgData name="Pablo Ruiz Ruiz" userId="43f712b8e634f19b" providerId="LiveId" clId="{EEEA19AA-4957-8B42-B195-4D5D772A8891}" dt="2018-08-10T18:28:38.171" v="133" actId="478"/>
          <ac:spMkLst>
            <pc:docMk/>
            <pc:sldMk cId="3130072809" sldId="263"/>
            <ac:spMk id="66" creationId="{4C6E332B-B6B6-0545-9241-4BD7F53428CD}"/>
          </ac:spMkLst>
        </pc:spChg>
        <pc:spChg chg="mod">
          <ac:chgData name="Pablo Ruiz Ruiz" userId="43f712b8e634f19b" providerId="LiveId" clId="{EEEA19AA-4957-8B42-B195-4D5D772A8891}" dt="2018-08-10T18:13:09.429" v="80" actId="1076"/>
          <ac:spMkLst>
            <pc:docMk/>
            <pc:sldMk cId="3130072809" sldId="263"/>
            <ac:spMk id="82" creationId="{C5424CF2-9953-1743-9D1B-9A83B62F5640}"/>
          </ac:spMkLst>
        </pc:spChg>
        <pc:spChg chg="mod">
          <ac:chgData name="Pablo Ruiz Ruiz" userId="43f712b8e634f19b" providerId="LiveId" clId="{EEEA19AA-4957-8B42-B195-4D5D772A8891}" dt="2018-08-10T18:13:44.526" v="87" actId="1076"/>
          <ac:spMkLst>
            <pc:docMk/>
            <pc:sldMk cId="3130072809" sldId="263"/>
            <ac:spMk id="86" creationId="{35E21D4B-E7C3-C644-A4F4-AC198C89F911}"/>
          </ac:spMkLst>
        </pc:spChg>
        <pc:spChg chg="mod">
          <ac:chgData name="Pablo Ruiz Ruiz" userId="43f712b8e634f19b" providerId="LiveId" clId="{EEEA19AA-4957-8B42-B195-4D5D772A8891}" dt="2018-08-10T18:15:14.848" v="91" actId="1076"/>
          <ac:spMkLst>
            <pc:docMk/>
            <pc:sldMk cId="3130072809" sldId="263"/>
            <ac:spMk id="88" creationId="{975DC3E9-B036-AA4D-8BAF-F57D8C9CB45D}"/>
          </ac:spMkLst>
        </pc:spChg>
        <pc:spChg chg="mod">
          <ac:chgData name="Pablo Ruiz Ruiz" userId="43f712b8e634f19b" providerId="LiveId" clId="{EEEA19AA-4957-8B42-B195-4D5D772A8891}" dt="2018-08-10T18:15:30.250" v="96" actId="1076"/>
          <ac:spMkLst>
            <pc:docMk/>
            <pc:sldMk cId="3130072809" sldId="263"/>
            <ac:spMk id="89" creationId="{135DCF1C-37BB-BC4D-90AF-E8E8409BFC1C}"/>
          </ac:spMkLst>
        </pc:spChg>
        <pc:spChg chg="add del mod">
          <ac:chgData name="Pablo Ruiz Ruiz" userId="43f712b8e634f19b" providerId="LiveId" clId="{EEEA19AA-4957-8B42-B195-4D5D772A8891}" dt="2018-08-10T18:11:49.771" v="57" actId="1076"/>
          <ac:spMkLst>
            <pc:docMk/>
            <pc:sldMk cId="3130072809" sldId="263"/>
            <ac:spMk id="97" creationId="{32D457F2-231D-A545-97E8-FF103B4D362C}"/>
          </ac:spMkLst>
        </pc:spChg>
      </pc:sldChg>
    </pc:docChg>
  </pc:docChgLst>
  <pc:docChgLst>
    <pc:chgData name="Pablo Ruiz Ruiz" userId="43f712b8e634f19b" providerId="LiveId" clId="{4EE7391C-4146-2F42-8785-5C25E2489C38}"/>
    <pc:docChg chg="undo custSel addSld delSld modSld">
      <pc:chgData name="Pablo Ruiz Ruiz" userId="43f712b8e634f19b" providerId="LiveId" clId="{4EE7391C-4146-2F42-8785-5C25E2489C38}" dt="2018-08-15T13:34:10.561" v="1142" actId="14100"/>
      <pc:docMkLst>
        <pc:docMk/>
      </pc:docMkLst>
      <pc:sldChg chg="addSp delSp modSp">
        <pc:chgData name="Pablo Ruiz Ruiz" userId="43f712b8e634f19b" providerId="LiveId" clId="{4EE7391C-4146-2F42-8785-5C25E2489C38}" dt="2018-08-15T13:34:10.561" v="1142" actId="14100"/>
        <pc:sldMkLst>
          <pc:docMk/>
          <pc:sldMk cId="3130072809" sldId="263"/>
        </pc:sldMkLst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2" creationId="{1227FF3A-66C8-B343-B3EA-7E865987686D}"/>
          </ac:spMkLst>
        </pc:spChg>
        <pc:spChg chg="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3" creationId="{FB76C8AC-EE2E-364B-A87B-E764C6DD424F}"/>
          </ac:spMkLst>
        </pc:spChg>
        <pc:spChg chg="mod">
          <ac:chgData name="Pablo Ruiz Ruiz" userId="43f712b8e634f19b" providerId="LiveId" clId="{4EE7391C-4146-2F42-8785-5C25E2489C38}" dt="2018-08-15T13:29:55.579" v="1019" actId="1076"/>
          <ac:spMkLst>
            <pc:docMk/>
            <pc:sldMk cId="3130072809" sldId="263"/>
            <ac:spMk id="4" creationId="{7132FC5D-E7D8-404A-9058-CE4DFB73BFEB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5" creationId="{0E904B93-7B0E-8D46-B4B5-B9C52221207C}"/>
          </ac:spMkLst>
        </pc:spChg>
        <pc:spChg chg="del mod">
          <ac:chgData name="Pablo Ruiz Ruiz" userId="43f712b8e634f19b" providerId="LiveId" clId="{4EE7391C-4146-2F42-8785-5C25E2489C38}" dt="2018-08-15T13:19:58.035" v="697" actId="478"/>
          <ac:spMkLst>
            <pc:docMk/>
            <pc:sldMk cId="3130072809" sldId="263"/>
            <ac:spMk id="6" creationId="{ACC8FB22-3E19-A449-9396-D6BC0110C0D4}"/>
          </ac:spMkLst>
        </pc:spChg>
        <pc:spChg chg="del mod">
          <ac:chgData name="Pablo Ruiz Ruiz" userId="43f712b8e634f19b" providerId="LiveId" clId="{4EE7391C-4146-2F42-8785-5C25E2489C38}" dt="2018-08-15T13:19:59.440" v="698" actId="478"/>
          <ac:spMkLst>
            <pc:docMk/>
            <pc:sldMk cId="3130072809" sldId="263"/>
            <ac:spMk id="7" creationId="{D23B2792-2D13-E641-8829-963BE850BA50}"/>
          </ac:spMkLst>
        </pc:spChg>
        <pc:spChg chg="del mod topLvl">
          <ac:chgData name="Pablo Ruiz Ruiz" userId="43f712b8e634f19b" providerId="LiveId" clId="{4EE7391C-4146-2F42-8785-5C25E2489C38}" dt="2018-08-15T13:02:13.189" v="156" actId="478"/>
          <ac:spMkLst>
            <pc:docMk/>
            <pc:sldMk cId="3130072809" sldId="263"/>
            <ac:spMk id="8" creationId="{8AE0CED3-E842-844D-8321-FFA6E12417DD}"/>
          </ac:spMkLst>
        </pc:spChg>
        <pc:spChg chg="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9" creationId="{FCADDAEC-F9D1-8248-8E3E-E8D0C2F7F7C7}"/>
          </ac:spMkLst>
        </pc:spChg>
        <pc:spChg chg="mod">
          <ac:chgData name="Pablo Ruiz Ruiz" userId="43f712b8e634f19b" providerId="LiveId" clId="{4EE7391C-4146-2F42-8785-5C25E2489C38}" dt="2018-08-15T13:09:23.314" v="433" actId="164"/>
          <ac:spMkLst>
            <pc:docMk/>
            <pc:sldMk cId="3130072809" sldId="263"/>
            <ac:spMk id="10" creationId="{ABFD299E-8789-0641-BE1B-277EAF08224F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11" creationId="{A62F5772-4501-A74D-9A03-F93F77413326}"/>
          </ac:spMkLst>
        </pc:spChg>
        <pc:spChg chg="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" creationId="{887C26B1-1AD4-4948-9A75-78CAA3D54009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4" creationId="{DE4E6981-64CC-0C4E-AD30-CBEB47F0EAA3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6" creationId="{962EDD64-5833-EB4B-AFE5-4A530C75FCEF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7" creationId="{370BF001-A7E9-D244-A202-1C974885AF97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8" creationId="{68EF49B5-A8EE-E348-8FD7-E2E34ED3CCFC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9" creationId="{6D7CD263-0CAA-154F-9948-711A0029A3C9}"/>
          </ac:spMkLst>
        </pc:spChg>
        <pc:spChg chg="add del mod">
          <ac:chgData name="Pablo Ruiz Ruiz" userId="43f712b8e634f19b" providerId="LiveId" clId="{4EE7391C-4146-2F42-8785-5C25E2489C38}" dt="2018-08-15T13:19:34.744" v="692" actId="478"/>
          <ac:spMkLst>
            <pc:docMk/>
            <pc:sldMk cId="3130072809" sldId="263"/>
            <ac:spMk id="21" creationId="{90F67FEB-02E0-E64A-8100-526D49315598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22" creationId="{19523B3C-B155-9448-9BC2-86E5B4B5DCFD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25" creationId="{7A421778-57D6-1345-9EF9-EF9D66C457C7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26" creationId="{064DEB25-EEEF-1F42-A01D-04AB4E879067}"/>
          </ac:spMkLst>
        </pc:spChg>
        <pc:spChg chg="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27" creationId="{6DD767E5-9547-3F44-8D6E-3840762EF503}"/>
          </ac:spMkLst>
        </pc:spChg>
        <pc:spChg chg="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28" creationId="{011CC0E2-CDE9-534D-8517-B7981DC85D8D}"/>
          </ac:spMkLst>
        </pc:spChg>
        <pc:spChg chg="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29" creationId="{9E599B0A-6911-7D46-9A52-F9F6F59E127C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30" creationId="{2DE265C4-220C-6942-AFFC-126B12D1C7CD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31" creationId="{4A5C168C-DC79-A242-B505-60433FB78B40}"/>
          </ac:spMkLst>
        </pc:spChg>
        <pc:spChg chg="del mod">
          <ac:chgData name="Pablo Ruiz Ruiz" userId="43f712b8e634f19b" providerId="LiveId" clId="{4EE7391C-4146-2F42-8785-5C25E2489C38}" dt="2018-08-15T13:19:09.718" v="686" actId="478"/>
          <ac:spMkLst>
            <pc:docMk/>
            <pc:sldMk cId="3130072809" sldId="263"/>
            <ac:spMk id="32" creationId="{0FABF2DF-C02E-1F41-8122-60ED0CFE06C9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33" creationId="{97D17E3F-DF13-F045-AD05-7C7876FF6C74}"/>
          </ac:spMkLst>
        </pc:spChg>
        <pc:spChg chg="add del mod">
          <ac:chgData name="Pablo Ruiz Ruiz" userId="43f712b8e634f19b" providerId="LiveId" clId="{4EE7391C-4146-2F42-8785-5C25E2489C38}" dt="2018-08-15T13:24:47.040" v="784"/>
          <ac:spMkLst>
            <pc:docMk/>
            <pc:sldMk cId="3130072809" sldId="263"/>
            <ac:spMk id="34" creationId="{034B5B95-F4FF-BD45-95CC-095BEA2DB9E1}"/>
          </ac:spMkLst>
        </pc:spChg>
        <pc:spChg chg="del mod topLvl">
          <ac:chgData name="Pablo Ruiz Ruiz" userId="43f712b8e634f19b" providerId="LiveId" clId="{4EE7391C-4146-2F42-8785-5C25E2489C38}" dt="2018-08-15T13:13:43.560" v="553" actId="478"/>
          <ac:spMkLst>
            <pc:docMk/>
            <pc:sldMk cId="3130072809" sldId="263"/>
            <ac:spMk id="35" creationId="{11EAA009-C701-664F-A3CD-39ED6E14D638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37" creationId="{FA8A2654-DD53-0749-9BD2-932394EF6E7B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38" creationId="{3EFA322A-B07F-904E-9A3C-0B419DB9A012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39" creationId="{73428718-0694-7648-8D2B-48E653546952}"/>
          </ac:spMkLst>
        </pc:spChg>
        <pc:spChg chg="del mod topLvl">
          <ac:chgData name="Pablo Ruiz Ruiz" userId="43f712b8e634f19b" providerId="LiveId" clId="{4EE7391C-4146-2F42-8785-5C25E2489C38}" dt="2018-08-15T13:13:43.560" v="553" actId="478"/>
          <ac:spMkLst>
            <pc:docMk/>
            <pc:sldMk cId="3130072809" sldId="263"/>
            <ac:spMk id="40" creationId="{3D90819A-E3FB-9943-9265-5FE2D4F9FD51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41" creationId="{CE8FCCED-A97E-2D4E-922A-732FAA10D41A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42" creationId="{98EE50A4-B7FE-1E42-8910-CA0C036FF79A}"/>
          </ac:spMkLst>
        </pc:spChg>
        <pc:spChg chg="del mod topLvl">
          <ac:chgData name="Pablo Ruiz Ruiz" userId="43f712b8e634f19b" providerId="LiveId" clId="{4EE7391C-4146-2F42-8785-5C25E2489C38}" dt="2018-08-15T13:02:21.059" v="159" actId="478"/>
          <ac:spMkLst>
            <pc:docMk/>
            <pc:sldMk cId="3130072809" sldId="263"/>
            <ac:spMk id="43" creationId="{E37598FF-7922-1F42-BB83-105F75DD149C}"/>
          </ac:spMkLst>
        </pc:spChg>
        <pc:spChg chg="del mod topLvl">
          <ac:chgData name="Pablo Ruiz Ruiz" userId="43f712b8e634f19b" providerId="LiveId" clId="{4EE7391C-4146-2F42-8785-5C25E2489C38}" dt="2018-08-15T13:13:43.560" v="553" actId="478"/>
          <ac:spMkLst>
            <pc:docMk/>
            <pc:sldMk cId="3130072809" sldId="263"/>
            <ac:spMk id="44" creationId="{BF88453C-8647-3B48-A753-E74EFB2B9295}"/>
          </ac:spMkLst>
        </pc:spChg>
        <pc:spChg chg="del mod topLvl">
          <ac:chgData name="Pablo Ruiz Ruiz" userId="43f712b8e634f19b" providerId="LiveId" clId="{4EE7391C-4146-2F42-8785-5C25E2489C38}" dt="2018-08-15T13:02:15.480" v="157" actId="478"/>
          <ac:spMkLst>
            <pc:docMk/>
            <pc:sldMk cId="3130072809" sldId="263"/>
            <ac:spMk id="45" creationId="{B6C561E2-B2B9-2848-B46C-37468112843B}"/>
          </ac:spMkLst>
        </pc:spChg>
        <pc:spChg chg="del mod topLvl">
          <ac:chgData name="Pablo Ruiz Ruiz" userId="43f712b8e634f19b" providerId="LiveId" clId="{4EE7391C-4146-2F42-8785-5C25E2489C38}" dt="2018-08-15T13:13:43.560" v="553" actId="478"/>
          <ac:spMkLst>
            <pc:docMk/>
            <pc:sldMk cId="3130072809" sldId="263"/>
            <ac:spMk id="46" creationId="{9C37A0F1-F616-1E41-B435-E6EC485136F9}"/>
          </ac:spMkLst>
        </pc:spChg>
        <pc:spChg chg="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47" creationId="{3D1C7811-3492-174B-8230-B8D271A009E0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48" creationId="{13B94D8C-10C9-534D-A1B1-AEFB2F2B29CA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49" creationId="{F4C6E751-2D90-084B-9062-82A66F0D6F49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50" creationId="{2A783131-85EE-3C41-9F63-837F7312CD62}"/>
          </ac:spMkLst>
        </pc:spChg>
        <pc:spChg chg="del mod">
          <ac:chgData name="Pablo Ruiz Ruiz" userId="43f712b8e634f19b" providerId="LiveId" clId="{4EE7391C-4146-2F42-8785-5C25E2489C38}" dt="2018-08-15T13:29:04.372" v="903" actId="478"/>
          <ac:spMkLst>
            <pc:docMk/>
            <pc:sldMk cId="3130072809" sldId="263"/>
            <ac:spMk id="51" creationId="{FDD79522-572A-9B48-8FB2-8D654EA8C263}"/>
          </ac:spMkLst>
        </pc:spChg>
        <pc:spChg chg="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2" creationId="{B006FE14-C778-D440-B3E8-3C34F326CDCE}"/>
          </ac:spMkLst>
        </pc:spChg>
        <pc:spChg chg="add mod">
          <ac:chgData name="Pablo Ruiz Ruiz" userId="43f712b8e634f19b" providerId="LiveId" clId="{4EE7391C-4146-2F42-8785-5C25E2489C38}" dt="2018-08-15T13:09:23.314" v="433" actId="164"/>
          <ac:spMkLst>
            <pc:docMk/>
            <pc:sldMk cId="3130072809" sldId="263"/>
            <ac:spMk id="53" creationId="{57858F67-9499-994E-989A-508FD3FAF3CE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4" creationId="{9B9A188B-276F-4147-95F6-E0F8E803142D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5" creationId="{9D2D5289-3017-9748-B2CE-C6F566B83CCD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6" creationId="{5AA49D47-0C70-3347-91DF-7776EEAE36C2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7" creationId="{43C1FEA3-2002-4447-A9C3-4FA9487B8980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8" creationId="{9921B102-504B-6841-9804-DE66A80DEDDA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59" creationId="{67B0CB48-0F6D-174A-9AA5-983DB1AA4B3B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60" creationId="{0E1B10B3-7B0E-3E4A-9F09-471FB4B3733C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61" creationId="{DDA4DDEF-7EFC-454B-819D-D851DFF5C730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62" creationId="{E3A7C2A7-9603-D147-BBEF-371D31C833BF}"/>
          </ac:spMkLst>
        </pc:spChg>
        <pc:spChg chg="del mod">
          <ac:chgData name="Pablo Ruiz Ruiz" userId="43f712b8e634f19b" providerId="LiveId" clId="{4EE7391C-4146-2F42-8785-5C25E2489C38}" dt="2018-08-15T13:01:07.471" v="103" actId="478"/>
          <ac:spMkLst>
            <pc:docMk/>
            <pc:sldMk cId="3130072809" sldId="263"/>
            <ac:spMk id="63" creationId="{D8BFF00C-4DB7-FC4D-A71C-ACE590731547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64" creationId="{6163B666-DDAB-DC45-966D-0403A4BF3430}"/>
          </ac:spMkLst>
        </pc:spChg>
        <pc:spChg chg="add mod">
          <ac:chgData name="Pablo Ruiz Ruiz" userId="43f712b8e634f19b" providerId="LiveId" clId="{4EE7391C-4146-2F42-8785-5C25E2489C38}" dt="2018-08-15T13:09:23.314" v="433" actId="164"/>
          <ac:spMkLst>
            <pc:docMk/>
            <pc:sldMk cId="3130072809" sldId="263"/>
            <ac:spMk id="65" creationId="{B9DF1A8D-AB08-A442-9754-CE6D573774DC}"/>
          </ac:spMkLst>
        </pc:spChg>
        <pc:spChg chg="mod">
          <ac:chgData name="Pablo Ruiz Ruiz" userId="43f712b8e634f19b" providerId="LiveId" clId="{4EE7391C-4146-2F42-8785-5C25E2489C38}" dt="2018-08-15T13:10:09.778" v="457" actId="1037"/>
          <ac:spMkLst>
            <pc:docMk/>
            <pc:sldMk cId="3130072809" sldId="263"/>
            <ac:spMk id="67" creationId="{8A154616-5027-9F40-8B4C-EC2E0FCD175C}"/>
          </ac:spMkLst>
        </pc:spChg>
        <pc:spChg chg="mod">
          <ac:chgData name="Pablo Ruiz Ruiz" userId="43f712b8e634f19b" providerId="LiveId" clId="{4EE7391C-4146-2F42-8785-5C25E2489C38}" dt="2018-08-15T13:10:15.669" v="473" actId="1035"/>
          <ac:spMkLst>
            <pc:docMk/>
            <pc:sldMk cId="3130072809" sldId="263"/>
            <ac:spMk id="68" creationId="{8D1AB3CC-3780-394B-83DD-17740CE3578A}"/>
          </ac:spMkLst>
        </pc:spChg>
        <pc:spChg chg="mod">
          <ac:chgData name="Pablo Ruiz Ruiz" userId="43f712b8e634f19b" providerId="LiveId" clId="{4EE7391C-4146-2F42-8785-5C25E2489C38}" dt="2018-08-15T13:10:23.368" v="480" actId="1038"/>
          <ac:spMkLst>
            <pc:docMk/>
            <pc:sldMk cId="3130072809" sldId="263"/>
            <ac:spMk id="69" creationId="{904C8E32-8694-064D-82BD-D73EFE4E59E6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0" creationId="{03CD7919-989B-CC41-8C03-9616F15FA72F}"/>
          </ac:spMkLst>
        </pc:spChg>
        <pc:spChg chg="add del mod">
          <ac:chgData name="Pablo Ruiz Ruiz" userId="43f712b8e634f19b" providerId="LiveId" clId="{4EE7391C-4146-2F42-8785-5C25E2489C38}" dt="2018-08-15T13:12:31.533" v="529" actId="478"/>
          <ac:spMkLst>
            <pc:docMk/>
            <pc:sldMk cId="3130072809" sldId="263"/>
            <ac:spMk id="71" creationId="{B4457BA4-908E-5D4F-91DF-6B46F61362B8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2" creationId="{BF8BADCD-F8F4-0B4E-B23F-D9BF8B26855E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3" creationId="{94245F78-F49B-844B-B09F-6080BF2A8BDB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4" creationId="{3F2C0BC7-06A2-9A43-BB76-9E19DA78627B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5" creationId="{A48359CE-AC07-3B48-A3D8-CDEDF086A885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76" creationId="{FA191843-CA81-A441-B0D1-D241220DF973}"/>
          </ac:spMkLst>
        </pc:spChg>
        <pc:spChg chg="mod">
          <ac:chgData name="Pablo Ruiz Ruiz" userId="43f712b8e634f19b" providerId="LiveId" clId="{4EE7391C-4146-2F42-8785-5C25E2489C38}" dt="2018-08-15T13:14:48.639" v="585" actId="20577"/>
          <ac:spMkLst>
            <pc:docMk/>
            <pc:sldMk cId="3130072809" sldId="263"/>
            <ac:spMk id="79" creationId="{DD738F86-54DE-2940-AEF3-E298C10D48EB}"/>
          </ac:spMkLst>
        </pc:spChg>
        <pc:spChg chg="mod">
          <ac:chgData name="Pablo Ruiz Ruiz" userId="43f712b8e634f19b" providerId="LiveId" clId="{4EE7391C-4146-2F42-8785-5C25E2489C38}" dt="2018-08-15T13:15:05.832" v="591" actId="20577"/>
          <ac:spMkLst>
            <pc:docMk/>
            <pc:sldMk cId="3130072809" sldId="263"/>
            <ac:spMk id="80" creationId="{31CD6691-47CA-FF41-B956-DB3EF9EA7E52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81" creationId="{41E72D7A-2389-E947-AC73-13AC91E3D897}"/>
          </ac:spMkLst>
        </pc:spChg>
        <pc:spChg chg="del mod">
          <ac:chgData name="Pablo Ruiz Ruiz" userId="43f712b8e634f19b" providerId="LiveId" clId="{4EE7391C-4146-2F42-8785-5C25E2489C38}" dt="2018-08-15T13:01:43.599" v="147" actId="478"/>
          <ac:spMkLst>
            <pc:docMk/>
            <pc:sldMk cId="3130072809" sldId="263"/>
            <ac:spMk id="82" creationId="{C5424CF2-9953-1743-9D1B-9A83B62F5640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83" creationId="{68D23CCC-2C76-D34B-B82C-3C60980CCFCB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84" creationId="{1B76B879-A68B-1046-887A-D8AD94047E37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85" creationId="{59C55D44-5585-DE4B-A3D6-9558937F1DFB}"/>
          </ac:spMkLst>
        </pc:spChg>
        <pc:spChg chg="del mod topLvl">
          <ac:chgData name="Pablo Ruiz Ruiz" userId="43f712b8e634f19b" providerId="LiveId" clId="{4EE7391C-4146-2F42-8785-5C25E2489C38}" dt="2018-08-15T13:02:03.293" v="151" actId="478"/>
          <ac:spMkLst>
            <pc:docMk/>
            <pc:sldMk cId="3130072809" sldId="263"/>
            <ac:spMk id="86" creationId="{35E21D4B-E7C3-C644-A4F4-AC198C89F911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87" creationId="{3E77DBA0-08C6-9344-8A4C-219AB1A7B224}"/>
          </ac:spMkLst>
        </pc:spChg>
        <pc:spChg chg="del mod topLvl">
          <ac:chgData name="Pablo Ruiz Ruiz" userId="43f712b8e634f19b" providerId="LiveId" clId="{4EE7391C-4146-2F42-8785-5C25E2489C38}" dt="2018-08-15T13:02:05.337" v="152" actId="478"/>
          <ac:spMkLst>
            <pc:docMk/>
            <pc:sldMk cId="3130072809" sldId="263"/>
            <ac:spMk id="88" creationId="{975DC3E9-B036-AA4D-8BAF-F57D8C9CB45D}"/>
          </ac:spMkLst>
        </pc:spChg>
        <pc:spChg chg="del mod topLvl">
          <ac:chgData name="Pablo Ruiz Ruiz" userId="43f712b8e634f19b" providerId="LiveId" clId="{4EE7391C-4146-2F42-8785-5C25E2489C38}" dt="2018-08-15T13:02:09.130" v="154" actId="478"/>
          <ac:spMkLst>
            <pc:docMk/>
            <pc:sldMk cId="3130072809" sldId="263"/>
            <ac:spMk id="89" creationId="{135DCF1C-37BB-BC4D-90AF-E8E8409BFC1C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90" creationId="{0EC4EE39-03E4-5C41-BC02-DAD883B747FA}"/>
          </ac:spMkLst>
        </pc:spChg>
        <pc:spChg chg="add del mod">
          <ac:chgData name="Pablo Ruiz Ruiz" userId="43f712b8e634f19b" providerId="LiveId" clId="{4EE7391C-4146-2F42-8785-5C25E2489C38}" dt="2018-08-15T13:17:19.718" v="649" actId="478"/>
          <ac:spMkLst>
            <pc:docMk/>
            <pc:sldMk cId="3130072809" sldId="263"/>
            <ac:spMk id="91" creationId="{30FF5D8C-DC9B-554D-8FCD-C057CA470E93}"/>
          </ac:spMkLst>
        </pc:spChg>
        <pc:spChg chg="mod">
          <ac:chgData name="Pablo Ruiz Ruiz" userId="43f712b8e634f19b" providerId="LiveId" clId="{4EE7391C-4146-2F42-8785-5C25E2489C38}" dt="2018-08-15T13:17:31.597" v="658" actId="20577"/>
          <ac:spMkLst>
            <pc:docMk/>
            <pc:sldMk cId="3130072809" sldId="263"/>
            <ac:spMk id="94" creationId="{34CA3687-86C0-8D41-9FD5-19ABFAA001AF}"/>
          </ac:spMkLst>
        </pc:spChg>
        <pc:spChg chg="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95" creationId="{8709670F-FD79-9D4C-9D26-41F0989DDF95}"/>
          </ac:spMkLst>
        </pc:spChg>
        <pc:spChg chg="del mod">
          <ac:chgData name="Pablo Ruiz Ruiz" userId="43f712b8e634f19b" providerId="LiveId" clId="{4EE7391C-4146-2F42-8785-5C25E2489C38}" dt="2018-08-15T13:01:06.242" v="102" actId="478"/>
          <ac:spMkLst>
            <pc:docMk/>
            <pc:sldMk cId="3130072809" sldId="263"/>
            <ac:spMk id="97" creationId="{32D457F2-231D-A545-97E8-FF103B4D362C}"/>
          </ac:spMkLst>
        </pc:spChg>
        <pc:spChg chg="add mod topLvl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98" creationId="{7737E472-4D4E-CA48-A34E-F119A00A0023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99" creationId="{B247C2D2-AC15-F943-906E-C473C56E59BD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0" creationId="{12333F71-F320-6443-AD1E-1AA4D2A3063D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1" creationId="{6E83BAF1-96FF-214F-9E9E-0B5565097BDA}"/>
          </ac:spMkLst>
        </pc:spChg>
        <pc:spChg chg="add del mod">
          <ac:chgData name="Pablo Ruiz Ruiz" userId="43f712b8e634f19b" providerId="LiveId" clId="{4EE7391C-4146-2F42-8785-5C25E2489C38}" dt="2018-08-15T13:22:11.774" v="732" actId="478"/>
          <ac:spMkLst>
            <pc:docMk/>
            <pc:sldMk cId="3130072809" sldId="263"/>
            <ac:spMk id="102" creationId="{351CEF59-4EAF-2C49-ADA2-25FDF556F7D9}"/>
          </ac:spMkLst>
        </pc:spChg>
        <pc:spChg chg="add del mod">
          <ac:chgData name="Pablo Ruiz Ruiz" userId="43f712b8e634f19b" providerId="LiveId" clId="{4EE7391C-4146-2F42-8785-5C25E2489C38}" dt="2018-08-15T13:28:46.574" v="900" actId="478"/>
          <ac:spMkLst>
            <pc:docMk/>
            <pc:sldMk cId="3130072809" sldId="263"/>
            <ac:spMk id="103" creationId="{EA848D57-2100-9649-8CBD-5315A876C09D}"/>
          </ac:spMkLst>
        </pc:spChg>
        <pc:spChg chg="add del mod">
          <ac:chgData name="Pablo Ruiz Ruiz" userId="43f712b8e634f19b" providerId="LiveId" clId="{4EE7391C-4146-2F42-8785-5C25E2489C38}" dt="2018-08-15T13:22:14.160" v="733" actId="478"/>
          <ac:spMkLst>
            <pc:docMk/>
            <pc:sldMk cId="3130072809" sldId="263"/>
            <ac:spMk id="104" creationId="{672F8CAA-4878-6F48-8042-5ABD0062F69B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5" creationId="{2E74A797-70F1-CD4F-8B77-8BB151B8CCF8}"/>
          </ac:spMkLst>
        </pc:spChg>
        <pc:spChg chg="add del">
          <ac:chgData name="Pablo Ruiz Ruiz" userId="43f712b8e634f19b" providerId="LiveId" clId="{4EE7391C-4146-2F42-8785-5C25E2489C38}" dt="2018-08-15T13:24:03.032" v="768"/>
          <ac:spMkLst>
            <pc:docMk/>
            <pc:sldMk cId="3130072809" sldId="263"/>
            <ac:spMk id="106" creationId="{B2704997-DA7D-2442-8C1E-2DB61A1709A9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7" creationId="{0F1B3479-3C39-5443-BCB4-8F63EB231054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8" creationId="{4D9E861C-D862-7E4F-A519-9B217BB17576}"/>
          </ac:spMkLst>
        </pc:spChg>
        <pc:spChg chg="add mod">
          <ac:chgData name="Pablo Ruiz Ruiz" userId="43f712b8e634f19b" providerId="LiveId" clId="{4EE7391C-4146-2F42-8785-5C25E2489C38}" dt="2018-08-15T13:29:31.428" v="1014" actId="1038"/>
          <ac:spMkLst>
            <pc:docMk/>
            <pc:sldMk cId="3130072809" sldId="263"/>
            <ac:spMk id="109" creationId="{78B23E9A-A6F1-7845-B984-73C2146A4704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0" creationId="{A8E8D220-C550-DE48-BC71-9F88CBD1FFA3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1" creationId="{028AC2CC-B3CF-4344-ABA2-1FC6148F5205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2" creationId="{4ECFC7B5-9F09-7E4E-A2C5-33FE2EC52DC5}"/>
          </ac:spMkLst>
        </pc:spChg>
        <pc:spChg chg="add del">
          <ac:chgData name="Pablo Ruiz Ruiz" userId="43f712b8e634f19b" providerId="LiveId" clId="{4EE7391C-4146-2F42-8785-5C25E2489C38}" dt="2018-08-15T13:25:43.526" v="836"/>
          <ac:spMkLst>
            <pc:docMk/>
            <pc:sldMk cId="3130072809" sldId="263"/>
            <ac:spMk id="113" creationId="{937DD4B4-1FA2-F64E-B0E5-9E516076225A}"/>
          </ac:spMkLst>
        </pc:spChg>
        <pc:spChg chg="add del">
          <ac:chgData name="Pablo Ruiz Ruiz" userId="43f712b8e634f19b" providerId="LiveId" clId="{4EE7391C-4146-2F42-8785-5C25E2489C38}" dt="2018-08-15T13:25:43.526" v="836"/>
          <ac:spMkLst>
            <pc:docMk/>
            <pc:sldMk cId="3130072809" sldId="263"/>
            <ac:spMk id="114" creationId="{2069EDA7-B9E6-D34C-B1B1-D1C175E159E9}"/>
          </ac:spMkLst>
        </pc:spChg>
        <pc:spChg chg="add del">
          <ac:chgData name="Pablo Ruiz Ruiz" userId="43f712b8e634f19b" providerId="LiveId" clId="{4EE7391C-4146-2F42-8785-5C25E2489C38}" dt="2018-08-15T13:25:43.526" v="836"/>
          <ac:spMkLst>
            <pc:docMk/>
            <pc:sldMk cId="3130072809" sldId="263"/>
            <ac:spMk id="115" creationId="{EE3DC0FB-8BE1-F140-AA0B-134F46B14848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6" creationId="{C6400986-29AE-1A4E-9E42-2E1BB1F6508F}"/>
          </ac:spMkLst>
        </pc:spChg>
        <pc:spChg chg="add del mod">
          <ac:chgData name="Pablo Ruiz Ruiz" userId="43f712b8e634f19b" providerId="LiveId" clId="{4EE7391C-4146-2F42-8785-5C25E2489C38}" dt="2018-08-15T13:30:11.960" v="1038" actId="478"/>
          <ac:spMkLst>
            <pc:docMk/>
            <pc:sldMk cId="3130072809" sldId="263"/>
            <ac:spMk id="117" creationId="{5D3B0F84-DEA7-524E-A39F-C98449E79A77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8" creationId="{DD9F815E-056C-A646-AD97-492C751F82FE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19" creationId="{E84EEA43-73BD-8140-930A-ED29561A45E1}"/>
          </ac:spMkLst>
        </pc:spChg>
        <pc:spChg chg="add del">
          <ac:chgData name="Pablo Ruiz Ruiz" userId="43f712b8e634f19b" providerId="LiveId" clId="{4EE7391C-4146-2F42-8785-5C25E2489C38}" dt="2018-08-15T13:26:18.740" v="848"/>
          <ac:spMkLst>
            <pc:docMk/>
            <pc:sldMk cId="3130072809" sldId="263"/>
            <ac:spMk id="120" creationId="{6D5930CB-DDAC-4040-A7B2-4EE1FA7A1992}"/>
          </ac:spMkLst>
        </pc:spChg>
        <pc:spChg chg="add del">
          <ac:chgData name="Pablo Ruiz Ruiz" userId="43f712b8e634f19b" providerId="LiveId" clId="{4EE7391C-4146-2F42-8785-5C25E2489C38}" dt="2018-08-15T13:26:18.740" v="848"/>
          <ac:spMkLst>
            <pc:docMk/>
            <pc:sldMk cId="3130072809" sldId="263"/>
            <ac:spMk id="121" creationId="{3894E95E-AAD4-764D-AF78-DB5C30540679}"/>
          </ac:spMkLst>
        </pc:spChg>
        <pc:spChg chg="add del">
          <ac:chgData name="Pablo Ruiz Ruiz" userId="43f712b8e634f19b" providerId="LiveId" clId="{4EE7391C-4146-2F42-8785-5C25E2489C38}" dt="2018-08-15T13:26:18.740" v="848"/>
          <ac:spMkLst>
            <pc:docMk/>
            <pc:sldMk cId="3130072809" sldId="263"/>
            <ac:spMk id="122" creationId="{A56716AE-D638-EE46-9857-3AB5919F889C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3" creationId="{2706733F-8AD9-E546-B1AF-E1F09E35D6CB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4" creationId="{F9A08DDF-5448-B746-92BB-F4F6013613BB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5" creationId="{76D7A8F8-E4BC-FA4D-B302-C422828D490A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6" creationId="{E8242B55-35B4-1C48-92D9-B82C56CCDA69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7" creationId="{1F139018-BB49-A140-A2E5-48C5116F7AE1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8" creationId="{4DD80BA6-26F4-0347-A13F-FEE38FCA25BD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29" creationId="{E7AEC111-32F8-524C-B8E9-D616329A493F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0" creationId="{32DAFC42-E8C3-A04C-BCBB-4A7674E61786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1" creationId="{D1808852-D4C5-6348-A015-D997FACD16AB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2" creationId="{88080360-6055-6045-BF05-A2110843FC62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3" creationId="{31D216BC-7F0C-644D-BF47-7E2105149530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4" creationId="{474BBA32-D5F7-8C48-84D1-9366F6323E0A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5" creationId="{C4BC695F-4AAA-B04F-BC6A-A708D0DBCE19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6" creationId="{98D70BC1-3769-C84B-88FF-7BB5E51139A0}"/>
          </ac:spMkLst>
        </pc:spChg>
        <pc:spChg chg="add mod">
          <ac:chgData name="Pablo Ruiz Ruiz" userId="43f712b8e634f19b" providerId="LiveId" clId="{4EE7391C-4146-2F42-8785-5C25E2489C38}" dt="2018-08-15T13:30:02.980" v="1037" actId="1035"/>
          <ac:spMkLst>
            <pc:docMk/>
            <pc:sldMk cId="3130072809" sldId="263"/>
            <ac:spMk id="137" creationId="{6F545B5B-1204-9745-9105-9863A398C028}"/>
          </ac:spMkLst>
        </pc:spChg>
        <pc:spChg chg="mod">
          <ac:chgData name="Pablo Ruiz Ruiz" userId="43f712b8e634f19b" providerId="LiveId" clId="{4EE7391C-4146-2F42-8785-5C25E2489C38}" dt="2018-08-15T13:30:24.822" v="1043" actId="1076"/>
          <ac:spMkLst>
            <pc:docMk/>
            <pc:sldMk cId="3130072809" sldId="263"/>
            <ac:spMk id="140" creationId="{B2F0571A-805E-6A44-8D4C-1C3A29770D5A}"/>
          </ac:spMkLst>
        </pc:spChg>
        <pc:spChg chg="mod">
          <ac:chgData name="Pablo Ruiz Ruiz" userId="43f712b8e634f19b" providerId="LiveId" clId="{4EE7391C-4146-2F42-8785-5C25E2489C38}" dt="2018-08-15T13:30:57.597" v="1046" actId="1076"/>
          <ac:spMkLst>
            <pc:docMk/>
            <pc:sldMk cId="3130072809" sldId="263"/>
            <ac:spMk id="141" creationId="{06E75F9F-775B-4E42-A4B0-A1329949E0F9}"/>
          </ac:spMkLst>
        </pc:spChg>
        <pc:spChg chg="mod">
          <ac:chgData name="Pablo Ruiz Ruiz" userId="43f712b8e634f19b" providerId="LiveId" clId="{4EE7391C-4146-2F42-8785-5C25E2489C38}" dt="2018-08-15T13:31:30.755" v="1058" actId="20577"/>
          <ac:spMkLst>
            <pc:docMk/>
            <pc:sldMk cId="3130072809" sldId="263"/>
            <ac:spMk id="144" creationId="{B740D74A-EB69-B94B-B66E-AE5F678F58E3}"/>
          </ac:spMkLst>
        </pc:spChg>
        <pc:spChg chg="mod">
          <ac:chgData name="Pablo Ruiz Ruiz" userId="43f712b8e634f19b" providerId="LiveId" clId="{4EE7391C-4146-2F42-8785-5C25E2489C38}" dt="2018-08-15T13:31:41.280" v="1069" actId="1037"/>
          <ac:spMkLst>
            <pc:docMk/>
            <pc:sldMk cId="3130072809" sldId="263"/>
            <ac:spMk id="145" creationId="{ABD5038E-2E7B-C54D-8610-0536BC51FA71}"/>
          </ac:spMkLst>
        </pc:spChg>
        <pc:spChg chg="mod">
          <ac:chgData name="Pablo Ruiz Ruiz" userId="43f712b8e634f19b" providerId="LiveId" clId="{4EE7391C-4146-2F42-8785-5C25E2489C38}" dt="2018-08-15T13:31:48.354" v="1077" actId="1037"/>
          <ac:spMkLst>
            <pc:docMk/>
            <pc:sldMk cId="3130072809" sldId="263"/>
            <ac:spMk id="148" creationId="{12FBC963-079B-E64E-B135-346696BF9DF7}"/>
          </ac:spMkLst>
        </pc:spChg>
        <pc:spChg chg="mod">
          <ac:chgData name="Pablo Ruiz Ruiz" userId="43f712b8e634f19b" providerId="LiveId" clId="{4EE7391C-4146-2F42-8785-5C25E2489C38}" dt="2018-08-15T13:31:59.388" v="1088" actId="1037"/>
          <ac:spMkLst>
            <pc:docMk/>
            <pc:sldMk cId="3130072809" sldId="263"/>
            <ac:spMk id="149" creationId="{2DDB690E-A40E-5140-93DD-EFEF7C9EF36C}"/>
          </ac:spMkLst>
        </pc:spChg>
        <pc:spChg chg="mod">
          <ac:chgData name="Pablo Ruiz Ruiz" userId="43f712b8e634f19b" providerId="LiveId" clId="{4EE7391C-4146-2F42-8785-5C25E2489C38}" dt="2018-08-15T13:32:23.355" v="1101" actId="20577"/>
          <ac:spMkLst>
            <pc:docMk/>
            <pc:sldMk cId="3130072809" sldId="263"/>
            <ac:spMk id="164" creationId="{02711CCF-1870-884F-9761-B25355F503B2}"/>
          </ac:spMkLst>
        </pc:spChg>
        <pc:spChg chg="mod">
          <ac:chgData name="Pablo Ruiz Ruiz" userId="43f712b8e634f19b" providerId="LiveId" clId="{4EE7391C-4146-2F42-8785-5C25E2489C38}" dt="2018-08-15T13:32:50.746" v="1120" actId="20577"/>
          <ac:spMkLst>
            <pc:docMk/>
            <pc:sldMk cId="3130072809" sldId="263"/>
            <ac:spMk id="165" creationId="{AC25CE59-5A2C-E042-91AB-1547D4C319B6}"/>
          </ac:spMkLst>
        </pc:spChg>
        <pc:spChg chg="mod">
          <ac:chgData name="Pablo Ruiz Ruiz" userId="43f712b8e634f19b" providerId="LiveId" clId="{4EE7391C-4146-2F42-8785-5C25E2489C38}" dt="2018-08-15T13:32:52.884" v="1122" actId="20577"/>
          <ac:spMkLst>
            <pc:docMk/>
            <pc:sldMk cId="3130072809" sldId="263"/>
            <ac:spMk id="168" creationId="{1B8DFB95-6EBD-8F47-BF6A-CC5EA18B8BF2}"/>
          </ac:spMkLst>
        </pc:spChg>
        <pc:spChg chg="mod">
          <ac:chgData name="Pablo Ruiz Ruiz" userId="43f712b8e634f19b" providerId="LiveId" clId="{4EE7391C-4146-2F42-8785-5C25E2489C38}" dt="2018-08-15T13:32:37.792" v="1118" actId="20577"/>
          <ac:spMkLst>
            <pc:docMk/>
            <pc:sldMk cId="3130072809" sldId="263"/>
            <ac:spMk id="169" creationId="{3B26F2FC-31CD-2C4C-B855-37506C3AAB99}"/>
          </ac:spMkLst>
        </pc:spChg>
        <pc:spChg chg="mod">
          <ac:chgData name="Pablo Ruiz Ruiz" userId="43f712b8e634f19b" providerId="LiveId" clId="{4EE7391C-4146-2F42-8785-5C25E2489C38}" dt="2018-08-15T13:32:56.701" v="1128" actId="20577"/>
          <ac:spMkLst>
            <pc:docMk/>
            <pc:sldMk cId="3130072809" sldId="263"/>
            <ac:spMk id="172" creationId="{BAF6739C-83DC-D540-A51B-FF219B9545E3}"/>
          </ac:spMkLst>
        </pc:spChg>
        <pc:spChg chg="mod">
          <ac:chgData name="Pablo Ruiz Ruiz" userId="43f712b8e634f19b" providerId="LiveId" clId="{4EE7391C-4146-2F42-8785-5C25E2489C38}" dt="2018-08-15T13:33:00.217" v="1131" actId="20577"/>
          <ac:spMkLst>
            <pc:docMk/>
            <pc:sldMk cId="3130072809" sldId="263"/>
            <ac:spMk id="173" creationId="{14874813-4A94-564E-96AB-1A926F18225A}"/>
          </ac:spMkLst>
        </pc:spChg>
        <pc:spChg chg="add mod">
          <ac:chgData name="Pablo Ruiz Ruiz" userId="43f712b8e634f19b" providerId="LiveId" clId="{4EE7391C-4146-2F42-8785-5C25E2489C38}" dt="2018-08-15T13:34:10.561" v="1142" actId="14100"/>
          <ac:spMkLst>
            <pc:docMk/>
            <pc:sldMk cId="3130072809" sldId="263"/>
            <ac:spMk id="174" creationId="{4B7B1A9C-EDE2-6249-8F42-3ECA5B222169}"/>
          </ac:spMkLst>
        </pc:spChg>
        <pc:grpChg chg="add del mod">
          <ac:chgData name="Pablo Ruiz Ruiz" userId="43f712b8e634f19b" providerId="LiveId" clId="{4EE7391C-4146-2F42-8785-5C25E2489C38}" dt="2018-08-15T13:01:54.755" v="150" actId="165"/>
          <ac:grpSpMkLst>
            <pc:docMk/>
            <pc:sldMk cId="3130072809" sldId="263"/>
            <ac:grpSpMk id="13" creationId="{D4674CC9-3D66-1942-B822-1D77F0123F68}"/>
          </ac:grpSpMkLst>
        </pc:grpChg>
        <pc:grpChg chg="add mod topLvl">
          <ac:chgData name="Pablo Ruiz Ruiz" userId="43f712b8e634f19b" providerId="LiveId" clId="{4EE7391C-4146-2F42-8785-5C25E2489C38}" dt="2018-08-15T13:30:02.980" v="1037" actId="1035"/>
          <ac:grpSpMkLst>
            <pc:docMk/>
            <pc:sldMk cId="3130072809" sldId="263"/>
            <ac:grpSpMk id="15" creationId="{C54466E7-8EEF-674E-BE8C-45C73276B223}"/>
          </ac:grpSpMkLst>
        </pc:grpChg>
        <pc:grpChg chg="add del mod">
          <ac:chgData name="Pablo Ruiz Ruiz" userId="43f712b8e634f19b" providerId="LiveId" clId="{4EE7391C-4146-2F42-8785-5C25E2489C38}" dt="2018-08-15T13:20:40.998" v="726" actId="165"/>
          <ac:grpSpMkLst>
            <pc:docMk/>
            <pc:sldMk cId="3130072809" sldId="263"/>
            <ac:grpSpMk id="20" creationId="{663999A4-1F98-8B43-A981-CD0F36ADCC69}"/>
          </ac:grpSpMkLst>
        </pc:grpChg>
        <pc:grpChg chg="add mod topLvl">
          <ac:chgData name="Pablo Ruiz Ruiz" userId="43f712b8e634f19b" providerId="LiveId" clId="{4EE7391C-4146-2F42-8785-5C25E2489C38}" dt="2018-08-15T13:30:02.980" v="1037" actId="1035"/>
          <ac:grpSpMkLst>
            <pc:docMk/>
            <pc:sldMk cId="3130072809" sldId="263"/>
            <ac:grpSpMk id="66" creationId="{E6AAE07C-6C9E-DE4E-91B3-F7AB5D36E6AA}"/>
          </ac:grpSpMkLst>
        </pc:grpChg>
        <pc:grpChg chg="add mod topLvl">
          <ac:chgData name="Pablo Ruiz Ruiz" userId="43f712b8e634f19b" providerId="LiveId" clId="{4EE7391C-4146-2F42-8785-5C25E2489C38}" dt="2018-08-15T13:30:02.980" v="1037" actId="1035"/>
          <ac:grpSpMkLst>
            <pc:docMk/>
            <pc:sldMk cId="3130072809" sldId="263"/>
            <ac:grpSpMk id="77" creationId="{24AF1B13-C514-E146-A9A1-9243412CC0F0}"/>
          </ac:grpSpMkLst>
        </pc:grpChg>
        <pc:grpChg chg="add mod topLvl">
          <ac:chgData name="Pablo Ruiz Ruiz" userId="43f712b8e634f19b" providerId="LiveId" clId="{4EE7391C-4146-2F42-8785-5C25E2489C38}" dt="2018-08-15T13:30:02.980" v="1037" actId="1035"/>
          <ac:grpSpMkLst>
            <pc:docMk/>
            <pc:sldMk cId="3130072809" sldId="263"/>
            <ac:grpSpMk id="92" creationId="{BCA2E3A4-2E19-5B41-A4D7-F042F65EABCA}"/>
          </ac:grpSpMkLst>
        </pc:grpChg>
        <pc:grpChg chg="add mod">
          <ac:chgData name="Pablo Ruiz Ruiz" userId="43f712b8e634f19b" providerId="LiveId" clId="{4EE7391C-4146-2F42-8785-5C25E2489C38}" dt="2018-08-15T13:30:16.604" v="1040" actId="1076"/>
          <ac:grpSpMkLst>
            <pc:docMk/>
            <pc:sldMk cId="3130072809" sldId="263"/>
            <ac:grpSpMk id="138" creationId="{5305B13C-51C6-A541-BCE4-E0EDDBA993AC}"/>
          </ac:grpSpMkLst>
        </pc:grpChg>
        <pc:grpChg chg="add mod">
          <ac:chgData name="Pablo Ruiz Ruiz" userId="43f712b8e634f19b" providerId="LiveId" clId="{4EE7391C-4146-2F42-8785-5C25E2489C38}" dt="2018-08-15T13:31:06.094" v="1048" actId="1076"/>
          <ac:grpSpMkLst>
            <pc:docMk/>
            <pc:sldMk cId="3130072809" sldId="263"/>
            <ac:grpSpMk id="142" creationId="{A788D2BD-7D90-2144-A071-638FACC0172E}"/>
          </ac:grpSpMkLst>
        </pc:grpChg>
        <pc:grpChg chg="add mod">
          <ac:chgData name="Pablo Ruiz Ruiz" userId="43f712b8e634f19b" providerId="LiveId" clId="{4EE7391C-4146-2F42-8785-5C25E2489C38}" dt="2018-08-15T13:31:10.903" v="1050" actId="1076"/>
          <ac:grpSpMkLst>
            <pc:docMk/>
            <pc:sldMk cId="3130072809" sldId="263"/>
            <ac:grpSpMk id="146" creationId="{54D0AA10-176D-5644-BFDB-044B025965D3}"/>
          </ac:grpSpMkLst>
        </pc:grpChg>
        <pc:grpChg chg="add del mod">
          <ac:chgData name="Pablo Ruiz Ruiz" userId="43f712b8e634f19b" providerId="LiveId" clId="{4EE7391C-4146-2F42-8785-5C25E2489C38}" dt="2018-08-15T13:32:02.139" v="1089" actId="478"/>
          <ac:grpSpMkLst>
            <pc:docMk/>
            <pc:sldMk cId="3130072809" sldId="263"/>
            <ac:grpSpMk id="150" creationId="{127C06F7-C44C-C043-B3B7-AE51674FC61F}"/>
          </ac:grpSpMkLst>
        </pc:grpChg>
        <pc:grpChg chg="add del mod">
          <ac:chgData name="Pablo Ruiz Ruiz" userId="43f712b8e634f19b" providerId="LiveId" clId="{4EE7391C-4146-2F42-8785-5C25E2489C38}" dt="2018-08-15T13:32:03.061" v="1090" actId="478"/>
          <ac:grpSpMkLst>
            <pc:docMk/>
            <pc:sldMk cId="3130072809" sldId="263"/>
            <ac:grpSpMk id="154" creationId="{327EE87C-51D4-C642-869F-E1C7B1308960}"/>
          </ac:grpSpMkLst>
        </pc:grpChg>
        <pc:grpChg chg="add del mod">
          <ac:chgData name="Pablo Ruiz Ruiz" userId="43f712b8e634f19b" providerId="LiveId" clId="{4EE7391C-4146-2F42-8785-5C25E2489C38}" dt="2018-08-15T13:32:04.101" v="1091" actId="478"/>
          <ac:grpSpMkLst>
            <pc:docMk/>
            <pc:sldMk cId="3130072809" sldId="263"/>
            <ac:grpSpMk id="158" creationId="{F750928E-A5BE-2646-AFB6-EB5502695FE5}"/>
          </ac:grpSpMkLst>
        </pc:grpChg>
        <pc:grpChg chg="add mod">
          <ac:chgData name="Pablo Ruiz Ruiz" userId="43f712b8e634f19b" providerId="LiveId" clId="{4EE7391C-4146-2F42-8785-5C25E2489C38}" dt="2018-08-15T13:32:07.639" v="1093" actId="1076"/>
          <ac:grpSpMkLst>
            <pc:docMk/>
            <pc:sldMk cId="3130072809" sldId="263"/>
            <ac:grpSpMk id="162" creationId="{7AA42200-7F2F-D64D-B8EA-11A9E0385086}"/>
          </ac:grpSpMkLst>
        </pc:grpChg>
        <pc:grpChg chg="add mod">
          <ac:chgData name="Pablo Ruiz Ruiz" userId="43f712b8e634f19b" providerId="LiveId" clId="{4EE7391C-4146-2F42-8785-5C25E2489C38}" dt="2018-08-15T13:32:12.521" v="1095" actId="1076"/>
          <ac:grpSpMkLst>
            <pc:docMk/>
            <pc:sldMk cId="3130072809" sldId="263"/>
            <ac:grpSpMk id="166" creationId="{16E4B34D-5C7E-6741-9FF7-76F0BEF41621}"/>
          </ac:grpSpMkLst>
        </pc:grpChg>
        <pc:grpChg chg="add mod">
          <ac:chgData name="Pablo Ruiz Ruiz" userId="43f712b8e634f19b" providerId="LiveId" clId="{4EE7391C-4146-2F42-8785-5C25E2489C38}" dt="2018-08-15T13:32:16.497" v="1097" actId="1076"/>
          <ac:grpSpMkLst>
            <pc:docMk/>
            <pc:sldMk cId="3130072809" sldId="263"/>
            <ac:grpSpMk id="170" creationId="{189E02C9-3B97-1245-A47B-A8F6160CC341}"/>
          </ac:grpSpMkLst>
        </pc:grpChg>
        <pc:cxnChg chg="add mod">
          <ac:chgData name="Pablo Ruiz Ruiz" userId="43f712b8e634f19b" providerId="LiveId" clId="{4EE7391C-4146-2F42-8785-5C25E2489C38}" dt="2018-08-15T13:30:02.980" v="1037" actId="1035"/>
          <ac:cxnSpMkLst>
            <pc:docMk/>
            <pc:sldMk cId="3130072809" sldId="263"/>
            <ac:cxnSpMk id="24" creationId="{D4C99AA5-FC03-9549-86BB-D9E2D62B61CC}"/>
          </ac:cxnSpMkLst>
        </pc:cxnChg>
        <pc:cxnChg chg="add mod">
          <ac:chgData name="Pablo Ruiz Ruiz" userId="43f712b8e634f19b" providerId="LiveId" clId="{4EE7391C-4146-2F42-8785-5C25E2489C38}" dt="2018-08-15T13:34:10.561" v="1142" actId="14100"/>
          <ac:cxnSpMkLst>
            <pc:docMk/>
            <pc:sldMk cId="3130072809" sldId="263"/>
            <ac:cxnSpMk id="175" creationId="{89A0F1E5-A6C4-CB47-AE8B-0DB053831FC6}"/>
          </ac:cxnSpMkLst>
        </pc:cxnChg>
      </pc:sldChg>
    </pc:docChg>
  </pc:docChgLst>
  <pc:docChgLst>
    <pc:chgData name="Pablo Ruiz Ruiz" userId="43f712b8e634f19b" providerId="LiveId" clId="{C0B89ED8-40E5-974F-9D16-EF62F054307E}"/>
    <pc:docChg chg="undo custSel addSld modSld">
      <pc:chgData name="Pablo Ruiz Ruiz" userId="43f712b8e634f19b" providerId="LiveId" clId="{C0B89ED8-40E5-974F-9D16-EF62F054307E}" dt="2018-08-09T15:07:52.651" v="376" actId="20577"/>
      <pc:docMkLst>
        <pc:docMk/>
      </pc:docMkLst>
      <pc:sldChg chg="add">
        <pc:chgData name="Pablo Ruiz Ruiz" userId="43f712b8e634f19b" providerId="LiveId" clId="{C0B89ED8-40E5-974F-9D16-EF62F054307E}" dt="2018-08-09T14:47:34.567" v="0"/>
        <pc:sldMkLst>
          <pc:docMk/>
          <pc:sldMk cId="313007280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F496-8B06-9646-B6F3-0E7AEA95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B6CC4-E0C1-8541-BD55-EB2C9A143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E5EC-9C78-1048-8210-7997364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285F-C9C8-B44B-B70C-EE426555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889D-4F4A-514F-84D2-670488B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8DDD-1A7C-D248-87BC-B43B5CB1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0F1CA-CE56-3442-B73D-D54ED73CD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135C-214F-204F-976C-7EEED7D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1B38-9179-914F-8495-AF786142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3F8F-40B8-4643-834B-8E5C118A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F9A77-4E58-194E-B3B0-FDC3CDD74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2A97B-F3BF-924F-91FC-B634B98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74E8-162F-0044-ADEC-81BC21C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7169-2766-C442-8361-BAAF27CD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A006-D1B0-D548-934D-AE45BBC6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6BD7-24EC-5841-B7DD-14520E33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5CC0-901B-4845-8DCA-291B63FB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32AF-F595-E242-8B19-20417B1B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21CA-1511-B745-BD42-AA925EDE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1BAB-9725-F946-85C4-06050FD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A99F-1AAE-594E-8673-C492389D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85AA4-0B1E-1B4C-BE59-E620D230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E314-9C7E-D94A-A799-2EB885AF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12AB-71C9-8D42-AC7F-C0D062A2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6FD4-A1F8-EE45-ADDC-5032E2D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1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3BE-FD7D-6F48-BCC3-60C3A78B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A1BF-6E96-B845-A110-0B272B097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2ADA-4F5A-5543-A40D-691EF45B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D4360-1BA3-5443-9D7D-4B886C3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FA63-138E-C14F-85E7-C32B61B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C062-0AD3-E945-9E7F-AB5E574C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889-50C9-4D43-BD12-2C6A21D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8A06-199D-A242-B7DB-66AFB5100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F26-7A86-FD41-84CE-E5E17A22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0548C-8B54-0E40-B712-1ECC2DA7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FB827-BF6E-A144-A2E0-FC88FBE2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0182F-B1CD-E142-A3BF-BE7AF123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DB4C-8FBD-2448-AA6C-9092BCD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89395-7922-084A-BED5-ABD43E93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CE90-1471-8F43-9D14-FC59C13D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1A5A-3333-1148-9D16-C2B6B361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DC1A9-DAEB-DD4A-8864-242BE347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C5B7-78BF-B549-B9E6-A99E4CE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D5ED4-D3F3-F740-AEBC-8B4DA595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F8EE-0A13-2D4F-B876-2B051F6F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14B0A-3A2C-7E4F-AF07-996A3671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A91-EB92-D345-9B8C-D6F5C980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9813-0378-0B40-97DF-C5741681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A23C4-B5ED-BA46-A3EE-AAA8AC2F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BAF6-8593-EF4B-B0CC-052D6C25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AFC-8756-114D-957D-CF81262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AFBD-5F96-C04D-9302-ACA39C1D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765A-040A-A242-9F39-2B993C8A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FCED-287B-2843-99EA-F07545442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EE774-D4BA-5B41-874B-ABD4CD17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E1594-7FC2-E945-BC89-D01BCC6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5A11-9B1E-6448-A6D3-16F7D82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A6C6-D66B-214C-A556-44F21DD0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6299-2364-3F4F-A0AC-EA977C14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A3E1-4048-2A46-B423-D1E1CE79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DC62-6E96-9445-9CDB-A746F1FF5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1D79E-378D-8447-856D-9D7C7822440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69B3-7DF7-1A48-BE54-D7A7F495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A36D-B867-DA4D-A632-37AE0FCCD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0E5-BBB2-4A4C-99EB-3F552712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2FC5D-E7D8-404A-9058-CE4DFB73BFEB}"/>
              </a:ext>
            </a:extLst>
          </p:cNvPr>
          <p:cNvSpPr txBox="1"/>
          <p:nvPr/>
        </p:nvSpPr>
        <p:spPr>
          <a:xfrm>
            <a:off x="7284103" y="45073"/>
            <a:ext cx="2505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DenseNet-BC-</a:t>
            </a:r>
            <a:endParaRPr lang="en-US" sz="3200" dirty="0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3D1C7811-3492-174B-8230-B8D271A009E0}"/>
              </a:ext>
            </a:extLst>
          </p:cNvPr>
          <p:cNvSpPr/>
          <p:nvPr/>
        </p:nvSpPr>
        <p:spPr>
          <a:xfrm rot="16200000" flipV="1">
            <a:off x="10507454" y="1973274"/>
            <a:ext cx="2425401" cy="6749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DDAEC-F9D1-8248-8E3E-E8D0C2F7F7C7}"/>
              </a:ext>
            </a:extLst>
          </p:cNvPr>
          <p:cNvSpPr txBox="1"/>
          <p:nvPr/>
        </p:nvSpPr>
        <p:spPr>
          <a:xfrm>
            <a:off x="11301523" y="42499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006FE14-C778-D440-B3E8-3C34F326CDCE}"/>
              </a:ext>
            </a:extLst>
          </p:cNvPr>
          <p:cNvSpPr/>
          <p:nvPr/>
        </p:nvSpPr>
        <p:spPr>
          <a:xfrm rot="16200000">
            <a:off x="11096199" y="2071318"/>
            <a:ext cx="1920112" cy="45719"/>
          </a:xfrm>
          <a:prstGeom prst="cube">
            <a:avLst>
              <a:gd name="adj" fmla="val 4135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C26B1-1AD4-4948-9A75-78CAA3D54009}"/>
              </a:ext>
            </a:extLst>
          </p:cNvPr>
          <p:cNvSpPr txBox="1"/>
          <p:nvPr/>
        </p:nvSpPr>
        <p:spPr>
          <a:xfrm>
            <a:off x="11753904" y="676669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1CC0E2-CDE9-534D-8517-B7981DC85D8D}"/>
              </a:ext>
            </a:extLst>
          </p:cNvPr>
          <p:cNvSpPr txBox="1"/>
          <p:nvPr/>
        </p:nvSpPr>
        <p:spPr>
          <a:xfrm>
            <a:off x="1595398" y="1051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709670F-FD79-9D4C-9D26-41F0989DDF95}"/>
              </a:ext>
            </a:extLst>
          </p:cNvPr>
          <p:cNvSpPr>
            <a:spLocks noChangeAspect="1"/>
          </p:cNvSpPr>
          <p:nvPr/>
        </p:nvSpPr>
        <p:spPr>
          <a:xfrm>
            <a:off x="429400" y="794323"/>
            <a:ext cx="816709" cy="1612419"/>
          </a:xfrm>
          <a:prstGeom prst="cube">
            <a:avLst>
              <a:gd name="adj" fmla="val 8715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6C8AC-EE2E-364B-A87B-E764C6DD424F}"/>
              </a:ext>
            </a:extLst>
          </p:cNvPr>
          <p:cNvSpPr txBox="1"/>
          <p:nvPr/>
        </p:nvSpPr>
        <p:spPr>
          <a:xfrm>
            <a:off x="872059" y="496104"/>
            <a:ext cx="165040" cy="202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767E5-9547-3F44-8D6E-3840762EF503}"/>
              </a:ext>
            </a:extLst>
          </p:cNvPr>
          <p:cNvSpPr txBox="1"/>
          <p:nvPr/>
        </p:nvSpPr>
        <p:spPr>
          <a:xfrm>
            <a:off x="-42981" y="1732399"/>
            <a:ext cx="59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E4E6981-64CC-0C4E-AD30-CBEB47F0EAA3}"/>
              </a:ext>
            </a:extLst>
          </p:cNvPr>
          <p:cNvSpPr/>
          <p:nvPr/>
        </p:nvSpPr>
        <p:spPr>
          <a:xfrm>
            <a:off x="893623" y="162503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9E599B0A-6911-7D46-9A52-F9F6F59E127C}"/>
              </a:ext>
            </a:extLst>
          </p:cNvPr>
          <p:cNvSpPr>
            <a:spLocks noChangeAspect="1"/>
          </p:cNvSpPr>
          <p:nvPr/>
        </p:nvSpPr>
        <p:spPr>
          <a:xfrm>
            <a:off x="1267889" y="1364859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6E751-2D90-084B-9062-82A66F0D6F49}"/>
              </a:ext>
            </a:extLst>
          </p:cNvPr>
          <p:cNvSpPr txBox="1"/>
          <p:nvPr/>
        </p:nvSpPr>
        <p:spPr>
          <a:xfrm>
            <a:off x="1283882" y="2154933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B9A188B-276F-4147-95F6-E0F8E803142D}"/>
              </a:ext>
            </a:extLst>
          </p:cNvPr>
          <p:cNvSpPr/>
          <p:nvPr/>
        </p:nvSpPr>
        <p:spPr>
          <a:xfrm>
            <a:off x="1827407" y="162503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9D2D5289-3017-9748-B2CE-C6F566B83CCD}"/>
              </a:ext>
            </a:extLst>
          </p:cNvPr>
          <p:cNvSpPr>
            <a:spLocks noChangeAspect="1"/>
          </p:cNvSpPr>
          <p:nvPr/>
        </p:nvSpPr>
        <p:spPr>
          <a:xfrm>
            <a:off x="2221121" y="1376175"/>
            <a:ext cx="892728" cy="824497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A49D47-0C70-3347-91DF-7776EEAE36C2}"/>
              </a:ext>
            </a:extLst>
          </p:cNvPr>
          <p:cNvSpPr txBox="1"/>
          <p:nvPr/>
        </p:nvSpPr>
        <p:spPr>
          <a:xfrm>
            <a:off x="2281303" y="2159491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FEA3-2002-4447-A9C3-4FA9487B8980}"/>
              </a:ext>
            </a:extLst>
          </p:cNvPr>
          <p:cNvSpPr txBox="1"/>
          <p:nvPr/>
        </p:nvSpPr>
        <p:spPr>
          <a:xfrm>
            <a:off x="3498731" y="12141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921B102-504B-6841-9804-DE66A80DEDDA}"/>
              </a:ext>
            </a:extLst>
          </p:cNvPr>
          <p:cNvSpPr/>
          <p:nvPr/>
        </p:nvSpPr>
        <p:spPr>
          <a:xfrm>
            <a:off x="2875864" y="1703418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67B0CB48-0F6D-174A-9AA5-983DB1AA4B3B}"/>
              </a:ext>
            </a:extLst>
          </p:cNvPr>
          <p:cNvSpPr>
            <a:spLocks noChangeAspect="1"/>
          </p:cNvSpPr>
          <p:nvPr/>
        </p:nvSpPr>
        <p:spPr>
          <a:xfrm>
            <a:off x="3275714" y="1562334"/>
            <a:ext cx="727699" cy="637954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1B10B3-7B0E-3E4A-9F09-471FB4B3733C}"/>
              </a:ext>
            </a:extLst>
          </p:cNvPr>
          <p:cNvSpPr txBox="1"/>
          <p:nvPr/>
        </p:nvSpPr>
        <p:spPr>
          <a:xfrm>
            <a:off x="3330119" y="217911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DA4DDEF-7EFC-454B-819D-D851DFF5C730}"/>
              </a:ext>
            </a:extLst>
          </p:cNvPr>
          <p:cNvSpPr/>
          <p:nvPr/>
        </p:nvSpPr>
        <p:spPr>
          <a:xfrm>
            <a:off x="3857622" y="1707429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3A7C2A7-9603-D147-BBEF-371D31C833BF}"/>
              </a:ext>
            </a:extLst>
          </p:cNvPr>
          <p:cNvSpPr>
            <a:spLocks noChangeAspect="1"/>
          </p:cNvSpPr>
          <p:nvPr/>
        </p:nvSpPr>
        <p:spPr>
          <a:xfrm>
            <a:off x="4257472" y="1566345"/>
            <a:ext cx="1074898" cy="637954"/>
          </a:xfrm>
          <a:prstGeom prst="cube">
            <a:avLst>
              <a:gd name="adj" fmla="val 3342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63B666-DDAB-DC45-966D-0403A4BF3430}"/>
              </a:ext>
            </a:extLst>
          </p:cNvPr>
          <p:cNvSpPr txBox="1"/>
          <p:nvPr/>
        </p:nvSpPr>
        <p:spPr>
          <a:xfrm>
            <a:off x="4499573" y="2177884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4466E7-8EEF-674E-BE8C-45C73276B223}"/>
              </a:ext>
            </a:extLst>
          </p:cNvPr>
          <p:cNvGrpSpPr/>
          <p:nvPr/>
        </p:nvGrpSpPr>
        <p:grpSpPr>
          <a:xfrm>
            <a:off x="2438081" y="751635"/>
            <a:ext cx="824170" cy="665821"/>
            <a:chOff x="2438081" y="1643759"/>
            <a:chExt cx="824170" cy="66582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ABFD299E-8789-0641-BE1B-277EAF08224F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858F67-9499-994E-989A-508FD3FAF3CE}"/>
                </a:ext>
              </a:extLst>
            </p:cNvPr>
            <p:cNvSpPr txBox="1"/>
            <p:nvPr/>
          </p:nvSpPr>
          <p:spPr>
            <a:xfrm>
              <a:off x="2441192" y="2001803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64+32*6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DF1A8D-AB08-A442-9754-CE6D573774DC}"/>
                </a:ext>
              </a:extLst>
            </p:cNvPr>
            <p:cNvSpPr txBox="1"/>
            <p:nvPr/>
          </p:nvSpPr>
          <p:spPr>
            <a:xfrm>
              <a:off x="2576905" y="16437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6AAE07C-6C9E-DE4E-91B3-F7AB5D36E6AA}"/>
              </a:ext>
            </a:extLst>
          </p:cNvPr>
          <p:cNvGrpSpPr/>
          <p:nvPr/>
        </p:nvGrpSpPr>
        <p:grpSpPr>
          <a:xfrm>
            <a:off x="4395119" y="951148"/>
            <a:ext cx="1061872" cy="669577"/>
            <a:chOff x="2353737" y="1643759"/>
            <a:chExt cx="1061872" cy="669577"/>
          </a:xfrm>
        </p:grpSpPr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8A154616-5027-9F40-8B4C-EC2E0FCD175C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D1AB3CC-3780-394B-83DD-17740CE3578A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128+32*12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4C8E32-8694-064D-82BD-D73EFE4E59E6}"/>
                </a:ext>
              </a:extLst>
            </p:cNvPr>
            <p:cNvSpPr txBox="1"/>
            <p:nvPr/>
          </p:nvSpPr>
          <p:spPr>
            <a:xfrm>
              <a:off x="2611741" y="16437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512</a:t>
              </a:r>
            </a:p>
          </p:txBody>
        </p: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3CD7919-989B-CC41-8C03-9616F15FA72F}"/>
              </a:ext>
            </a:extLst>
          </p:cNvPr>
          <p:cNvSpPr/>
          <p:nvPr/>
        </p:nvSpPr>
        <p:spPr>
          <a:xfrm>
            <a:off x="5186579" y="1789743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8BADCD-F8F4-0B4E-B23F-D9BF8B26855E}"/>
              </a:ext>
            </a:extLst>
          </p:cNvPr>
          <p:cNvSpPr txBox="1"/>
          <p:nvPr/>
        </p:nvSpPr>
        <p:spPr>
          <a:xfrm>
            <a:off x="5684772" y="2171611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4245F78-F49B-844B-B09F-6080BF2A8BDB}"/>
              </a:ext>
            </a:extLst>
          </p:cNvPr>
          <p:cNvSpPr>
            <a:spLocks noChangeAspect="1"/>
          </p:cNvSpPr>
          <p:nvPr/>
        </p:nvSpPr>
        <p:spPr>
          <a:xfrm>
            <a:off x="5610193" y="1732399"/>
            <a:ext cx="761005" cy="49093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F2C0BC7-06A2-9A43-BB76-9E19DA78627B}"/>
              </a:ext>
            </a:extLst>
          </p:cNvPr>
          <p:cNvSpPr/>
          <p:nvPr/>
        </p:nvSpPr>
        <p:spPr>
          <a:xfrm>
            <a:off x="6273683" y="1859415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A48359CE-AC07-3B48-A3D8-CDEDF086A885}"/>
              </a:ext>
            </a:extLst>
          </p:cNvPr>
          <p:cNvSpPr>
            <a:spLocks noChangeAspect="1"/>
          </p:cNvSpPr>
          <p:nvPr/>
        </p:nvSpPr>
        <p:spPr>
          <a:xfrm>
            <a:off x="6697297" y="1732399"/>
            <a:ext cx="1182351" cy="490935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191843-CA81-A441-B0D1-D241220DF973}"/>
              </a:ext>
            </a:extLst>
          </p:cNvPr>
          <p:cNvSpPr txBox="1"/>
          <p:nvPr/>
        </p:nvSpPr>
        <p:spPr>
          <a:xfrm>
            <a:off x="7015995" y="217911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EDD64-5833-EB4B-AFE5-4A530C75FCEF}"/>
              </a:ext>
            </a:extLst>
          </p:cNvPr>
          <p:cNvSpPr txBox="1"/>
          <p:nvPr/>
        </p:nvSpPr>
        <p:spPr>
          <a:xfrm>
            <a:off x="5822412" y="1415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AF1B13-C514-E146-A9A1-9243412CC0F0}"/>
              </a:ext>
            </a:extLst>
          </p:cNvPr>
          <p:cNvGrpSpPr/>
          <p:nvPr/>
        </p:nvGrpSpPr>
        <p:grpSpPr>
          <a:xfrm>
            <a:off x="6883963" y="1103555"/>
            <a:ext cx="1061872" cy="669577"/>
            <a:chOff x="2353737" y="1643759"/>
            <a:chExt cx="1061872" cy="669577"/>
          </a:xfrm>
        </p:grpSpPr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9B9A392-8722-1244-886F-D15B3C79DE98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D738F86-54DE-2940-AEF3-E298C10D48EB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256+32*24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CD6691-47CA-FF41-B956-DB3EF9EA7E52}"/>
                </a:ext>
              </a:extLst>
            </p:cNvPr>
            <p:cNvSpPr txBox="1"/>
            <p:nvPr/>
          </p:nvSpPr>
          <p:spPr>
            <a:xfrm>
              <a:off x="2611741" y="164375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1E72D7A-2389-E947-AC73-13AC91E3D897}"/>
              </a:ext>
            </a:extLst>
          </p:cNvPr>
          <p:cNvSpPr/>
          <p:nvPr/>
        </p:nvSpPr>
        <p:spPr>
          <a:xfrm>
            <a:off x="7755978" y="1894251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8D23CCC-2C76-D34B-B82C-3C60980CCFCB}"/>
              </a:ext>
            </a:extLst>
          </p:cNvPr>
          <p:cNvSpPr txBox="1"/>
          <p:nvPr/>
        </p:nvSpPr>
        <p:spPr>
          <a:xfrm>
            <a:off x="8473300" y="2180807"/>
            <a:ext cx="44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  <a:p>
            <a:endParaRPr lang="en-US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B76B879-A68B-1046-887A-D8AD94047E37}"/>
              </a:ext>
            </a:extLst>
          </p:cNvPr>
          <p:cNvSpPr>
            <a:spLocks noChangeAspect="1"/>
          </p:cNvSpPr>
          <p:nvPr/>
        </p:nvSpPr>
        <p:spPr>
          <a:xfrm>
            <a:off x="8179592" y="1868124"/>
            <a:ext cx="925225" cy="355210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C55D44-5585-DE4B-A3D6-9558937F1DFB}"/>
              </a:ext>
            </a:extLst>
          </p:cNvPr>
          <p:cNvSpPr txBox="1"/>
          <p:nvPr/>
        </p:nvSpPr>
        <p:spPr>
          <a:xfrm>
            <a:off x="8391282" y="154472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E77DBA0-08C6-9344-8A4C-219AB1A7B224}"/>
              </a:ext>
            </a:extLst>
          </p:cNvPr>
          <p:cNvSpPr/>
          <p:nvPr/>
        </p:nvSpPr>
        <p:spPr>
          <a:xfrm>
            <a:off x="9024144" y="1929087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0EC4EE39-03E4-5C41-BC02-DAD883B747FA}"/>
              </a:ext>
            </a:extLst>
          </p:cNvPr>
          <p:cNvSpPr>
            <a:spLocks noChangeAspect="1"/>
          </p:cNvSpPr>
          <p:nvPr/>
        </p:nvSpPr>
        <p:spPr>
          <a:xfrm>
            <a:off x="9447758" y="1868124"/>
            <a:ext cx="1117677" cy="355210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BF001-A7E9-D244-A202-1C974885AF97}"/>
              </a:ext>
            </a:extLst>
          </p:cNvPr>
          <p:cNvSpPr txBox="1"/>
          <p:nvPr/>
        </p:nvSpPr>
        <p:spPr>
          <a:xfrm>
            <a:off x="9731754" y="217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CA2E3A4-2E19-5B41-A4D7-F042F65EABCA}"/>
              </a:ext>
            </a:extLst>
          </p:cNvPr>
          <p:cNvGrpSpPr/>
          <p:nvPr/>
        </p:nvGrpSpPr>
        <p:grpSpPr>
          <a:xfrm>
            <a:off x="9477655" y="1248686"/>
            <a:ext cx="1061872" cy="669577"/>
            <a:chOff x="2353737" y="1643759"/>
            <a:chExt cx="1061872" cy="669577"/>
          </a:xfrm>
        </p:grpSpPr>
        <p:sp>
          <p:nvSpPr>
            <p:cNvPr id="93" name="Right Brace 92">
              <a:extLst>
                <a:ext uri="{FF2B5EF4-FFF2-40B4-BE49-F238E27FC236}">
                  <a16:creationId xmlns:a16="http://schemas.microsoft.com/office/drawing/2014/main" id="{A1D3BA1E-EE5E-D54F-AE9C-E4BE18527A54}"/>
                </a:ext>
              </a:extLst>
            </p:cNvPr>
            <p:cNvSpPr/>
            <p:nvPr/>
          </p:nvSpPr>
          <p:spPr>
            <a:xfrm rot="16200000">
              <a:off x="2798915" y="1545627"/>
              <a:ext cx="168769" cy="960110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CA3687-86C0-8D41-9FD5-19ABFAA001AF}"/>
                </a:ext>
              </a:extLst>
            </p:cNvPr>
            <p:cNvSpPr txBox="1"/>
            <p:nvPr/>
          </p:nvSpPr>
          <p:spPr>
            <a:xfrm>
              <a:off x="2353737" y="2005559"/>
              <a:ext cx="1061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512+32*16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8CD8C78-D1D2-2C41-8CC5-77DB6B7F72E6}"/>
                </a:ext>
              </a:extLst>
            </p:cNvPr>
            <p:cNvSpPr txBox="1"/>
            <p:nvPr/>
          </p:nvSpPr>
          <p:spPr>
            <a:xfrm>
              <a:off x="2611741" y="164375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1024</a:t>
              </a:r>
            </a:p>
          </p:txBody>
        </p:sp>
      </p:grpSp>
      <p:sp>
        <p:nvSpPr>
          <p:cNvPr id="98" name="Cube 97">
            <a:extLst>
              <a:ext uri="{FF2B5EF4-FFF2-40B4-BE49-F238E27FC236}">
                <a16:creationId xmlns:a16="http://schemas.microsoft.com/office/drawing/2014/main" id="{7737E472-4D4E-CA48-A34E-F119A00A0023}"/>
              </a:ext>
            </a:extLst>
          </p:cNvPr>
          <p:cNvSpPr>
            <a:spLocks noChangeAspect="1"/>
          </p:cNvSpPr>
          <p:nvPr/>
        </p:nvSpPr>
        <p:spPr>
          <a:xfrm>
            <a:off x="10487273" y="1993962"/>
            <a:ext cx="1117677" cy="109457"/>
          </a:xfrm>
          <a:prstGeom prst="cube">
            <a:avLst>
              <a:gd name="adj" fmla="val 347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F49B5-A8EE-E348-8FD7-E2E34ED3CCFC}"/>
              </a:ext>
            </a:extLst>
          </p:cNvPr>
          <p:cNvSpPr txBox="1"/>
          <p:nvPr/>
        </p:nvSpPr>
        <p:spPr>
          <a:xfrm>
            <a:off x="10934349" y="2091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7CD263-0CAA-154F-9948-711A0029A3C9}"/>
              </a:ext>
            </a:extLst>
          </p:cNvPr>
          <p:cNvSpPr txBox="1"/>
          <p:nvPr/>
        </p:nvSpPr>
        <p:spPr>
          <a:xfrm>
            <a:off x="10758821" y="16950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23B3C-B155-9448-9BC2-86E5B4B5DCFD}"/>
              </a:ext>
            </a:extLst>
          </p:cNvPr>
          <p:cNvSpPr txBox="1"/>
          <p:nvPr/>
        </p:nvSpPr>
        <p:spPr>
          <a:xfrm>
            <a:off x="10257044" y="673918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 Pooling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99AA5-FC03-9549-86BB-D9E2D62B61CC}"/>
              </a:ext>
            </a:extLst>
          </p:cNvPr>
          <p:cNvCxnSpPr>
            <a:endCxn id="98" idx="2"/>
          </p:cNvCxnSpPr>
          <p:nvPr/>
        </p:nvCxnSpPr>
        <p:spPr>
          <a:xfrm flipH="1">
            <a:off x="10487273" y="1103555"/>
            <a:ext cx="405105" cy="96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247C2D2-AC15-F943-906E-C473C56E59BD}"/>
              </a:ext>
            </a:extLst>
          </p:cNvPr>
          <p:cNvSpPr txBox="1"/>
          <p:nvPr/>
        </p:nvSpPr>
        <p:spPr>
          <a:xfrm>
            <a:off x="2009625" y="529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12333F71-F320-6443-AD1E-1AA4D2A3063D}"/>
              </a:ext>
            </a:extLst>
          </p:cNvPr>
          <p:cNvSpPr>
            <a:spLocks noChangeAspect="1"/>
          </p:cNvSpPr>
          <p:nvPr/>
        </p:nvSpPr>
        <p:spPr>
          <a:xfrm>
            <a:off x="1682116" y="5603410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83BAF1-96FF-214F-9E9E-0B5565097BDA}"/>
              </a:ext>
            </a:extLst>
          </p:cNvPr>
          <p:cNvSpPr txBox="1"/>
          <p:nvPr/>
        </p:nvSpPr>
        <p:spPr>
          <a:xfrm>
            <a:off x="1698109" y="6393484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2E74A797-70F1-CD4F-8B77-8BB151B8CCF8}"/>
              </a:ext>
            </a:extLst>
          </p:cNvPr>
          <p:cNvSpPr/>
          <p:nvPr/>
        </p:nvSpPr>
        <p:spPr>
          <a:xfrm>
            <a:off x="2623209" y="6008380"/>
            <a:ext cx="505816" cy="497680"/>
          </a:xfrm>
          <a:prstGeom prst="cube">
            <a:avLst>
              <a:gd name="adj" fmla="val 859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21778-57D6-1345-9EF9-EF9D66C457C7}"/>
              </a:ext>
            </a:extLst>
          </p:cNvPr>
          <p:cNvSpPr txBox="1"/>
          <p:nvPr/>
        </p:nvSpPr>
        <p:spPr>
          <a:xfrm>
            <a:off x="2413846" y="63185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DEB25-EEEF-1F42-A01D-04AB4E879067}"/>
              </a:ext>
            </a:extLst>
          </p:cNvPr>
          <p:cNvSpPr txBox="1"/>
          <p:nvPr/>
        </p:nvSpPr>
        <p:spPr>
          <a:xfrm>
            <a:off x="2443269" y="60107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128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C168C-DC79-A242-B505-60433FB78B40}"/>
              </a:ext>
            </a:extLst>
          </p:cNvPr>
          <p:cNvSpPr txBox="1"/>
          <p:nvPr/>
        </p:nvSpPr>
        <p:spPr>
          <a:xfrm>
            <a:off x="2836587" y="565320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S=1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17E3F-DF13-F045-AD05-7C7876FF6C74}"/>
              </a:ext>
            </a:extLst>
          </p:cNvPr>
          <p:cNvSpPr txBox="1"/>
          <p:nvPr/>
        </p:nvSpPr>
        <p:spPr>
          <a:xfrm>
            <a:off x="2828591" y="54296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P=0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1B3479-3C39-5443-BCB4-8F63EB231054}"/>
              </a:ext>
            </a:extLst>
          </p:cNvPr>
          <p:cNvSpPr txBox="1"/>
          <p:nvPr/>
        </p:nvSpPr>
        <p:spPr>
          <a:xfrm>
            <a:off x="3630957" y="53133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4D9E861C-D862-7E4F-A519-9B217BB17576}"/>
              </a:ext>
            </a:extLst>
          </p:cNvPr>
          <p:cNvSpPr>
            <a:spLocks noChangeAspect="1"/>
          </p:cNvSpPr>
          <p:nvPr/>
        </p:nvSpPr>
        <p:spPr>
          <a:xfrm>
            <a:off x="3255320" y="5626318"/>
            <a:ext cx="1023576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8B23E9A-A6F1-7845-B984-73C2146A4704}"/>
              </a:ext>
            </a:extLst>
          </p:cNvPr>
          <p:cNvSpPr txBox="1"/>
          <p:nvPr/>
        </p:nvSpPr>
        <p:spPr>
          <a:xfrm>
            <a:off x="3417134" y="6427523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E8D220-C550-DE48-BC71-9F88CBD1FFA3}"/>
              </a:ext>
            </a:extLst>
          </p:cNvPr>
          <p:cNvSpPr txBox="1"/>
          <p:nvPr/>
        </p:nvSpPr>
        <p:spPr>
          <a:xfrm>
            <a:off x="1119420" y="31946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028AC2CC-B3CF-4344-ABA2-1FC6148F5205}"/>
              </a:ext>
            </a:extLst>
          </p:cNvPr>
          <p:cNvSpPr>
            <a:spLocks noChangeAspect="1"/>
          </p:cNvSpPr>
          <p:nvPr/>
        </p:nvSpPr>
        <p:spPr>
          <a:xfrm>
            <a:off x="791911" y="3507625"/>
            <a:ext cx="75801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CFC7B5-9F09-7E4E-A2C5-33FE2EC52DC5}"/>
              </a:ext>
            </a:extLst>
          </p:cNvPr>
          <p:cNvSpPr txBox="1"/>
          <p:nvPr/>
        </p:nvSpPr>
        <p:spPr>
          <a:xfrm>
            <a:off x="807904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6400986-29AE-1A4E-9E42-2E1BB1F6508F}"/>
              </a:ext>
            </a:extLst>
          </p:cNvPr>
          <p:cNvSpPr/>
          <p:nvPr/>
        </p:nvSpPr>
        <p:spPr>
          <a:xfrm>
            <a:off x="1373325" y="3885381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DD9F815E-056C-A646-AD97-492C751F82FE}"/>
              </a:ext>
            </a:extLst>
          </p:cNvPr>
          <p:cNvSpPr>
            <a:spLocks noChangeAspect="1"/>
          </p:cNvSpPr>
          <p:nvPr/>
        </p:nvSpPr>
        <p:spPr>
          <a:xfrm>
            <a:off x="1845141" y="3502212"/>
            <a:ext cx="834880" cy="795308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84EEA43-73BD-8140-930A-ED29561A45E1}"/>
              </a:ext>
            </a:extLst>
          </p:cNvPr>
          <p:cNvSpPr txBox="1"/>
          <p:nvPr/>
        </p:nvSpPr>
        <p:spPr>
          <a:xfrm>
            <a:off x="1861136" y="4292286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706733F-8AD9-E546-B1AF-E1F09E35D6CB}"/>
              </a:ext>
            </a:extLst>
          </p:cNvPr>
          <p:cNvSpPr/>
          <p:nvPr/>
        </p:nvSpPr>
        <p:spPr>
          <a:xfrm>
            <a:off x="2436643" y="3883280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F9A08DDF-5448-B746-92BB-F4F6013613BB}"/>
              </a:ext>
            </a:extLst>
          </p:cNvPr>
          <p:cNvSpPr>
            <a:spLocks noChangeAspect="1"/>
          </p:cNvSpPr>
          <p:nvPr/>
        </p:nvSpPr>
        <p:spPr>
          <a:xfrm>
            <a:off x="2906939" y="3500111"/>
            <a:ext cx="827731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D7A8F8-E4BC-FA4D-B302-C422828D490A}"/>
              </a:ext>
            </a:extLst>
          </p:cNvPr>
          <p:cNvSpPr txBox="1"/>
          <p:nvPr/>
        </p:nvSpPr>
        <p:spPr>
          <a:xfrm>
            <a:off x="2934964" y="4290185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8242B55-35B4-1C48-92D9-B82C56CCDA69}"/>
              </a:ext>
            </a:extLst>
          </p:cNvPr>
          <p:cNvSpPr/>
          <p:nvPr/>
        </p:nvSpPr>
        <p:spPr>
          <a:xfrm>
            <a:off x="3551208" y="3890794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F139018-BB49-A140-A2E5-48C5116F7AE1}"/>
              </a:ext>
            </a:extLst>
          </p:cNvPr>
          <p:cNvSpPr>
            <a:spLocks noChangeAspect="1"/>
          </p:cNvSpPr>
          <p:nvPr/>
        </p:nvSpPr>
        <p:spPr>
          <a:xfrm>
            <a:off x="4023026" y="3507625"/>
            <a:ext cx="826151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D80BA6-26F4-0347-A13F-FEE38FCA25BD}"/>
              </a:ext>
            </a:extLst>
          </p:cNvPr>
          <p:cNvSpPr txBox="1"/>
          <p:nvPr/>
        </p:nvSpPr>
        <p:spPr>
          <a:xfrm>
            <a:off x="3966827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7AEC111-32F8-524C-B8E9-D616329A493F}"/>
              </a:ext>
            </a:extLst>
          </p:cNvPr>
          <p:cNvSpPr/>
          <p:nvPr/>
        </p:nvSpPr>
        <p:spPr>
          <a:xfrm>
            <a:off x="4583071" y="3883280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32DAFC42-E8C3-A04C-BCBB-4A7674E61786}"/>
              </a:ext>
            </a:extLst>
          </p:cNvPr>
          <p:cNvSpPr>
            <a:spLocks noChangeAspect="1"/>
          </p:cNvSpPr>
          <p:nvPr/>
        </p:nvSpPr>
        <p:spPr>
          <a:xfrm>
            <a:off x="5073635" y="3507624"/>
            <a:ext cx="86166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808852-D4C5-6348-A015-D997FACD16AB}"/>
              </a:ext>
            </a:extLst>
          </p:cNvPr>
          <p:cNvSpPr txBox="1"/>
          <p:nvPr/>
        </p:nvSpPr>
        <p:spPr>
          <a:xfrm>
            <a:off x="4998690" y="4290185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88080360-6055-6045-BF05-A2110843FC62}"/>
              </a:ext>
            </a:extLst>
          </p:cNvPr>
          <p:cNvSpPr/>
          <p:nvPr/>
        </p:nvSpPr>
        <p:spPr>
          <a:xfrm>
            <a:off x="5693004" y="3890794"/>
            <a:ext cx="539932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31D216BC-7F0C-644D-BF47-7E2105149530}"/>
              </a:ext>
            </a:extLst>
          </p:cNvPr>
          <p:cNvSpPr>
            <a:spLocks noChangeAspect="1"/>
          </p:cNvSpPr>
          <p:nvPr/>
        </p:nvSpPr>
        <p:spPr>
          <a:xfrm>
            <a:off x="6164822" y="3507625"/>
            <a:ext cx="909075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74BBA32-D5F7-8C48-84D1-9366F6323E0A}"/>
              </a:ext>
            </a:extLst>
          </p:cNvPr>
          <p:cNvSpPr txBox="1"/>
          <p:nvPr/>
        </p:nvSpPr>
        <p:spPr>
          <a:xfrm>
            <a:off x="6108623" y="4297699"/>
            <a:ext cx="44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4BC695F-4AAA-B04F-BC6A-A708D0DBCE19}"/>
              </a:ext>
            </a:extLst>
          </p:cNvPr>
          <p:cNvSpPr/>
          <p:nvPr/>
        </p:nvSpPr>
        <p:spPr>
          <a:xfrm>
            <a:off x="6849612" y="3884526"/>
            <a:ext cx="612148" cy="2438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DL5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8D70BC1-3769-C84B-88FF-7BB5E51139A0}"/>
              </a:ext>
            </a:extLst>
          </p:cNvPr>
          <p:cNvSpPr>
            <a:spLocks noChangeAspect="1"/>
          </p:cNvSpPr>
          <p:nvPr/>
        </p:nvSpPr>
        <p:spPr>
          <a:xfrm>
            <a:off x="7321430" y="3501357"/>
            <a:ext cx="1030664" cy="824113"/>
          </a:xfrm>
          <a:prstGeom prst="cube">
            <a:avLst>
              <a:gd name="adj" fmla="val 353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F545B5B-1204-9745-9105-9863A398C028}"/>
              </a:ext>
            </a:extLst>
          </p:cNvPr>
          <p:cNvSpPr txBox="1"/>
          <p:nvPr/>
        </p:nvSpPr>
        <p:spPr>
          <a:xfrm>
            <a:off x="7265231" y="4291431"/>
            <a:ext cx="50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305B13C-51C6-A541-BCE4-E0EDDBA993AC}"/>
              </a:ext>
            </a:extLst>
          </p:cNvPr>
          <p:cNvGrpSpPr/>
          <p:nvPr/>
        </p:nvGrpSpPr>
        <p:grpSpPr>
          <a:xfrm>
            <a:off x="2012417" y="2867382"/>
            <a:ext cx="776672" cy="678318"/>
            <a:chOff x="2438081" y="1642550"/>
            <a:chExt cx="776672" cy="678318"/>
          </a:xfrm>
        </p:grpSpPr>
        <p:sp>
          <p:nvSpPr>
            <p:cNvPr id="139" name="Right Brace 138">
              <a:extLst>
                <a:ext uri="{FF2B5EF4-FFF2-40B4-BE49-F238E27FC236}">
                  <a16:creationId xmlns:a16="http://schemas.microsoft.com/office/drawing/2014/main" id="{E0B5D704-1C19-7844-B21F-D9486920F62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2F0571A-805E-6A44-8D4C-1C3A29770D5A}"/>
                </a:ext>
              </a:extLst>
            </p:cNvPr>
            <p:cNvSpPr txBox="1"/>
            <p:nvPr/>
          </p:nvSpPr>
          <p:spPr>
            <a:xfrm>
              <a:off x="2494225" y="2013091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64+32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6E75F9F-775B-4E42-A4B0-A1329949E0F9}"/>
                </a:ext>
              </a:extLst>
            </p:cNvPr>
            <p:cNvSpPr txBox="1"/>
            <p:nvPr/>
          </p:nvSpPr>
          <p:spPr>
            <a:xfrm>
              <a:off x="2639000" y="164255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96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788D2BD-7D90-2144-A071-638FACC0172E}"/>
              </a:ext>
            </a:extLst>
          </p:cNvPr>
          <p:cNvGrpSpPr/>
          <p:nvPr/>
        </p:nvGrpSpPr>
        <p:grpSpPr>
          <a:xfrm>
            <a:off x="3097744" y="2873064"/>
            <a:ext cx="776672" cy="678318"/>
            <a:chOff x="2438081" y="1642550"/>
            <a:chExt cx="776672" cy="678318"/>
          </a:xfrm>
        </p:grpSpPr>
        <p:sp>
          <p:nvSpPr>
            <p:cNvPr id="143" name="Right Brace 142">
              <a:extLst>
                <a:ext uri="{FF2B5EF4-FFF2-40B4-BE49-F238E27FC236}">
                  <a16:creationId xmlns:a16="http://schemas.microsoft.com/office/drawing/2014/main" id="{4CE08214-1E42-AE46-8348-16FBBF2FDF7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740D74A-EB69-B94B-B66E-AE5F678F58E3}"/>
                </a:ext>
              </a:extLst>
            </p:cNvPr>
            <p:cNvSpPr txBox="1"/>
            <p:nvPr/>
          </p:nvSpPr>
          <p:spPr>
            <a:xfrm>
              <a:off x="2494225" y="2013091"/>
              <a:ext cx="6399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96+32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BD5038E-2E7B-C54D-8610-0536BC51FA71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128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4D0AA10-176D-5644-BFDB-044B025965D3}"/>
              </a:ext>
            </a:extLst>
          </p:cNvPr>
          <p:cNvGrpSpPr/>
          <p:nvPr/>
        </p:nvGrpSpPr>
        <p:grpSpPr>
          <a:xfrm>
            <a:off x="4234965" y="2883807"/>
            <a:ext cx="776672" cy="678318"/>
            <a:chOff x="2438081" y="1642550"/>
            <a:chExt cx="776672" cy="678318"/>
          </a:xfrm>
        </p:grpSpPr>
        <p:sp>
          <p:nvSpPr>
            <p:cNvPr id="147" name="Right Brace 146">
              <a:extLst>
                <a:ext uri="{FF2B5EF4-FFF2-40B4-BE49-F238E27FC236}">
                  <a16:creationId xmlns:a16="http://schemas.microsoft.com/office/drawing/2014/main" id="{337927C0-6ED0-564C-A5AB-4E0390B98AFE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2FBC963-079B-E64E-B135-346696BF9DF7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128+32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DDB690E-A40E-5140-93DD-EFEF7C9EF36C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160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AA42200-7F2F-D64D-B8EA-11A9E0385086}"/>
              </a:ext>
            </a:extLst>
          </p:cNvPr>
          <p:cNvGrpSpPr/>
          <p:nvPr/>
        </p:nvGrpSpPr>
        <p:grpSpPr>
          <a:xfrm>
            <a:off x="5300436" y="2878631"/>
            <a:ext cx="776672" cy="678318"/>
            <a:chOff x="2438081" y="1642550"/>
            <a:chExt cx="776672" cy="678318"/>
          </a:xfrm>
        </p:grpSpPr>
        <p:sp>
          <p:nvSpPr>
            <p:cNvPr id="163" name="Right Brace 162">
              <a:extLst>
                <a:ext uri="{FF2B5EF4-FFF2-40B4-BE49-F238E27FC236}">
                  <a16:creationId xmlns:a16="http://schemas.microsoft.com/office/drawing/2014/main" id="{80E975F6-A04D-6E4A-8C1A-0D867AF305AD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2711CCF-1870-884F-9761-B25355F503B2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160+32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C25CE59-5A2C-E042-91AB-1547D4C319B6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6E4B34D-5C7E-6741-9FF7-76F0BEF41621}"/>
              </a:ext>
            </a:extLst>
          </p:cNvPr>
          <p:cNvGrpSpPr/>
          <p:nvPr/>
        </p:nvGrpSpPr>
        <p:grpSpPr>
          <a:xfrm>
            <a:off x="6412689" y="2888961"/>
            <a:ext cx="776672" cy="678318"/>
            <a:chOff x="2438081" y="1642550"/>
            <a:chExt cx="776672" cy="678318"/>
          </a:xfrm>
        </p:grpSpPr>
        <p:sp>
          <p:nvSpPr>
            <p:cNvPr id="167" name="Right Brace 166">
              <a:extLst>
                <a:ext uri="{FF2B5EF4-FFF2-40B4-BE49-F238E27FC236}">
                  <a16:creationId xmlns:a16="http://schemas.microsoft.com/office/drawing/2014/main" id="{38A98753-E9BC-6E40-95BD-2EFC455722AB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B8DFB95-6EBD-8F47-BF6A-CC5EA18B8BF2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192+32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B26F2FC-31CD-2C4C-B855-37506C3AAB99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89E02C9-3B97-1245-A47B-A8F6160CC341}"/>
              </a:ext>
            </a:extLst>
          </p:cNvPr>
          <p:cNvGrpSpPr/>
          <p:nvPr/>
        </p:nvGrpSpPr>
        <p:grpSpPr>
          <a:xfrm>
            <a:off x="7585892" y="2878631"/>
            <a:ext cx="776672" cy="678318"/>
            <a:chOff x="2438081" y="1642550"/>
            <a:chExt cx="776672" cy="678318"/>
          </a:xfrm>
        </p:grpSpPr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C64C720-A460-994B-A47C-6F9F58E232C8}"/>
                </a:ext>
              </a:extLst>
            </p:cNvPr>
            <p:cNvSpPr/>
            <p:nvPr/>
          </p:nvSpPr>
          <p:spPr>
            <a:xfrm rot="16200000">
              <a:off x="2750722" y="1628657"/>
              <a:ext cx="151390" cy="776672"/>
            </a:xfrm>
            <a:prstGeom prst="rightBrace">
              <a:avLst>
                <a:gd name="adj1" fmla="val 5834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BAF6739C-83DC-D540-A51B-FF219B9545E3}"/>
                </a:ext>
              </a:extLst>
            </p:cNvPr>
            <p:cNvSpPr txBox="1"/>
            <p:nvPr/>
          </p:nvSpPr>
          <p:spPr>
            <a:xfrm>
              <a:off x="2441675" y="2013091"/>
              <a:ext cx="731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224+32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874813-4A94-564E-96AB-1A926F18225A}"/>
                </a:ext>
              </a:extLst>
            </p:cNvPr>
            <p:cNvSpPr txBox="1"/>
            <p:nvPr/>
          </p:nvSpPr>
          <p:spPr>
            <a:xfrm>
              <a:off x="2575940" y="164255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</a:t>
              </a:r>
            </a:p>
          </p:txBody>
        </p:sp>
      </p:grpSp>
      <p:sp>
        <p:nvSpPr>
          <p:cNvPr id="174" name="Right Brace 173">
            <a:extLst>
              <a:ext uri="{FF2B5EF4-FFF2-40B4-BE49-F238E27FC236}">
                <a16:creationId xmlns:a16="http://schemas.microsoft.com/office/drawing/2014/main" id="{4B7B1A9C-EDE2-6249-8F42-3ECA5B222169}"/>
              </a:ext>
            </a:extLst>
          </p:cNvPr>
          <p:cNvSpPr/>
          <p:nvPr/>
        </p:nvSpPr>
        <p:spPr>
          <a:xfrm rot="16200000">
            <a:off x="4551955" y="-936154"/>
            <a:ext cx="263011" cy="7579676"/>
          </a:xfrm>
          <a:prstGeom prst="rightBrace">
            <a:avLst>
              <a:gd name="adj1" fmla="val 486327"/>
              <a:gd name="adj2" fmla="val 157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9A0F1E5-A6C4-CB47-AE8B-0DB053831FC6}"/>
              </a:ext>
            </a:extLst>
          </p:cNvPr>
          <p:cNvCxnSpPr>
            <a:stCxn id="54" idx="2"/>
            <a:endCxn id="174" idx="1"/>
          </p:cNvCxnSpPr>
          <p:nvPr/>
        </p:nvCxnSpPr>
        <p:spPr>
          <a:xfrm flipH="1">
            <a:off x="2087422" y="1868877"/>
            <a:ext cx="9951" cy="85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7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75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</cp:revision>
  <dcterms:created xsi:type="dcterms:W3CDTF">2018-08-08T22:04:06Z</dcterms:created>
  <dcterms:modified xsi:type="dcterms:W3CDTF">2018-10-10T18:40:14Z</dcterms:modified>
</cp:coreProperties>
</file>