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70" r:id="rId4"/>
    <p:sldId id="269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2B1C1-93C1-8A44-9AD3-603C318FF3C7}" v="45" dt="2018-10-11T00:04:50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2"/>
    <p:restoredTop sz="94647"/>
  </p:normalViewPr>
  <p:slideViewPr>
    <p:cSldViewPr snapToGrid="0" snapToObjects="1">
      <p:cViewPr>
        <p:scale>
          <a:sx n="158" d="100"/>
          <a:sy n="158" d="100"/>
        </p:scale>
        <p:origin x="-2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 Ruiz" userId="43f712b8e634f19b" providerId="LiveId" clId="{94E2B1C1-93C1-8A44-9AD3-603C318FF3C7}"/>
    <pc:docChg chg="undo custSel addSld delSld modSld">
      <pc:chgData name="Pablo Ruiz Ruiz" userId="43f712b8e634f19b" providerId="LiveId" clId="{94E2B1C1-93C1-8A44-9AD3-603C318FF3C7}" dt="2018-10-11T00:16:29.279" v="543" actId="1076"/>
      <pc:docMkLst>
        <pc:docMk/>
      </pc:docMkLst>
      <pc:sldChg chg="modSp">
        <pc:chgData name="Pablo Ruiz Ruiz" userId="43f712b8e634f19b" providerId="LiveId" clId="{94E2B1C1-93C1-8A44-9AD3-603C318FF3C7}" dt="2018-10-10T20:27:07.675" v="5" actId="1076"/>
        <pc:sldMkLst>
          <pc:docMk/>
          <pc:sldMk cId="3130072809" sldId="263"/>
        </pc:sldMkLst>
        <pc:spChg chg="mod">
          <ac:chgData name="Pablo Ruiz Ruiz" userId="43f712b8e634f19b" providerId="LiveId" clId="{94E2B1C1-93C1-8A44-9AD3-603C318FF3C7}" dt="2018-10-10T20:27:07.675" v="5" actId="1076"/>
          <ac:spMkLst>
            <pc:docMk/>
            <pc:sldMk cId="3130072809" sldId="263"/>
            <ac:spMk id="3" creationId="{FB76C8AC-EE2E-364B-A87B-E764C6DD424F}"/>
          </ac:spMkLst>
        </pc:spChg>
        <pc:spChg chg="mod">
          <ac:chgData name="Pablo Ruiz Ruiz" userId="43f712b8e634f19b" providerId="LiveId" clId="{94E2B1C1-93C1-8A44-9AD3-603C318FF3C7}" dt="2018-10-10T20:27:02.821" v="3" actId="1076"/>
          <ac:spMkLst>
            <pc:docMk/>
            <pc:sldMk cId="3130072809" sldId="263"/>
            <ac:spMk id="27" creationId="{6DD767E5-9547-3F44-8D6E-3840762EF503}"/>
          </ac:spMkLst>
        </pc:spChg>
        <pc:spChg chg="mod">
          <ac:chgData name="Pablo Ruiz Ruiz" userId="43f712b8e634f19b" providerId="LiveId" clId="{94E2B1C1-93C1-8A44-9AD3-603C318FF3C7}" dt="2018-10-10T20:26:57.730" v="0" actId="14100"/>
          <ac:spMkLst>
            <pc:docMk/>
            <pc:sldMk cId="3130072809" sldId="263"/>
            <ac:spMk id="95" creationId="{8709670F-FD79-9D4C-9D26-41F0989DDF95}"/>
          </ac:spMkLst>
        </pc:spChg>
      </pc:sldChg>
      <pc:sldChg chg="addSp delSp modSp">
        <pc:chgData name="Pablo Ruiz Ruiz" userId="43f712b8e634f19b" providerId="LiveId" clId="{94E2B1C1-93C1-8A44-9AD3-603C318FF3C7}" dt="2018-10-11T00:16:29.279" v="543" actId="1076"/>
        <pc:sldMkLst>
          <pc:docMk/>
          <pc:sldMk cId="1012544620" sldId="264"/>
        </pc:sldMkLst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3" creationId="{FB76C8AC-EE2E-364B-A87B-E764C6DD424F}"/>
          </ac:spMkLst>
        </pc:spChg>
        <pc:spChg chg="del">
          <ac:chgData name="Pablo Ruiz Ruiz" userId="43f712b8e634f19b" providerId="LiveId" clId="{94E2B1C1-93C1-8A44-9AD3-603C318FF3C7}" dt="2018-10-10T20:54:02.067" v="381" actId="478"/>
          <ac:spMkLst>
            <pc:docMk/>
            <pc:sldMk cId="1012544620" sldId="264"/>
            <ac:spMk id="4" creationId="{7132FC5D-E7D8-404A-9058-CE4DFB73BFEB}"/>
          </ac:spMkLst>
        </pc:spChg>
        <pc:spChg chg="add del mod">
          <ac:chgData name="Pablo Ruiz Ruiz" userId="43f712b8e634f19b" providerId="LiveId" clId="{94E2B1C1-93C1-8A44-9AD3-603C318FF3C7}" dt="2018-10-11T00:04:52.271" v="531" actId="478"/>
          <ac:spMkLst>
            <pc:docMk/>
            <pc:sldMk cId="1012544620" sldId="264"/>
            <ac:spMk id="5" creationId="{E49378F9-8A31-B24C-AE65-6D8F6582A601}"/>
          </ac:spMkLst>
        </pc:spChg>
        <pc:spChg chg="mod">
          <ac:chgData name="Pablo Ruiz Ruiz" userId="43f712b8e634f19b" providerId="LiveId" clId="{94E2B1C1-93C1-8A44-9AD3-603C318FF3C7}" dt="2018-10-10T20:54:07.614" v="382" actId="1076"/>
          <ac:spMkLst>
            <pc:docMk/>
            <pc:sldMk cId="1012544620" sldId="264"/>
            <ac:spMk id="9" creationId="{FCADDAEC-F9D1-8248-8E3E-E8D0C2F7F7C7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2" creationId="{887C26B1-1AD4-4948-9A75-78CAA3D54009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4" creationId="{DE4E6981-64CC-0C4E-AD30-CBEB47F0EAA3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6" creationId="{962EDD64-5833-EB4B-AFE5-4A530C75FCEF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8" creationId="{68EF49B5-A8EE-E348-8FD7-E2E34ED3CCFC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9" creationId="{6D7CD263-0CAA-154F-9948-711A0029A3C9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2" creationId="{19523B3C-B155-9448-9BC2-86E5B4B5DCFD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5" creationId="{7A421778-57D6-1345-9EF9-EF9D66C457C7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7" creationId="{6DD767E5-9547-3F44-8D6E-3840762EF503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8" creationId="{011CC0E2-CDE9-534D-8517-B7981DC85D8D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9" creationId="{9E599B0A-6911-7D46-9A52-F9F6F59E127C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33" creationId="{97D17E3F-DF13-F045-AD05-7C7876FF6C74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39" creationId="{65E4F1AA-6739-7C42-8A40-6D191136196C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47" creationId="{3D1C7811-3492-174B-8230-B8D271A009E0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49" creationId="{F4C6E751-2D90-084B-9062-82A66F0D6F49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52" creationId="{B006FE14-C778-D440-B3E8-3C34F326CDCE}"/>
          </ac:spMkLst>
        </pc:spChg>
        <pc:spChg chg="mod">
          <ac:chgData name="Pablo Ruiz Ruiz" userId="43f712b8e634f19b" providerId="LiveId" clId="{94E2B1C1-93C1-8A44-9AD3-603C318FF3C7}" dt="2018-10-10T20:36:49.556" v="140" actId="1076"/>
          <ac:spMkLst>
            <pc:docMk/>
            <pc:sldMk cId="1012544620" sldId="264"/>
            <ac:spMk id="53" creationId="{57858F67-9499-994E-989A-508FD3FAF3CE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54" creationId="{9B9A188B-276F-4147-95F6-E0F8E803142D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55" creationId="{9D2D5289-3017-9748-B2CE-C6F566B83CCD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56" creationId="{5AA49D47-0C70-3347-91DF-7776EEAE36C2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57" creationId="{43C1FEA3-2002-4447-A9C3-4FA9487B8980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58" creationId="{9921B102-504B-6841-9804-DE66A80DEDDA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59" creationId="{67B0CB48-0F6D-174A-9AA5-983DB1AA4B3B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60" creationId="{0E1B10B3-7B0E-3E4A-9F09-471FB4B3733C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61" creationId="{DDA4DDEF-7EFC-454B-819D-D851DFF5C730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62" creationId="{E3A7C2A7-9603-D147-BBEF-371D31C833BF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64" creationId="{6163B666-DDAB-DC45-966D-0403A4BF3430}"/>
          </ac:spMkLst>
        </pc:spChg>
        <pc:spChg chg="mod">
          <ac:chgData name="Pablo Ruiz Ruiz" userId="43f712b8e634f19b" providerId="LiveId" clId="{94E2B1C1-93C1-8A44-9AD3-603C318FF3C7}" dt="2018-10-10T20:34:35.040" v="100" actId="20577"/>
          <ac:spMkLst>
            <pc:docMk/>
            <pc:sldMk cId="1012544620" sldId="264"/>
            <ac:spMk id="65" creationId="{B9DF1A8D-AB08-A442-9754-CE6D573774DC}"/>
          </ac:spMkLst>
        </pc:spChg>
        <pc:spChg chg="mod">
          <ac:chgData name="Pablo Ruiz Ruiz" userId="43f712b8e634f19b" providerId="LiveId" clId="{94E2B1C1-93C1-8A44-9AD3-603C318FF3C7}" dt="2018-10-10T20:39:26.770" v="152" actId="20577"/>
          <ac:spMkLst>
            <pc:docMk/>
            <pc:sldMk cId="1012544620" sldId="264"/>
            <ac:spMk id="68" creationId="{8D1AB3CC-3780-394B-83DD-17740CE3578A}"/>
          </ac:spMkLst>
        </pc:spChg>
        <pc:spChg chg="mod">
          <ac:chgData name="Pablo Ruiz Ruiz" userId="43f712b8e634f19b" providerId="LiveId" clId="{94E2B1C1-93C1-8A44-9AD3-603C318FF3C7}" dt="2018-10-10T20:40:02.146" v="155" actId="20577"/>
          <ac:spMkLst>
            <pc:docMk/>
            <pc:sldMk cId="1012544620" sldId="264"/>
            <ac:spMk id="69" creationId="{904C8E32-8694-064D-82BD-D73EFE4E59E6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70" creationId="{03CD7919-989B-CC41-8C03-9616F15FA72F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72" creationId="{BF8BADCD-F8F4-0B4E-B23F-D9BF8B26855E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73" creationId="{94245F78-F49B-844B-B09F-6080BF2A8BDB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74" creationId="{3F2C0BC7-06A2-9A43-BB76-9E19DA78627B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75" creationId="{A48359CE-AC07-3B48-A3D8-CDEDF086A885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76" creationId="{FA191843-CA81-A441-B0D1-D241220DF973}"/>
          </ac:spMkLst>
        </pc:spChg>
        <pc:spChg chg="mod">
          <ac:chgData name="Pablo Ruiz Ruiz" userId="43f712b8e634f19b" providerId="LiveId" clId="{94E2B1C1-93C1-8A44-9AD3-603C318FF3C7}" dt="2018-10-10T20:40:39.440" v="168" actId="20577"/>
          <ac:spMkLst>
            <pc:docMk/>
            <pc:sldMk cId="1012544620" sldId="264"/>
            <ac:spMk id="79" creationId="{DD738F86-54DE-2940-AEF3-E298C10D48EB}"/>
          </ac:spMkLst>
        </pc:spChg>
        <pc:spChg chg="mod">
          <ac:chgData name="Pablo Ruiz Ruiz" userId="43f712b8e634f19b" providerId="LiveId" clId="{94E2B1C1-93C1-8A44-9AD3-603C318FF3C7}" dt="2018-10-10T20:40:46.847" v="171" actId="20577"/>
          <ac:spMkLst>
            <pc:docMk/>
            <pc:sldMk cId="1012544620" sldId="264"/>
            <ac:spMk id="80" creationId="{31CD6691-47CA-FF41-B956-DB3EF9EA7E52}"/>
          </ac:spMkLst>
        </pc:spChg>
        <pc:spChg chg="del">
          <ac:chgData name="Pablo Ruiz Ruiz" userId="43f712b8e634f19b" providerId="LiveId" clId="{94E2B1C1-93C1-8A44-9AD3-603C318FF3C7}" dt="2018-10-10T20:36:06.166" v="121" actId="478"/>
          <ac:spMkLst>
            <pc:docMk/>
            <pc:sldMk cId="1012544620" sldId="264"/>
            <ac:spMk id="81" creationId="{41E72D7A-2389-E947-AC73-13AC91E3D897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95" creationId="{8709670F-FD79-9D4C-9D26-41F0989DDF95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98" creationId="{7737E472-4D4E-CA48-A34E-F119A00A0023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99" creationId="{B247C2D2-AC15-F943-906E-C473C56E59BD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00" creationId="{12333F71-F320-6443-AD1E-1AA4D2A3063D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01" creationId="{6E83BAF1-96FF-214F-9E9E-0B5565097BDA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05" creationId="{2E74A797-70F1-CD4F-8B77-8BB151B8CCF8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07" creationId="{0F1B3479-3C39-5443-BCB4-8F63EB231054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08" creationId="{4D9E861C-D862-7E4F-A519-9B217BB17576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09" creationId="{78B23E9A-A6F1-7845-B984-73C2146A4704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10" creationId="{A8E8D220-C550-DE48-BC71-9F88CBD1FFA3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11" creationId="{028AC2CC-B3CF-4344-ABA2-1FC6148F5205}"/>
          </ac:spMkLst>
        </pc:spChg>
        <pc:spChg chg="del mod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12" creationId="{4ECFC7B5-9F09-7E4E-A2C5-33FE2EC52DC5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16" creationId="{C6400986-29AE-1A4E-9E42-2E1BB1F6508F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18" creationId="{DD9F815E-056C-A646-AD97-492C751F82FE}"/>
          </ac:spMkLst>
        </pc:spChg>
        <pc:spChg chg="del mod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19" creationId="{E84EEA43-73BD-8140-930A-ED29561A45E1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23" creationId="{2706733F-8AD9-E546-B1AF-E1F09E35D6CB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24" creationId="{F9A08DDF-5448-B746-92BB-F4F6013613BB}"/>
          </ac:spMkLst>
        </pc:spChg>
        <pc:spChg chg="del mod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25" creationId="{76D7A8F8-E4BC-FA4D-B302-C422828D490A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26" creationId="{E8242B55-35B4-1C48-92D9-B82C56CCDA69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27" creationId="{1F139018-BB49-A140-A2E5-48C5116F7AE1}"/>
          </ac:spMkLst>
        </pc:spChg>
        <pc:spChg chg="del mod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28" creationId="{4DD80BA6-26F4-0347-A13F-FEE38FCA25BD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29" creationId="{E7AEC111-32F8-524C-B8E9-D616329A493F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30" creationId="{32DAFC42-E8C3-A04C-BCBB-4A7674E61786}"/>
          </ac:spMkLst>
        </pc:spChg>
        <pc:spChg chg="del mod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31" creationId="{D1808852-D4C5-6348-A015-D997FACD16AB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32" creationId="{88080360-6055-6045-BF05-A2110843FC62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33" creationId="{31D216BC-7F0C-644D-BF47-7E2105149530}"/>
          </ac:spMkLst>
        </pc:spChg>
        <pc:spChg chg="del mod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34" creationId="{474BBA32-D5F7-8C48-84D1-9366F6323E0A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35" creationId="{C4BC695F-4AAA-B04F-BC6A-A708D0DBCE19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36" creationId="{98D70BC1-3769-C84B-88FF-7BB5E51139A0}"/>
          </ac:spMkLst>
        </pc:spChg>
        <pc:spChg chg="del mod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37" creationId="{6F545B5B-1204-9745-9105-9863A398C028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61" creationId="{B9614FA8-4449-E244-B092-C73725B3EF48}"/>
          </ac:spMkLst>
        </pc:spChg>
        <pc:spChg chg="del">
          <ac:chgData name="Pablo Ruiz Ruiz" userId="43f712b8e634f19b" providerId="LiveId" clId="{94E2B1C1-93C1-8A44-9AD3-603C318FF3C7}" dt="2018-10-10T20:52:43.923" v="363" actId="478"/>
          <ac:spMkLst>
            <pc:docMk/>
            <pc:sldMk cId="1012544620" sldId="264"/>
            <ac:spMk id="174" creationId="{4B7B1A9C-EDE2-6249-8F42-3ECA5B222169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76" creationId="{B2D781E9-CE61-124F-A762-A25803E6AE63}"/>
          </ac:spMkLst>
        </pc:spChg>
        <pc:spChg chg="mod">
          <ac:chgData name="Pablo Ruiz Ruiz" userId="43f712b8e634f19b" providerId="LiveId" clId="{94E2B1C1-93C1-8A44-9AD3-603C318FF3C7}" dt="2018-10-11T00:16:29.279" v="543" actId="1076"/>
          <ac:spMkLst>
            <pc:docMk/>
            <pc:sldMk cId="1012544620" sldId="264"/>
            <ac:spMk id="177" creationId="{B415F299-4050-FA41-AFD5-EFA964D87166}"/>
          </ac:spMkLst>
        </pc:spChg>
        <pc:spChg chg="add del mod">
          <ac:chgData name="Pablo Ruiz Ruiz" userId="43f712b8e634f19b" providerId="LiveId" clId="{94E2B1C1-93C1-8A44-9AD3-603C318FF3C7}" dt="2018-10-10T20:52:38.337" v="362" actId="478"/>
          <ac:spMkLst>
            <pc:docMk/>
            <pc:sldMk cId="1012544620" sldId="264"/>
            <ac:spMk id="179" creationId="{0FF56502-69C1-DA49-B2C5-C3FD046B93FB}"/>
          </ac:spMkLst>
        </pc:spChg>
        <pc:spChg chg="del">
          <ac:chgData name="Pablo Ruiz Ruiz" userId="43f712b8e634f19b" providerId="LiveId" clId="{94E2B1C1-93C1-8A44-9AD3-603C318FF3C7}" dt="2018-10-10T20:53:38.219" v="376" actId="478"/>
          <ac:spMkLst>
            <pc:docMk/>
            <pc:sldMk cId="1012544620" sldId="264"/>
            <ac:spMk id="180" creationId="{95FAAB04-7848-954A-A1B2-F5817657A895}"/>
          </ac:spMkLst>
        </pc:spChg>
        <pc:spChg chg="del">
          <ac:chgData name="Pablo Ruiz Ruiz" userId="43f712b8e634f19b" providerId="LiveId" clId="{94E2B1C1-93C1-8A44-9AD3-603C318FF3C7}" dt="2018-10-10T20:53:38.219" v="376" actId="478"/>
          <ac:spMkLst>
            <pc:docMk/>
            <pc:sldMk cId="1012544620" sldId="264"/>
            <ac:spMk id="181" creationId="{04E3AB9A-8B1C-3B42-91EA-F36839AEE063}"/>
          </ac:spMkLst>
        </pc:spChg>
        <pc:spChg chg="del">
          <ac:chgData name="Pablo Ruiz Ruiz" userId="43f712b8e634f19b" providerId="LiveId" clId="{94E2B1C1-93C1-8A44-9AD3-603C318FF3C7}" dt="2018-10-10T20:53:38.219" v="376" actId="478"/>
          <ac:spMkLst>
            <pc:docMk/>
            <pc:sldMk cId="1012544620" sldId="264"/>
            <ac:spMk id="182" creationId="{DAAE1176-B977-4641-8A13-88A6E0F81873}"/>
          </ac:spMkLst>
        </pc:spChg>
        <pc:spChg chg="del">
          <ac:chgData name="Pablo Ruiz Ruiz" userId="43f712b8e634f19b" providerId="LiveId" clId="{94E2B1C1-93C1-8A44-9AD3-603C318FF3C7}" dt="2018-10-10T20:53:52.709" v="377" actId="478"/>
          <ac:spMkLst>
            <pc:docMk/>
            <pc:sldMk cId="1012544620" sldId="264"/>
            <ac:spMk id="183" creationId="{5A6450B7-8288-4A4D-A200-8F14F99F0976}"/>
          </ac:spMkLst>
        </pc:spChg>
        <pc:spChg chg="add del mod">
          <ac:chgData name="Pablo Ruiz Ruiz" userId="43f712b8e634f19b" providerId="LiveId" clId="{94E2B1C1-93C1-8A44-9AD3-603C318FF3C7}" dt="2018-10-10T20:52:38.337" v="362" actId="478"/>
          <ac:spMkLst>
            <pc:docMk/>
            <pc:sldMk cId="1012544620" sldId="264"/>
            <ac:spMk id="184" creationId="{25A528CA-3FD0-6541-AB7E-8FDF2E94A9E2}"/>
          </ac:spMkLst>
        </pc:spChg>
        <pc:spChg chg="add del mod">
          <ac:chgData name="Pablo Ruiz Ruiz" userId="43f712b8e634f19b" providerId="LiveId" clId="{94E2B1C1-93C1-8A44-9AD3-603C318FF3C7}" dt="2018-10-10T20:52:38.337" v="362" actId="478"/>
          <ac:spMkLst>
            <pc:docMk/>
            <pc:sldMk cId="1012544620" sldId="264"/>
            <ac:spMk id="186" creationId="{58BF590F-71A2-F34E-8986-8A7F76B36335}"/>
          </ac:spMkLst>
        </pc:spChg>
        <pc:spChg chg="add del mod">
          <ac:chgData name="Pablo Ruiz Ruiz" userId="43f712b8e634f19b" providerId="LiveId" clId="{94E2B1C1-93C1-8A44-9AD3-603C318FF3C7}" dt="2018-10-10T20:52:38.337" v="362" actId="478"/>
          <ac:spMkLst>
            <pc:docMk/>
            <pc:sldMk cId="1012544620" sldId="264"/>
            <ac:spMk id="187" creationId="{8F6448FA-3B5A-BA4F-A51B-9363329115F3}"/>
          </ac:spMkLst>
        </pc:spChg>
        <pc:spChg chg="add del mod">
          <ac:chgData name="Pablo Ruiz Ruiz" userId="43f712b8e634f19b" providerId="LiveId" clId="{94E2B1C1-93C1-8A44-9AD3-603C318FF3C7}" dt="2018-10-10T20:52:38.337" v="362" actId="478"/>
          <ac:spMkLst>
            <pc:docMk/>
            <pc:sldMk cId="1012544620" sldId="264"/>
            <ac:spMk id="188" creationId="{4A09D86A-5777-2446-A801-F553730AC7A2}"/>
          </ac:spMkLst>
        </pc:spChg>
        <pc:spChg chg="add del mod">
          <ac:chgData name="Pablo Ruiz Ruiz" userId="43f712b8e634f19b" providerId="LiveId" clId="{94E2B1C1-93C1-8A44-9AD3-603C318FF3C7}" dt="2018-10-10T20:52:38.337" v="362" actId="478"/>
          <ac:spMkLst>
            <pc:docMk/>
            <pc:sldMk cId="1012544620" sldId="264"/>
            <ac:spMk id="189" creationId="{A7485574-1FA1-054B-9DEE-A07800F0DA34}"/>
          </ac:spMkLst>
        </pc:spChg>
        <pc:spChg chg="add del mod">
          <ac:chgData name="Pablo Ruiz Ruiz" userId="43f712b8e634f19b" providerId="LiveId" clId="{94E2B1C1-93C1-8A44-9AD3-603C318FF3C7}" dt="2018-10-10T20:52:38.337" v="362" actId="478"/>
          <ac:spMkLst>
            <pc:docMk/>
            <pc:sldMk cId="1012544620" sldId="264"/>
            <ac:spMk id="190" creationId="{0D1211C7-7E98-0747-8CDB-F86447B33F41}"/>
          </ac:spMkLst>
        </pc:spChg>
        <pc:spChg chg="add del mod">
          <ac:chgData name="Pablo Ruiz Ruiz" userId="43f712b8e634f19b" providerId="LiveId" clId="{94E2B1C1-93C1-8A44-9AD3-603C318FF3C7}" dt="2018-10-10T20:52:32.754" v="361" actId="478"/>
          <ac:spMkLst>
            <pc:docMk/>
            <pc:sldMk cId="1012544620" sldId="264"/>
            <ac:spMk id="192" creationId="{FA3D3492-7A9E-AE4B-8FCC-3DC99BC86E89}"/>
          </ac:spMkLst>
        </pc:spChg>
        <pc:spChg chg="add del mod">
          <ac:chgData name="Pablo Ruiz Ruiz" userId="43f712b8e634f19b" providerId="LiveId" clId="{94E2B1C1-93C1-8A44-9AD3-603C318FF3C7}" dt="2018-10-10T20:52:32.754" v="361" actId="478"/>
          <ac:spMkLst>
            <pc:docMk/>
            <pc:sldMk cId="1012544620" sldId="264"/>
            <ac:spMk id="193" creationId="{0511E787-A9C7-0640-99AB-4CA9D26E4DBE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94" creationId="{B4611323-0C7D-044A-BE3B-EB5BF569DD56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195" creationId="{1FF331E4-24A7-0F42-960F-6282D34E09CC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96" creationId="{52904C15-C709-764C-AEAE-794735A8C59E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97" creationId="{32E5FA2E-63A9-A54B-A752-24B637581009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98" creationId="{5EEE0825-5376-1B41-A8AC-9372B7075EB6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199" creationId="{F0370A1D-5D33-8A43-8D7A-1C316D049FCC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200" creationId="{0E9A838E-B812-7C43-8A5A-221B3B6C1447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201" creationId="{5F133895-BB39-7A49-9A64-D0633E34F497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02" creationId="{6BBA600E-DFA8-3249-BC48-FC1184D00061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04" creationId="{4FBAA2CE-D08E-ED42-91CE-4B6109076E6C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06" creationId="{A6F0E6F1-D445-6846-B219-256A6043D200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08" creationId="{9578196D-455D-1345-B350-96EFD8697246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211" creationId="{3A82D7B1-82B4-AE4F-B653-EA16D0AE9A9E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212" creationId="{9F637B39-AA41-1940-AC3A-E1C14A18CFF0}"/>
          </ac:spMkLst>
        </pc:spChg>
        <pc:spChg chg="del mod">
          <ac:chgData name="Pablo Ruiz Ruiz" userId="43f712b8e634f19b" providerId="LiveId" clId="{94E2B1C1-93C1-8A44-9AD3-603C318FF3C7}" dt="2018-10-10T20:53:15.340" v="372" actId="478"/>
          <ac:spMkLst>
            <pc:docMk/>
            <pc:sldMk cId="1012544620" sldId="264"/>
            <ac:spMk id="213" creationId="{D07E1E0D-95E2-9C43-A56D-1CBBE14A05D1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14" creationId="{FDDDDB8B-C38F-724C-8FAC-5CEFE862183E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215" creationId="{09A27AB6-F94D-3C4E-8897-2B89B8868126}"/>
          </ac:spMkLst>
        </pc:spChg>
        <pc:spChg chg="del mod">
          <ac:chgData name="Pablo Ruiz Ruiz" userId="43f712b8e634f19b" providerId="LiveId" clId="{94E2B1C1-93C1-8A44-9AD3-603C318FF3C7}" dt="2018-10-10T20:53:13.432" v="371" actId="478"/>
          <ac:spMkLst>
            <pc:docMk/>
            <pc:sldMk cId="1012544620" sldId="264"/>
            <ac:spMk id="216" creationId="{68F573E4-7F0E-8648-B251-8258C6CAF1CA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19" creationId="{EDE1D92B-A223-5B49-8ED4-0014D3C0B611}"/>
          </ac:spMkLst>
        </pc:spChg>
        <pc:spChg chg="del">
          <ac:chgData name="Pablo Ruiz Ruiz" userId="43f712b8e634f19b" providerId="LiveId" clId="{94E2B1C1-93C1-8A44-9AD3-603C318FF3C7}" dt="2018-10-10T20:52:56.633" v="366" actId="478"/>
          <ac:spMkLst>
            <pc:docMk/>
            <pc:sldMk cId="1012544620" sldId="264"/>
            <ac:spMk id="220" creationId="{DB25A686-0449-944B-8860-F5C6E77A2DAE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21" creationId="{305DE1FF-21FD-084E-B3E1-3FF1E1D74827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23" creationId="{A7582E5B-2029-EA44-86AF-6C91AC077F51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26" creationId="{95202384-98E6-6B46-81DC-A04B4F66CC29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27" creationId="{D424B3F5-2A9D-FD4F-9E6A-CD4A0B021FF2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29" creationId="{ED1FB0E5-B43D-B240-9742-C5EB422CDA99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30" creationId="{9B695946-C62B-7541-9C81-85068694F0A0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32" creationId="{3D84592B-1265-5042-92B8-6DCCC2884E4F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33" creationId="{1E1A5996-56DB-224D-A62C-FFD21E8E0A13}"/>
          </ac:spMkLst>
        </pc:spChg>
        <pc:spChg chg="del mod">
          <ac:chgData name="Pablo Ruiz Ruiz" userId="43f712b8e634f19b" providerId="LiveId" clId="{94E2B1C1-93C1-8A44-9AD3-603C318FF3C7}" dt="2018-10-10T20:53:58.301" v="379" actId="478"/>
          <ac:spMkLst>
            <pc:docMk/>
            <pc:sldMk cId="1012544620" sldId="264"/>
            <ac:spMk id="234" creationId="{BEF48B53-3FE3-8E4B-A6E1-EB86309DB44E}"/>
          </ac:spMkLst>
        </pc:spChg>
        <pc:spChg chg="del">
          <ac:chgData name="Pablo Ruiz Ruiz" userId="43f712b8e634f19b" providerId="LiveId" clId="{94E2B1C1-93C1-8A44-9AD3-603C318FF3C7}" dt="2018-10-10T20:54:00.155" v="380" actId="478"/>
          <ac:spMkLst>
            <pc:docMk/>
            <pc:sldMk cId="1012544620" sldId="264"/>
            <ac:spMk id="235" creationId="{A332B92E-7E11-424F-B7FC-8DB55F092E95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36" creationId="{B985D019-5582-1246-95FF-2B84C7577497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38" creationId="{7792DC8D-743C-5E43-8704-CDA1D92ACC09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40" creationId="{AF999E09-BBCA-B64E-BF8A-EA21E187161B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41" creationId="{C1510E33-F0D1-784A-BAED-3C8A270F3C7B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42" creationId="{02906CBD-990A-B943-BE81-57EC8F675F78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43" creationId="{4465F907-60EC-9F4B-8208-93A0C2E43A47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46" creationId="{46F424CE-E89C-C343-8ABA-DFA2EBB326B6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47" creationId="{DC78AE35-8A0C-7642-9358-B595035D3CFD}"/>
          </ac:spMkLst>
        </pc:spChg>
        <pc:spChg chg="mod">
          <ac:chgData name="Pablo Ruiz Ruiz" userId="43f712b8e634f19b" providerId="LiveId" clId="{94E2B1C1-93C1-8A44-9AD3-603C318FF3C7}" dt="2018-10-11T00:16:16.473" v="542" actId="1076"/>
          <ac:spMkLst>
            <pc:docMk/>
            <pc:sldMk cId="1012544620" sldId="264"/>
            <ac:spMk id="248" creationId="{988BBE5E-633C-654D-BF3C-3F18A8A0062C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49" creationId="{F4E958E4-E1C7-6F4E-B470-910DF5F9C448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50" creationId="{4F36582E-20BD-3A4D-88AB-FAB65E050818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51" creationId="{2B8CD0A2-E8BA-3743-9FFB-4DDCAA09F6D4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52" creationId="{C5B4B311-E921-3B40-98E1-BDD6D8CA4CBE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53" creationId="{EAA56309-356B-354E-8328-98364CB38C07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54" creationId="{B34C9E5E-FFD9-8548-AA2E-1A3AC65C91E7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55" creationId="{3517C5FD-9275-474A-A6A9-AD6A8396C652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57" creationId="{4799045F-2DBF-AF43-AC01-A4BBBF23D417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58" creationId="{83CD0A2B-153F-284A-B17E-C5EEA3995150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59" creationId="{A94A66E4-EB12-8B4F-9881-469EC9B2EDD3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60" creationId="{9F06026C-2DE7-7D4F-919F-E826B1E8159D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61" creationId="{792371BB-D44C-294E-A1C8-9764869DE363}"/>
          </ac:spMkLst>
        </pc:spChg>
        <pc:spChg chg="add 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62" creationId="{47983960-7053-1940-A555-1D66E458FDA1}"/>
          </ac:spMkLst>
        </pc:spChg>
        <pc:spChg chg="add del mod">
          <ac:chgData name="Pablo Ruiz Ruiz" userId="43f712b8e634f19b" providerId="LiveId" clId="{94E2B1C1-93C1-8A44-9AD3-603C318FF3C7}" dt="2018-10-10T21:00:37.246" v="492" actId="478"/>
          <ac:spMkLst>
            <pc:docMk/>
            <pc:sldMk cId="1012544620" sldId="264"/>
            <ac:spMk id="263" creationId="{97895C74-C05F-A946-97C8-52D805E2F442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72" creationId="{57423964-299E-3A43-BD56-3CA882FF35AB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73" creationId="{82984C94-0D21-4849-8EE2-FF1CEEC9B920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82" creationId="{E5AAF56B-E9FA-7046-A843-5704C2AE553A}"/>
          </ac:spMkLst>
        </pc:spChg>
        <pc:spChg chg="mod">
          <ac:chgData name="Pablo Ruiz Ruiz" userId="43f712b8e634f19b" providerId="LiveId" clId="{94E2B1C1-93C1-8A44-9AD3-603C318FF3C7}" dt="2018-10-11T00:04:30.822" v="529" actId="164"/>
          <ac:spMkLst>
            <pc:docMk/>
            <pc:sldMk cId="1012544620" sldId="264"/>
            <ac:spMk id="290" creationId="{331CC63E-AC0C-AB48-A1C7-EEA108643EB7}"/>
          </ac:spMkLst>
        </pc:spChg>
        <pc:grpChg chg="add mod">
          <ac:chgData name="Pablo Ruiz Ruiz" userId="43f712b8e634f19b" providerId="LiveId" clId="{94E2B1C1-93C1-8A44-9AD3-603C318FF3C7}" dt="2018-10-11T00:04:30.822" v="529" actId="164"/>
          <ac:grpSpMkLst>
            <pc:docMk/>
            <pc:sldMk cId="1012544620" sldId="264"/>
            <ac:grpSpMk id="4" creationId="{D147E8A0-FFDA-E941-BFC1-EA97E1EFABD3}"/>
          </ac:grpSpMkLst>
        </pc:grpChg>
        <pc:grpChg chg="mod">
          <ac:chgData name="Pablo Ruiz Ruiz" userId="43f712b8e634f19b" providerId="LiveId" clId="{94E2B1C1-93C1-8A44-9AD3-603C318FF3C7}" dt="2018-10-11T00:04:30.822" v="529" actId="164"/>
          <ac:grpSpMkLst>
            <pc:docMk/>
            <pc:sldMk cId="1012544620" sldId="264"/>
            <ac:grpSpMk id="15" creationId="{C54466E7-8EEF-674E-BE8C-45C73276B223}"/>
          </ac:grpSpMkLst>
        </pc:grpChg>
        <pc:grpChg chg="mod">
          <ac:chgData name="Pablo Ruiz Ruiz" userId="43f712b8e634f19b" providerId="LiveId" clId="{94E2B1C1-93C1-8A44-9AD3-603C318FF3C7}" dt="2018-10-11T00:04:30.822" v="529" actId="164"/>
          <ac:grpSpMkLst>
            <pc:docMk/>
            <pc:sldMk cId="1012544620" sldId="264"/>
            <ac:grpSpMk id="66" creationId="{E6AAE07C-6C9E-DE4E-91B3-F7AB5D36E6AA}"/>
          </ac:grpSpMkLst>
        </pc:grpChg>
        <pc:grpChg chg="mod">
          <ac:chgData name="Pablo Ruiz Ruiz" userId="43f712b8e634f19b" providerId="LiveId" clId="{94E2B1C1-93C1-8A44-9AD3-603C318FF3C7}" dt="2018-10-11T00:04:30.822" v="529" actId="164"/>
          <ac:grpSpMkLst>
            <pc:docMk/>
            <pc:sldMk cId="1012544620" sldId="264"/>
            <ac:grpSpMk id="77" creationId="{24AF1B13-C514-E146-A9A1-9243412CC0F0}"/>
          </ac:grpSpMkLst>
        </pc:grpChg>
        <pc:grpChg chg="del">
          <ac:chgData name="Pablo Ruiz Ruiz" userId="43f712b8e634f19b" providerId="LiveId" clId="{94E2B1C1-93C1-8A44-9AD3-603C318FF3C7}" dt="2018-10-10T20:53:08.709" v="369" actId="478"/>
          <ac:grpSpMkLst>
            <pc:docMk/>
            <pc:sldMk cId="1012544620" sldId="264"/>
            <ac:grpSpMk id="138" creationId="{5305B13C-51C6-A541-BCE4-E0EDDBA993AC}"/>
          </ac:grpSpMkLst>
        </pc:grpChg>
        <pc:grpChg chg="del">
          <ac:chgData name="Pablo Ruiz Ruiz" userId="43f712b8e634f19b" providerId="LiveId" clId="{94E2B1C1-93C1-8A44-9AD3-603C318FF3C7}" dt="2018-10-10T20:53:08.709" v="369" actId="478"/>
          <ac:grpSpMkLst>
            <pc:docMk/>
            <pc:sldMk cId="1012544620" sldId="264"/>
            <ac:grpSpMk id="142" creationId="{A788D2BD-7D90-2144-A071-638FACC0172E}"/>
          </ac:grpSpMkLst>
        </pc:grpChg>
        <pc:grpChg chg="del">
          <ac:chgData name="Pablo Ruiz Ruiz" userId="43f712b8e634f19b" providerId="LiveId" clId="{94E2B1C1-93C1-8A44-9AD3-603C318FF3C7}" dt="2018-10-10T20:53:08.709" v="369" actId="478"/>
          <ac:grpSpMkLst>
            <pc:docMk/>
            <pc:sldMk cId="1012544620" sldId="264"/>
            <ac:grpSpMk id="146" creationId="{54D0AA10-176D-5644-BFDB-044B025965D3}"/>
          </ac:grpSpMkLst>
        </pc:grpChg>
        <pc:grpChg chg="del">
          <ac:chgData name="Pablo Ruiz Ruiz" userId="43f712b8e634f19b" providerId="LiveId" clId="{94E2B1C1-93C1-8A44-9AD3-603C318FF3C7}" dt="2018-10-10T20:53:08.709" v="369" actId="478"/>
          <ac:grpSpMkLst>
            <pc:docMk/>
            <pc:sldMk cId="1012544620" sldId="264"/>
            <ac:grpSpMk id="162" creationId="{7AA42200-7F2F-D64D-B8EA-11A9E0385086}"/>
          </ac:grpSpMkLst>
        </pc:grpChg>
        <pc:grpChg chg="del">
          <ac:chgData name="Pablo Ruiz Ruiz" userId="43f712b8e634f19b" providerId="LiveId" clId="{94E2B1C1-93C1-8A44-9AD3-603C318FF3C7}" dt="2018-10-10T20:53:08.709" v="369" actId="478"/>
          <ac:grpSpMkLst>
            <pc:docMk/>
            <pc:sldMk cId="1012544620" sldId="264"/>
            <ac:grpSpMk id="166" creationId="{16E4B34D-5C7E-6741-9FF7-76F0BEF41621}"/>
          </ac:grpSpMkLst>
        </pc:grpChg>
        <pc:grpChg chg="del">
          <ac:chgData name="Pablo Ruiz Ruiz" userId="43f712b8e634f19b" providerId="LiveId" clId="{94E2B1C1-93C1-8A44-9AD3-603C318FF3C7}" dt="2018-10-10T20:53:12.333" v="370" actId="478"/>
          <ac:grpSpMkLst>
            <pc:docMk/>
            <pc:sldMk cId="1012544620" sldId="264"/>
            <ac:grpSpMk id="170" creationId="{189E02C9-3B97-1245-A47B-A8F6160CC341}"/>
          </ac:grpSpMkLst>
        </pc:grpChg>
        <pc:picChg chg="add mod">
          <ac:chgData name="Pablo Ruiz Ruiz" userId="43f712b8e634f19b" providerId="LiveId" clId="{94E2B1C1-93C1-8A44-9AD3-603C318FF3C7}" dt="2018-10-11T00:05:44.481" v="538" actId="1076"/>
          <ac:picMkLst>
            <pc:docMk/>
            <pc:sldMk cId="1012544620" sldId="264"/>
            <ac:picMk id="6" creationId="{9E63C17C-203A-AA4A-A77E-57B403F9731B}"/>
          </ac:picMkLst>
        </pc:picChg>
        <pc:cxnChg chg="add mod">
          <ac:chgData name="Pablo Ruiz Ruiz" userId="43f712b8e634f19b" providerId="LiveId" clId="{94E2B1C1-93C1-8A44-9AD3-603C318FF3C7}" dt="2018-10-11T00:05:39.935" v="537" actId="14100"/>
          <ac:cxnSpMkLst>
            <pc:docMk/>
            <pc:sldMk cId="1012544620" sldId="264"/>
            <ac:cxnSpMk id="8" creationId="{96E46791-EB52-5744-9ABB-D9ADFA0856B9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4" creationId="{D4C99AA5-FC03-9549-86BB-D9E2D62B61CC}"/>
          </ac:cxnSpMkLst>
        </pc:cxnChg>
        <pc:cxnChg chg="add 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32" creationId="{0FE6421A-EE83-2C40-BC10-9C40DB1C39FC}"/>
          </ac:cxnSpMkLst>
        </pc:cxnChg>
        <pc:cxnChg chg="del mod">
          <ac:chgData name="Pablo Ruiz Ruiz" userId="43f712b8e634f19b" providerId="LiveId" clId="{94E2B1C1-93C1-8A44-9AD3-603C318FF3C7}" dt="2018-10-10T20:52:46.010" v="364" actId="478"/>
          <ac:cxnSpMkLst>
            <pc:docMk/>
            <pc:sldMk cId="1012544620" sldId="264"/>
            <ac:cxnSpMk id="175" creationId="{89A0F1E5-A6C4-CB47-AE8B-0DB053831FC6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185" creationId="{9DDFC436-4CF0-944F-920C-23204C2E3137}"/>
          </ac:cxnSpMkLst>
        </pc:cxnChg>
        <pc:cxnChg chg="del mod">
          <ac:chgData name="Pablo Ruiz Ruiz" userId="43f712b8e634f19b" providerId="LiveId" clId="{94E2B1C1-93C1-8A44-9AD3-603C318FF3C7}" dt="2018-10-10T20:52:47.517" v="365" actId="478"/>
          <ac:cxnSpMkLst>
            <pc:docMk/>
            <pc:sldMk cId="1012544620" sldId="264"/>
            <ac:cxnSpMk id="191" creationId="{81CD796F-C9D5-0F46-B984-2FC3357E2F76}"/>
          </ac:cxnSpMkLst>
        </pc:cxnChg>
        <pc:cxnChg chg="del">
          <ac:chgData name="Pablo Ruiz Ruiz" userId="43f712b8e634f19b" providerId="LiveId" clId="{94E2B1C1-93C1-8A44-9AD3-603C318FF3C7}" dt="2018-10-10T20:52:56.633" v="366" actId="478"/>
          <ac:cxnSpMkLst>
            <pc:docMk/>
            <pc:sldMk cId="1012544620" sldId="264"/>
            <ac:cxnSpMk id="203" creationId="{61C87362-EBFE-5441-BC20-449EE4BBC89B}"/>
          </ac:cxnSpMkLst>
        </pc:cxnChg>
        <pc:cxnChg chg="del">
          <ac:chgData name="Pablo Ruiz Ruiz" userId="43f712b8e634f19b" providerId="LiveId" clId="{94E2B1C1-93C1-8A44-9AD3-603C318FF3C7}" dt="2018-10-10T20:52:56.633" v="366" actId="478"/>
          <ac:cxnSpMkLst>
            <pc:docMk/>
            <pc:sldMk cId="1012544620" sldId="264"/>
            <ac:cxnSpMk id="205" creationId="{EC1BC0EC-90B4-1840-92DA-AB1EDD0F4382}"/>
          </ac:cxnSpMkLst>
        </pc:cxnChg>
        <pc:cxnChg chg="del mod">
          <ac:chgData name="Pablo Ruiz Ruiz" userId="43f712b8e634f19b" providerId="LiveId" clId="{94E2B1C1-93C1-8A44-9AD3-603C318FF3C7}" dt="2018-10-10T20:52:56.633" v="366" actId="478"/>
          <ac:cxnSpMkLst>
            <pc:docMk/>
            <pc:sldMk cId="1012544620" sldId="264"/>
            <ac:cxnSpMk id="207" creationId="{B0CF3DCF-0103-3D4A-BDDA-7591C61517BD}"/>
          </ac:cxnSpMkLst>
        </pc:cxnChg>
        <pc:cxnChg chg="add 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09" creationId="{C3BE70FB-700A-6D49-B579-8BBEEA87B0A8}"/>
          </ac:cxnSpMkLst>
        </pc:cxnChg>
        <pc:cxnChg chg="add 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10" creationId="{56206FBC-01A6-6748-8907-16DFDD1D1F86}"/>
          </ac:cxnSpMkLst>
        </pc:cxnChg>
        <pc:cxnChg chg="add 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17" creationId="{983E3BC2-C1DB-8643-B96E-27168997D6EE}"/>
          </ac:cxnSpMkLst>
        </pc:cxnChg>
        <pc:cxnChg chg="del mod">
          <ac:chgData name="Pablo Ruiz Ruiz" userId="43f712b8e634f19b" providerId="LiveId" clId="{94E2B1C1-93C1-8A44-9AD3-603C318FF3C7}" dt="2018-10-10T20:52:56.633" v="366" actId="478"/>
          <ac:cxnSpMkLst>
            <pc:docMk/>
            <pc:sldMk cId="1012544620" sldId="264"/>
            <ac:cxnSpMk id="218" creationId="{EB4BA8D2-81B7-5548-AB73-DC1C950522B7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22" creationId="{B8B5AFBA-355E-F644-9D97-31555B12A9D2}"/>
          </ac:cxnSpMkLst>
        </pc:cxnChg>
        <pc:cxnChg chg="add 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24" creationId="{92DA6AC5-1EF7-B349-B449-FFB67AC78D11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25" creationId="{01D14214-749E-524D-85B6-23BF3D638703}"/>
          </ac:cxnSpMkLst>
        </pc:cxnChg>
        <pc:cxnChg chg="add 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28" creationId="{502EB3B9-424F-704F-B33B-7C675239CF3C}"/>
          </ac:cxnSpMkLst>
        </pc:cxnChg>
        <pc:cxnChg chg="add 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31" creationId="{0DD864F8-1311-284E-A139-4095F3E445E7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37" creationId="{0FD3B709-B89D-8541-AEDD-3AA186F00AB2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39" creationId="{22509CDF-1622-E649-BC78-594671D1BB9A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44" creationId="{A568412F-9C37-7A40-B474-63A2ADED73F6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45" creationId="{287F030C-75CB-DA41-A500-1B1DB246E2BD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56" creationId="{97D8604F-566F-CC48-A85E-756E379AC960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68" creationId="{052B5B8E-8B55-E546-8755-AC80F89BBE7D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71" creationId="{95F19877-5C0C-8C42-9278-9D2935EC3D49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77" creationId="{C7512484-26C4-FF4C-A527-ACED991D8238}"/>
          </ac:cxnSpMkLst>
        </pc:cxnChg>
        <pc:cxnChg chg="mod">
          <ac:chgData name="Pablo Ruiz Ruiz" userId="43f712b8e634f19b" providerId="LiveId" clId="{94E2B1C1-93C1-8A44-9AD3-603C318FF3C7}" dt="2018-10-11T00:04:30.822" v="529" actId="164"/>
          <ac:cxnSpMkLst>
            <pc:docMk/>
            <pc:sldMk cId="1012544620" sldId="264"/>
            <ac:cxnSpMk id="280" creationId="{507D67E5-B668-0649-A9D4-40170D182A62}"/>
          </ac:cxnSpMkLst>
        </pc:cxnChg>
      </pc:sldChg>
      <pc:sldChg chg="del">
        <pc:chgData name="Pablo Ruiz Ruiz" userId="43f712b8e634f19b" providerId="LiveId" clId="{94E2B1C1-93C1-8A44-9AD3-603C318FF3C7}" dt="2018-10-10T20:42:01.958" v="183" actId="2696"/>
        <pc:sldMkLst>
          <pc:docMk/>
          <pc:sldMk cId="4267591399" sldId="266"/>
        </pc:sldMkLst>
      </pc:sldChg>
      <pc:sldChg chg="addSp delSp modSp">
        <pc:chgData name="Pablo Ruiz Ruiz" userId="43f712b8e634f19b" providerId="LiveId" clId="{94E2B1C1-93C1-8A44-9AD3-603C318FF3C7}" dt="2018-10-11T00:01:30.213" v="528"/>
        <pc:sldMkLst>
          <pc:docMk/>
          <pc:sldMk cId="2863753571" sldId="267"/>
        </pc:sldMkLst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2" creationId="{2485E91F-47A3-174E-A3CB-D33A9A2D3506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3" creationId="{FB76C8AC-EE2E-364B-A87B-E764C6DD424F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4" creationId="{60970C12-22AB-914E-92A5-F6CDC45150CA}"/>
          </ac:spMkLst>
        </pc:spChg>
        <pc:spChg chg="add del mod">
          <ac:chgData name="Pablo Ruiz Ruiz" userId="43f712b8e634f19b" providerId="LiveId" clId="{94E2B1C1-93C1-8A44-9AD3-603C318FF3C7}" dt="2018-10-10T23:55:11.596" v="522"/>
          <ac:spMkLst>
            <pc:docMk/>
            <pc:sldMk cId="2863753571" sldId="267"/>
            <ac:spMk id="5" creationId="{44E2CE7C-481B-D740-A527-AB100A7F63B0}"/>
          </ac:spMkLst>
        </pc:spChg>
        <pc:spChg chg="add del mod">
          <ac:chgData name="Pablo Ruiz Ruiz" userId="43f712b8e634f19b" providerId="LiveId" clId="{94E2B1C1-93C1-8A44-9AD3-603C318FF3C7}" dt="2018-10-10T20:47:51.533" v="262"/>
          <ac:spMkLst>
            <pc:docMk/>
            <pc:sldMk cId="2863753571" sldId="267"/>
            <ac:spMk id="5" creationId="{69EBF5E8-3DE8-7846-B127-A9F3F3AA0151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6" creationId="{521CF5DA-C6A2-434E-8734-20343D8308C0}"/>
          </ac:spMkLst>
        </pc:spChg>
        <pc:spChg chg="add del mod">
          <ac:chgData name="Pablo Ruiz Ruiz" userId="43f712b8e634f19b" providerId="LiveId" clId="{94E2B1C1-93C1-8A44-9AD3-603C318FF3C7}" dt="2018-10-10T20:48:16.613" v="287"/>
          <ac:spMkLst>
            <pc:docMk/>
            <pc:sldMk cId="2863753571" sldId="267"/>
            <ac:spMk id="7" creationId="{F02AD05E-1345-D349-B381-EFCC7295DBE7}"/>
          </ac:spMkLst>
        </pc:spChg>
        <pc:spChg chg="del">
          <ac:chgData name="Pablo Ruiz Ruiz" userId="43f712b8e634f19b" providerId="LiveId" clId="{94E2B1C1-93C1-8A44-9AD3-603C318FF3C7}" dt="2018-10-11T00:01:24.204" v="526" actId="478"/>
          <ac:spMkLst>
            <pc:docMk/>
            <pc:sldMk cId="2863753571" sldId="267"/>
            <ac:spMk id="9" creationId="{FCADDAEC-F9D1-8248-8E3E-E8D0C2F7F7C7}"/>
          </ac:spMkLst>
        </pc:spChg>
        <pc:spChg chg="del">
          <ac:chgData name="Pablo Ruiz Ruiz" userId="43f712b8e634f19b" providerId="LiveId" clId="{94E2B1C1-93C1-8A44-9AD3-603C318FF3C7}" dt="2018-10-11T00:01:24.204" v="526" actId="478"/>
          <ac:spMkLst>
            <pc:docMk/>
            <pc:sldMk cId="2863753571" sldId="267"/>
            <ac:spMk id="12" creationId="{887C26B1-1AD4-4948-9A75-78CAA3D54009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4" creationId="{DE4E6981-64CC-0C4E-AD30-CBEB47F0EAA3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6" creationId="{962EDD64-5833-EB4B-AFE5-4A530C75FCEF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7" creationId="{370BF001-A7E9-D244-A202-1C974885AF97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8" creationId="{68EF49B5-A8EE-E348-8FD7-E2E34ED3CCFC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9" creationId="{6D7CD263-0CAA-154F-9948-711A0029A3C9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22" creationId="{19523B3C-B155-9448-9BC2-86E5B4B5DCFD}"/>
          </ac:spMkLst>
        </pc:spChg>
        <pc:spChg chg="del mod">
          <ac:chgData name="Pablo Ruiz Ruiz" userId="43f712b8e634f19b" providerId="LiveId" clId="{94E2B1C1-93C1-8A44-9AD3-603C318FF3C7}" dt="2018-10-11T00:01:26.918" v="527" actId="478"/>
          <ac:spMkLst>
            <pc:docMk/>
            <pc:sldMk cId="2863753571" sldId="267"/>
            <ac:spMk id="27" creationId="{6DD767E5-9547-3F44-8D6E-3840762EF503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28" creationId="{011CC0E2-CDE9-534D-8517-B7981DC85D8D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29" creationId="{9E599B0A-6911-7D46-9A52-F9F6F59E127C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47" creationId="{3D1C7811-3492-174B-8230-B8D271A009E0}"/>
          </ac:spMkLst>
        </pc:spChg>
        <pc:spChg chg="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49" creationId="{F4C6E751-2D90-084B-9062-82A66F0D6F49}"/>
          </ac:spMkLst>
        </pc:spChg>
        <pc:spChg chg="del">
          <ac:chgData name="Pablo Ruiz Ruiz" userId="43f712b8e634f19b" providerId="LiveId" clId="{94E2B1C1-93C1-8A44-9AD3-603C318FF3C7}" dt="2018-10-11T00:01:24.204" v="526" actId="478"/>
          <ac:spMkLst>
            <pc:docMk/>
            <pc:sldMk cId="2863753571" sldId="267"/>
            <ac:spMk id="52" creationId="{B006FE14-C778-D440-B3E8-3C34F326CDCE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54" creationId="{9B9A188B-276F-4147-95F6-E0F8E803142D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55" creationId="{9D2D5289-3017-9748-B2CE-C6F566B83CCD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56" creationId="{5AA49D47-0C70-3347-91DF-7776EEAE36C2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57" creationId="{43C1FEA3-2002-4447-A9C3-4FA9487B8980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58" creationId="{9921B102-504B-6841-9804-DE66A80DEDDA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59" creationId="{67B0CB48-0F6D-174A-9AA5-983DB1AA4B3B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60" creationId="{0E1B10B3-7B0E-3E4A-9F09-471FB4B3733C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61" creationId="{DDA4DDEF-7EFC-454B-819D-D851DFF5C730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62" creationId="{E3A7C2A7-9603-D147-BBEF-371D31C833BF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64" creationId="{6163B666-DDAB-DC45-966D-0403A4BF3430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70" creationId="{03CD7919-989B-CC41-8C03-9616F15FA72F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72" creationId="{BF8BADCD-F8F4-0B4E-B23F-D9BF8B26855E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73" creationId="{94245F78-F49B-844B-B09F-6080BF2A8BDB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74" creationId="{3F2C0BC7-06A2-9A43-BB76-9E19DA78627B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75" creationId="{A48359CE-AC07-3B48-A3D8-CDEDF086A885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76" creationId="{FA191843-CA81-A441-B0D1-D241220DF973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81" creationId="{41E72D7A-2389-E947-AC73-13AC91E3D897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83" creationId="{68D23CCC-2C76-D34B-B82C-3C60980CCFCB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84" creationId="{1B76B879-A68B-1046-887A-D8AD94047E37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85" creationId="{59C55D44-5585-DE4B-A3D6-9558937F1DFB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87" creationId="{3E77DBA0-08C6-9344-8A4C-219AB1A7B224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90" creationId="{0EC4EE39-03E4-5C41-BC02-DAD883B747FA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95" creationId="{8709670F-FD79-9D4C-9D26-41F0989DDF95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97" creationId="{A1F9EEFD-B22C-E845-B37E-A55A6B1C6BCD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98" creationId="{7737E472-4D4E-CA48-A34E-F119A00A0023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99" creationId="{7AD6D1C2-52CD-1F44-AB70-9E5EB542A89B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00" creationId="{735B69A5-8BAA-9449-B028-D6AF74468DC2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01" creationId="{9842D09B-FE3F-6248-AD58-DD4D912D0893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02" creationId="{858E9D5B-5C87-084E-BAF2-0004C50746A8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03" creationId="{05AD7A2F-9010-8D44-A5A5-04B12F0255A4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04" creationId="{613EA9BE-2BE4-9745-A744-D088E0C1D6C3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05" creationId="{10DC1E3F-0438-1342-A91B-6E1C912543B0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06" creationId="{4491A188-F61F-F84A-BA6C-B3A6628E4E80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07" creationId="{0D9C7DA0-13C9-464D-8A68-4926FFFE87C5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08" creationId="{4788F38F-C862-A74A-8BA9-5BFE745985E7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09" creationId="{A87AC334-0AB6-AD4B-B72B-5EAC45794CCA}"/>
          </ac:spMkLst>
        </pc:spChg>
        <pc:spChg chg="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10" creationId="{A8E8D220-C550-DE48-BC71-9F88CBD1FFA3}"/>
          </ac:spMkLst>
        </pc:spChg>
        <pc:spChg chg="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11" creationId="{028AC2CC-B3CF-4344-ABA2-1FC6148F5205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12" creationId="{AADDC4C6-5799-6041-9E55-5842B90A0B85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13" creationId="{72C2B994-93AD-4548-939A-E1D4EB58CA13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14" creationId="{630FC31A-3592-5347-8CF4-5484FFFAEC8A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15" creationId="{5A20D269-F0AB-C048-ACA1-AD5027DB6176}"/>
          </ac:spMkLst>
        </pc:spChg>
        <pc:spChg chg="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16" creationId="{C6400986-29AE-1A4E-9E42-2E1BB1F6508F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17" creationId="{3AC6D29B-F272-FF44-910F-36F869034A60}"/>
          </ac:spMkLst>
        </pc:spChg>
        <pc:spChg chg="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18" creationId="{DD9F815E-056C-A646-AD97-492C751F82FE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19" creationId="{888AC4A0-34E1-4046-B997-BFF5B0A10795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20" creationId="{B889DAF6-9859-5140-AD44-AA9BBDE12F53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21" creationId="{8674171C-FA77-5045-9C1B-08F558DA70F2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22" creationId="{3366CE4D-422A-7244-B3B5-BFA5459DA86E}"/>
          </ac:spMkLst>
        </pc:spChg>
        <pc:spChg chg="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23" creationId="{2706733F-8AD9-E546-B1AF-E1F09E35D6CB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24" creationId="{D2ACBB9A-AA24-C041-BEE4-C5E7F920CF7A}"/>
          </ac:spMkLst>
        </pc:spChg>
        <pc:spChg chg="del">
          <ac:chgData name="Pablo Ruiz Ruiz" userId="43f712b8e634f19b" providerId="LiveId" clId="{94E2B1C1-93C1-8A44-9AD3-603C318FF3C7}" dt="2018-10-10T20:42:25.117" v="190" actId="478"/>
          <ac:spMkLst>
            <pc:docMk/>
            <pc:sldMk cId="2863753571" sldId="267"/>
            <ac:spMk id="124" creationId="{F9A08DDF-5448-B746-92BB-F4F6013613BB}"/>
          </ac:spMkLst>
        </pc:spChg>
        <pc:spChg chg="add del mod">
          <ac:chgData name="Pablo Ruiz Ruiz" userId="43f712b8e634f19b" providerId="LiveId" clId="{94E2B1C1-93C1-8A44-9AD3-603C318FF3C7}" dt="2018-10-10T20:46:06.892" v="207" actId="478"/>
          <ac:spMkLst>
            <pc:docMk/>
            <pc:sldMk cId="2863753571" sldId="267"/>
            <ac:spMk id="125" creationId="{18ED2906-EE60-9649-AA84-8EF1F0A4B0DA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25" creationId="{B75F049A-4BA6-8B42-AAA1-7FD4B14EED5C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26" creationId="{519D02A5-EA3C-104D-910B-63921991155C}"/>
          </ac:spMkLst>
        </pc:spChg>
        <pc:spChg chg="add del">
          <ac:chgData name="Pablo Ruiz Ruiz" userId="43f712b8e634f19b" providerId="LiveId" clId="{94E2B1C1-93C1-8A44-9AD3-603C318FF3C7}" dt="2018-10-10T20:42:25.117" v="190" actId="478"/>
          <ac:spMkLst>
            <pc:docMk/>
            <pc:sldMk cId="2863753571" sldId="267"/>
            <ac:spMk id="126" creationId="{E8242B55-35B4-1C48-92D9-B82C56CCDA69}"/>
          </ac:spMkLst>
        </pc:spChg>
        <pc:spChg chg="add del">
          <ac:chgData name="Pablo Ruiz Ruiz" userId="43f712b8e634f19b" providerId="LiveId" clId="{94E2B1C1-93C1-8A44-9AD3-603C318FF3C7}" dt="2018-10-10T20:42:25.117" v="190" actId="478"/>
          <ac:spMkLst>
            <pc:docMk/>
            <pc:sldMk cId="2863753571" sldId="267"/>
            <ac:spMk id="127" creationId="{1F139018-BB49-A140-A2E5-48C5116F7AE1}"/>
          </ac:spMkLst>
        </pc:spChg>
        <pc:spChg chg="add del mod">
          <ac:chgData name="Pablo Ruiz Ruiz" userId="43f712b8e634f19b" providerId="LiveId" clId="{94E2B1C1-93C1-8A44-9AD3-603C318FF3C7}" dt="2018-10-10T20:46:10.157" v="210" actId="478"/>
          <ac:spMkLst>
            <pc:docMk/>
            <pc:sldMk cId="2863753571" sldId="267"/>
            <ac:spMk id="128" creationId="{47EFBEF1-1C54-374E-8CA9-53F806EC3B7E}"/>
          </ac:spMkLst>
        </pc:spChg>
        <pc:spChg chg="add del">
          <ac:chgData name="Pablo Ruiz Ruiz" userId="43f712b8e634f19b" providerId="LiveId" clId="{94E2B1C1-93C1-8A44-9AD3-603C318FF3C7}" dt="2018-10-10T20:42:25.117" v="190" actId="478"/>
          <ac:spMkLst>
            <pc:docMk/>
            <pc:sldMk cId="2863753571" sldId="267"/>
            <ac:spMk id="129" creationId="{E7AEC111-32F8-524C-B8E9-D616329A493F}"/>
          </ac:spMkLst>
        </pc:spChg>
        <pc:spChg chg="add del">
          <ac:chgData name="Pablo Ruiz Ruiz" userId="43f712b8e634f19b" providerId="LiveId" clId="{94E2B1C1-93C1-8A44-9AD3-603C318FF3C7}" dt="2018-10-10T20:42:25.117" v="190" actId="478"/>
          <ac:spMkLst>
            <pc:docMk/>
            <pc:sldMk cId="2863753571" sldId="267"/>
            <ac:spMk id="130" creationId="{32DAFC42-E8C3-A04C-BCBB-4A7674E61786}"/>
          </ac:spMkLst>
        </pc:spChg>
        <pc:spChg chg="add del mod">
          <ac:chgData name="Pablo Ruiz Ruiz" userId="43f712b8e634f19b" providerId="LiveId" clId="{94E2B1C1-93C1-8A44-9AD3-603C318FF3C7}" dt="2018-10-10T20:46:08.088" v="208" actId="478"/>
          <ac:spMkLst>
            <pc:docMk/>
            <pc:sldMk cId="2863753571" sldId="267"/>
            <ac:spMk id="131" creationId="{E027B0C7-3E23-CC49-B998-DCA7EF330C92}"/>
          </ac:spMkLst>
        </pc:spChg>
        <pc:spChg chg="add del">
          <ac:chgData name="Pablo Ruiz Ruiz" userId="43f712b8e634f19b" providerId="LiveId" clId="{94E2B1C1-93C1-8A44-9AD3-603C318FF3C7}" dt="2018-10-10T20:42:25.117" v="190" actId="478"/>
          <ac:spMkLst>
            <pc:docMk/>
            <pc:sldMk cId="2863753571" sldId="267"/>
            <ac:spMk id="132" creationId="{88080360-6055-6045-BF05-A2110843FC62}"/>
          </ac:spMkLst>
        </pc:spChg>
        <pc:spChg chg="add del">
          <ac:chgData name="Pablo Ruiz Ruiz" userId="43f712b8e634f19b" providerId="LiveId" clId="{94E2B1C1-93C1-8A44-9AD3-603C318FF3C7}" dt="2018-10-10T20:42:25.117" v="190" actId="478"/>
          <ac:spMkLst>
            <pc:docMk/>
            <pc:sldMk cId="2863753571" sldId="267"/>
            <ac:spMk id="133" creationId="{31D216BC-7F0C-644D-BF47-7E2105149530}"/>
          </ac:spMkLst>
        </pc:spChg>
        <pc:spChg chg="add del mod">
          <ac:chgData name="Pablo Ruiz Ruiz" userId="43f712b8e634f19b" providerId="LiveId" clId="{94E2B1C1-93C1-8A44-9AD3-603C318FF3C7}" dt="2018-10-10T20:46:11.400" v="211" actId="478"/>
          <ac:spMkLst>
            <pc:docMk/>
            <pc:sldMk cId="2863753571" sldId="267"/>
            <ac:spMk id="134" creationId="{FBC66582-42A4-5548-98D1-AA88C7A869E6}"/>
          </ac:spMkLst>
        </pc:spChg>
        <pc:spChg chg="add del">
          <ac:chgData name="Pablo Ruiz Ruiz" userId="43f712b8e634f19b" providerId="LiveId" clId="{94E2B1C1-93C1-8A44-9AD3-603C318FF3C7}" dt="2018-10-10T20:42:25.117" v="190" actId="478"/>
          <ac:spMkLst>
            <pc:docMk/>
            <pc:sldMk cId="2863753571" sldId="267"/>
            <ac:spMk id="135" creationId="{C4BC695F-4AAA-B04F-BC6A-A708D0DBCE19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35" creationId="{E55BD98E-B959-D745-A473-88DBDBB5DC97}"/>
          </ac:spMkLst>
        </pc:spChg>
        <pc:spChg chg="add del">
          <ac:chgData name="Pablo Ruiz Ruiz" userId="43f712b8e634f19b" providerId="LiveId" clId="{94E2B1C1-93C1-8A44-9AD3-603C318FF3C7}" dt="2018-10-10T20:42:25.117" v="190" actId="478"/>
          <ac:spMkLst>
            <pc:docMk/>
            <pc:sldMk cId="2863753571" sldId="267"/>
            <ac:spMk id="136" creationId="{98D70BC1-3769-C84B-88FF-7BB5E51139A0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36" creationId="{CECDFED7-6934-EB41-975B-E7F24E264004}"/>
          </ac:spMkLst>
        </pc:spChg>
        <pc:spChg chg="add del mod">
          <ac:chgData name="Pablo Ruiz Ruiz" userId="43f712b8e634f19b" providerId="LiveId" clId="{94E2B1C1-93C1-8A44-9AD3-603C318FF3C7}" dt="2018-10-10T20:46:09.149" v="209" actId="478"/>
          <ac:spMkLst>
            <pc:docMk/>
            <pc:sldMk cId="2863753571" sldId="267"/>
            <ac:spMk id="137" creationId="{6BD1E7DF-7834-444C-A597-2B4C4B419B0C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37" creationId="{8916DD0C-52DB-F741-956F-40F5D1E46AAC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38" creationId="{0A46D79D-8B67-A94D-9BC4-3398B33276CC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39" creationId="{843059AE-2245-B449-91A1-12248B39E0E2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40" creationId="{570C8609-840A-7E42-ABBE-AF58301D7B49}"/>
          </ac:spMkLst>
        </pc:spChg>
        <pc:spChg chg="del">
          <ac:chgData name="Pablo Ruiz Ruiz" userId="43f712b8e634f19b" providerId="LiveId" clId="{94E2B1C1-93C1-8A44-9AD3-603C318FF3C7}" dt="2018-10-10T20:42:42.282" v="195" actId="478"/>
          <ac:spMkLst>
            <pc:docMk/>
            <pc:sldMk cId="2863753571" sldId="267"/>
            <ac:spMk id="140" creationId="{B2F0571A-805E-6A44-8D4C-1C3A29770D5A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41" creationId="{E669F9A8-6F3A-6E44-9ED9-2FD332F89C23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46" creationId="{4FB8CF87-361B-5243-8A43-1EA138E2EC77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47" creationId="{61334807-8251-3643-9680-3869F976B34B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48" creationId="{2EFCCF4D-4C2A-1244-B788-813EFA31CABA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49" creationId="{251C713C-29C9-E046-9053-9692C6F59665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50" creationId="{3CD4137A-05EA-C447-B2E4-1879CD1246F5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51" creationId="{4874E301-FC6E-0A40-A075-76F4E6429FA7}"/>
          </ac:spMkLst>
        </pc:spChg>
        <pc:spChg chg="add del mod">
          <ac:chgData name="Pablo Ruiz Ruiz" userId="43f712b8e634f19b" providerId="LiveId" clId="{94E2B1C1-93C1-8A44-9AD3-603C318FF3C7}" dt="2018-10-10T20:47:36.382" v="256" actId="478"/>
          <ac:spMkLst>
            <pc:docMk/>
            <pc:sldMk cId="2863753571" sldId="267"/>
            <ac:spMk id="152" creationId="{B7751762-E2D8-D748-BFCF-8FFAAFF4D717}"/>
          </ac:spMkLst>
        </pc:spChg>
        <pc:spChg chg="add del mod">
          <ac:chgData name="Pablo Ruiz Ruiz" userId="43f712b8e634f19b" providerId="LiveId" clId="{94E2B1C1-93C1-8A44-9AD3-603C318FF3C7}" dt="2018-10-10T20:47:32.260" v="253" actId="478"/>
          <ac:spMkLst>
            <pc:docMk/>
            <pc:sldMk cId="2863753571" sldId="267"/>
            <ac:spMk id="153" creationId="{A423EA6F-0C33-6344-8BFC-BF2A55719F2A}"/>
          </ac:spMkLst>
        </pc:spChg>
        <pc:spChg chg="add del mod">
          <ac:chgData name="Pablo Ruiz Ruiz" userId="43f712b8e634f19b" providerId="LiveId" clId="{94E2B1C1-93C1-8A44-9AD3-603C318FF3C7}" dt="2018-10-10T20:47:35.195" v="255" actId="478"/>
          <ac:spMkLst>
            <pc:docMk/>
            <pc:sldMk cId="2863753571" sldId="267"/>
            <ac:spMk id="154" creationId="{7083E583-31E5-F849-B01A-7BFB36B2FCD2}"/>
          </ac:spMkLst>
        </pc:spChg>
        <pc:spChg chg="add del mod">
          <ac:chgData name="Pablo Ruiz Ruiz" userId="43f712b8e634f19b" providerId="LiveId" clId="{94E2B1C1-93C1-8A44-9AD3-603C318FF3C7}" dt="2018-10-10T20:47:32.260" v="253" actId="478"/>
          <ac:spMkLst>
            <pc:docMk/>
            <pc:sldMk cId="2863753571" sldId="267"/>
            <ac:spMk id="155" creationId="{5ED16495-CB8E-614E-8AAB-F35BF5264F12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56" creationId="{E96FD6E2-5D28-D749-9B32-8A6C8B34DC3F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57" creationId="{4E81424D-6261-9740-9272-67760A6AFD0E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58" creationId="{0192F31C-67E3-BE4C-A85F-099F896078CA}"/>
          </ac:spMkLst>
        </pc:spChg>
        <pc:spChg chg="add 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59" creationId="{97AE5626-0461-4649-B701-90B70DA42792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60" creationId="{6698F57C-C647-0E4C-8AAE-EB4E22FC4023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61" creationId="{74CF6B8D-C17B-9745-B0AF-CAD6DEA81FE7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62" creationId="{0C29C8EA-9B3A-7B45-A204-CD33CD6E0EFF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63" creationId="{437D0C9F-0597-A548-9309-33F9C5BE851A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64" creationId="{2AA2828F-5304-3F4F-B267-2F9F4D7E8014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65" creationId="{5D39F7E2-6B68-074E-AECE-549EAA39B7CE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68" creationId="{16672AFE-BAD9-044F-9083-AB145F689BEF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70" creationId="{BC4E99F2-6BF0-6B44-99AB-42B58C054AD0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71" creationId="{97521B9C-CED8-FD48-BF34-7520AAA58783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72" creationId="{292D8633-4516-0D42-B29B-B3E1BFBAFDA4}"/>
          </ac:spMkLst>
        </pc:spChg>
        <pc:spChg chg="mod">
          <ac:chgData name="Pablo Ruiz Ruiz" userId="43f712b8e634f19b" providerId="LiveId" clId="{94E2B1C1-93C1-8A44-9AD3-603C318FF3C7}" dt="2018-10-10T20:42:20.372" v="188" actId="20577"/>
          <ac:spMkLst>
            <pc:docMk/>
            <pc:sldMk cId="2863753571" sldId="267"/>
            <ac:spMk id="172" creationId="{BAF6739C-83DC-D540-A51B-FF219B9545E3}"/>
          </ac:spMkLst>
        </pc:spChg>
        <pc:spChg chg="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74" creationId="{4B7B1A9C-EDE2-6249-8F42-3ECA5B222169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75" creationId="{9B516E46-F2A9-714E-B259-14B035E9DB4A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76" creationId="{6C60B3CB-FC54-6F43-8A35-85901891D1C1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78" creationId="{E12A0FA0-81D0-3F4D-B327-65E28691B5B6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79" creationId="{69CF9B82-ED6D-0445-9D8C-AF4D1F574523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81" creationId="{A2C6B8A1-F186-1E45-97FD-9AF80E4280CB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82" creationId="{4F71F134-DB36-EC43-A412-A84FFDF70839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83" creationId="{2DB8ECDC-D0B8-4440-A744-08DB06A22FDE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84" creationId="{0B2AC78A-14C1-6F4B-BDE7-46AF209B0B76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86" creationId="{B1881163-7A7F-5243-BED7-10174D1883F7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87" creationId="{2E895FEA-2503-E749-B72F-AC5ADC3995C5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88" creationId="{712F21FF-CB34-444D-B724-21119D99C5E0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89" creationId="{94F1FE29-6AC4-CA40-A923-F55B069D6834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90" creationId="{F0AB7DBD-1093-D64F-BE5F-DDA1F4052E95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92" creationId="{DBDD6BBB-FE58-274F-AD9E-F068B6835D6E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93" creationId="{1FA7DC53-0BBE-DA43-9839-8527FB0448C3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94" creationId="{23A3E91D-8E29-1B4A-BE6C-DD06E1DEA8DC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95" creationId="{F2247753-6327-404D-AA08-9F8500DFAC94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96" creationId="{52904C15-C709-764C-AEAE-794735A8C59E}"/>
          </ac:spMkLst>
        </pc:spChg>
        <pc:spChg chg="del">
          <ac:chgData name="Pablo Ruiz Ruiz" userId="43f712b8e634f19b" providerId="LiveId" clId="{94E2B1C1-93C1-8A44-9AD3-603C318FF3C7}" dt="2018-10-10T20:42:25.117" v="190" actId="478"/>
          <ac:spMkLst>
            <pc:docMk/>
            <pc:sldMk cId="2863753571" sldId="267"/>
            <ac:spMk id="197" creationId="{32E5FA2E-63A9-A54B-A752-24B637581009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197" creationId="{3CCFE58B-18F2-FF4F-96E0-DF9F1E4FBFF7}"/>
          </ac:spMkLst>
        </pc:spChg>
        <pc:spChg chg="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98" creationId="{5EEE0825-5376-1B41-A8AC-9372B7075EB6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199" creationId="{F0370A1D-5D33-8A43-8D7A-1C316D049FCC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200" creationId="{0E9A838E-B812-7C43-8A5A-221B3B6C1447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201" creationId="{5F133895-BB39-7A49-9A64-D0633E34F497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202" creationId="{88842302-F554-994C-AFD8-682DA59BF98C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203" creationId="{20C45744-FBF9-1E4C-ABD9-4B3D8CEAA780}"/>
          </ac:spMkLst>
        </pc:spChg>
        <pc:spChg chg="add">
          <ac:chgData name="Pablo Ruiz Ruiz" userId="43f712b8e634f19b" providerId="LiveId" clId="{94E2B1C1-93C1-8A44-9AD3-603C318FF3C7}" dt="2018-10-11T00:01:30.213" v="528"/>
          <ac:spMkLst>
            <pc:docMk/>
            <pc:sldMk cId="2863753571" sldId="267"/>
            <ac:spMk id="204" creationId="{005CAD77-2954-7D44-A3C3-46DBB4B0DBAF}"/>
          </ac:spMkLst>
        </pc:spChg>
        <pc:spChg chg="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211" creationId="{3A82D7B1-82B4-AE4F-B653-EA16D0AE9A9E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212" creationId="{9F637B39-AA41-1940-AC3A-E1C14A18CFF0}"/>
          </ac:spMkLst>
        </pc:spChg>
        <pc:spChg chg="del">
          <ac:chgData name="Pablo Ruiz Ruiz" userId="43f712b8e634f19b" providerId="LiveId" clId="{94E2B1C1-93C1-8A44-9AD3-603C318FF3C7}" dt="2018-10-10T20:52:09.512" v="356" actId="478"/>
          <ac:spMkLst>
            <pc:docMk/>
            <pc:sldMk cId="2863753571" sldId="267"/>
            <ac:spMk id="213" creationId="{D07E1E0D-95E2-9C43-A56D-1CBBE14A05D1}"/>
          </ac:spMkLst>
        </pc:spChg>
        <pc:spChg chg="del mod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215" creationId="{09A27AB6-F94D-3C4E-8897-2B89B8868126}"/>
          </ac:spMkLst>
        </pc:spChg>
        <pc:spChg chg="del mod">
          <ac:chgData name="Pablo Ruiz Ruiz" userId="43f712b8e634f19b" providerId="LiveId" clId="{94E2B1C1-93C1-8A44-9AD3-603C318FF3C7}" dt="2018-10-10T20:52:06.256" v="355" actId="478"/>
          <ac:spMkLst>
            <pc:docMk/>
            <pc:sldMk cId="2863753571" sldId="267"/>
            <ac:spMk id="216" creationId="{68F573E4-7F0E-8648-B251-8258C6CAF1CA}"/>
          </ac:spMkLst>
        </pc:spChg>
        <pc:spChg chg="del">
          <ac:chgData name="Pablo Ruiz Ruiz" userId="43f712b8e634f19b" providerId="LiveId" clId="{94E2B1C1-93C1-8A44-9AD3-603C318FF3C7}" dt="2018-10-11T00:01:22.671" v="525" actId="478"/>
          <ac:spMkLst>
            <pc:docMk/>
            <pc:sldMk cId="2863753571" sldId="267"/>
            <ac:spMk id="220" creationId="{DB25A686-0449-944B-8860-F5C6E77A2DAE}"/>
          </ac:spMkLst>
        </pc:spChg>
        <pc:grpChg chg="del">
          <ac:chgData name="Pablo Ruiz Ruiz" userId="43f712b8e634f19b" providerId="LiveId" clId="{94E2B1C1-93C1-8A44-9AD3-603C318FF3C7}" dt="2018-10-11T00:01:22.671" v="525" actId="478"/>
          <ac:grpSpMkLst>
            <pc:docMk/>
            <pc:sldMk cId="2863753571" sldId="267"/>
            <ac:grpSpMk id="15" creationId="{C54466E7-8EEF-674E-BE8C-45C73276B223}"/>
          </ac:grpSpMkLst>
        </pc:grpChg>
        <pc:grpChg chg="del">
          <ac:chgData name="Pablo Ruiz Ruiz" userId="43f712b8e634f19b" providerId="LiveId" clId="{94E2B1C1-93C1-8A44-9AD3-603C318FF3C7}" dt="2018-10-11T00:01:22.671" v="525" actId="478"/>
          <ac:grpSpMkLst>
            <pc:docMk/>
            <pc:sldMk cId="2863753571" sldId="267"/>
            <ac:grpSpMk id="66" creationId="{E6AAE07C-6C9E-DE4E-91B3-F7AB5D36E6AA}"/>
          </ac:grpSpMkLst>
        </pc:grpChg>
        <pc:grpChg chg="del">
          <ac:chgData name="Pablo Ruiz Ruiz" userId="43f712b8e634f19b" providerId="LiveId" clId="{94E2B1C1-93C1-8A44-9AD3-603C318FF3C7}" dt="2018-10-11T00:01:22.671" v="525" actId="478"/>
          <ac:grpSpMkLst>
            <pc:docMk/>
            <pc:sldMk cId="2863753571" sldId="267"/>
            <ac:grpSpMk id="77" creationId="{24AF1B13-C514-E146-A9A1-9243412CC0F0}"/>
          </ac:grpSpMkLst>
        </pc:grpChg>
        <pc:grpChg chg="del">
          <ac:chgData name="Pablo Ruiz Ruiz" userId="43f712b8e634f19b" providerId="LiveId" clId="{94E2B1C1-93C1-8A44-9AD3-603C318FF3C7}" dt="2018-10-11T00:01:22.671" v="525" actId="478"/>
          <ac:grpSpMkLst>
            <pc:docMk/>
            <pc:sldMk cId="2863753571" sldId="267"/>
            <ac:grpSpMk id="92" creationId="{BCA2E3A4-2E19-5B41-A4D7-F042F65EABCA}"/>
          </ac:grpSpMkLst>
        </pc:grpChg>
        <pc:grpChg chg="add">
          <ac:chgData name="Pablo Ruiz Ruiz" userId="43f712b8e634f19b" providerId="LiveId" clId="{94E2B1C1-93C1-8A44-9AD3-603C318FF3C7}" dt="2018-10-11T00:01:30.213" v="528"/>
          <ac:grpSpMkLst>
            <pc:docMk/>
            <pc:sldMk cId="2863753571" sldId="267"/>
            <ac:grpSpMk id="127" creationId="{54BFDF02-22DC-FE44-9879-ADA51497A008}"/>
          </ac:grpSpMkLst>
        </pc:grpChg>
        <pc:grpChg chg="add">
          <ac:chgData name="Pablo Ruiz Ruiz" userId="43f712b8e634f19b" providerId="LiveId" clId="{94E2B1C1-93C1-8A44-9AD3-603C318FF3C7}" dt="2018-10-11T00:01:30.213" v="528"/>
          <ac:grpSpMkLst>
            <pc:docMk/>
            <pc:sldMk cId="2863753571" sldId="267"/>
            <ac:grpSpMk id="131" creationId="{200492DF-9315-1147-8148-CFBE003B9E8B}"/>
          </ac:grpSpMkLst>
        </pc:grpChg>
        <pc:grpChg chg="del">
          <ac:chgData name="Pablo Ruiz Ruiz" userId="43f712b8e634f19b" providerId="LiveId" clId="{94E2B1C1-93C1-8A44-9AD3-603C318FF3C7}" dt="2018-10-10T20:42:43.049" v="196" actId="478"/>
          <ac:grpSpMkLst>
            <pc:docMk/>
            <pc:sldMk cId="2863753571" sldId="267"/>
            <ac:grpSpMk id="138" creationId="{5305B13C-51C6-A541-BCE4-E0EDDBA993AC}"/>
          </ac:grpSpMkLst>
        </pc:grpChg>
        <pc:grpChg chg="add">
          <ac:chgData name="Pablo Ruiz Ruiz" userId="43f712b8e634f19b" providerId="LiveId" clId="{94E2B1C1-93C1-8A44-9AD3-603C318FF3C7}" dt="2018-10-11T00:01:30.213" v="528"/>
          <ac:grpSpMkLst>
            <pc:docMk/>
            <pc:sldMk cId="2863753571" sldId="267"/>
            <ac:grpSpMk id="142" creationId="{805415C6-9A43-4B48-9BAB-7542DBDB3279}"/>
          </ac:grpSpMkLst>
        </pc:grpChg>
        <pc:grpChg chg="del">
          <ac:chgData name="Pablo Ruiz Ruiz" userId="43f712b8e634f19b" providerId="LiveId" clId="{94E2B1C1-93C1-8A44-9AD3-603C318FF3C7}" dt="2018-10-10T20:42:25.117" v="190" actId="478"/>
          <ac:grpSpMkLst>
            <pc:docMk/>
            <pc:sldMk cId="2863753571" sldId="267"/>
            <ac:grpSpMk id="142" creationId="{A788D2BD-7D90-2144-A071-638FACC0172E}"/>
          </ac:grpSpMkLst>
        </pc:grpChg>
        <pc:grpChg chg="add del">
          <ac:chgData name="Pablo Ruiz Ruiz" userId="43f712b8e634f19b" providerId="LiveId" clId="{94E2B1C1-93C1-8A44-9AD3-603C318FF3C7}" dt="2018-10-10T20:42:25.117" v="190" actId="478"/>
          <ac:grpSpMkLst>
            <pc:docMk/>
            <pc:sldMk cId="2863753571" sldId="267"/>
            <ac:grpSpMk id="146" creationId="{54D0AA10-176D-5644-BFDB-044B025965D3}"/>
          </ac:grpSpMkLst>
        </pc:grpChg>
        <pc:grpChg chg="del">
          <ac:chgData name="Pablo Ruiz Ruiz" userId="43f712b8e634f19b" providerId="LiveId" clId="{94E2B1C1-93C1-8A44-9AD3-603C318FF3C7}" dt="2018-10-10T20:42:25.117" v="190" actId="478"/>
          <ac:grpSpMkLst>
            <pc:docMk/>
            <pc:sldMk cId="2863753571" sldId="267"/>
            <ac:grpSpMk id="162" creationId="{7AA42200-7F2F-D64D-B8EA-11A9E0385086}"/>
          </ac:grpSpMkLst>
        </pc:grpChg>
        <pc:grpChg chg="add del">
          <ac:chgData name="Pablo Ruiz Ruiz" userId="43f712b8e634f19b" providerId="LiveId" clId="{94E2B1C1-93C1-8A44-9AD3-603C318FF3C7}" dt="2018-10-10T20:42:25.117" v="190" actId="478"/>
          <ac:grpSpMkLst>
            <pc:docMk/>
            <pc:sldMk cId="2863753571" sldId="267"/>
            <ac:grpSpMk id="166" creationId="{16E4B34D-5C7E-6741-9FF7-76F0BEF41621}"/>
          </ac:grpSpMkLst>
        </pc:grpChg>
        <pc:grpChg chg="del">
          <ac:chgData name="Pablo Ruiz Ruiz" userId="43f712b8e634f19b" providerId="LiveId" clId="{94E2B1C1-93C1-8A44-9AD3-603C318FF3C7}" dt="2018-10-10T20:42:25.117" v="190" actId="478"/>
          <ac:grpSpMkLst>
            <pc:docMk/>
            <pc:sldMk cId="2863753571" sldId="267"/>
            <ac:grpSpMk id="170" creationId="{189E02C9-3B97-1245-A47B-A8F6160CC341}"/>
          </ac:grpSpMkLst>
        </pc:grpChg>
        <pc:cxnChg chg="add del mod">
          <ac:chgData name="Pablo Ruiz Ruiz" userId="43f712b8e634f19b" providerId="LiveId" clId="{94E2B1C1-93C1-8A44-9AD3-603C318FF3C7}" dt="2018-10-11T00:01:22.671" v="525" actId="478"/>
          <ac:cxnSpMkLst>
            <pc:docMk/>
            <pc:sldMk cId="2863753571" sldId="267"/>
            <ac:cxnSpMk id="21" creationId="{E80E2DA2-69EB-8843-BDBF-FCE54A7EF9D3}"/>
          </ac:cxnSpMkLst>
        </pc:cxnChg>
        <pc:cxnChg chg="del mod">
          <ac:chgData name="Pablo Ruiz Ruiz" userId="43f712b8e634f19b" providerId="LiveId" clId="{94E2B1C1-93C1-8A44-9AD3-603C318FF3C7}" dt="2018-10-11T00:01:22.671" v="525" actId="478"/>
          <ac:cxnSpMkLst>
            <pc:docMk/>
            <pc:sldMk cId="2863753571" sldId="267"/>
            <ac:cxnSpMk id="24" creationId="{D4C99AA5-FC03-9549-86BB-D9E2D62B61CC}"/>
          </ac:cxnSpMkLst>
        </pc:cxnChg>
        <pc:cxnChg chg="add">
          <ac:chgData name="Pablo Ruiz Ruiz" userId="43f712b8e634f19b" providerId="LiveId" clId="{94E2B1C1-93C1-8A44-9AD3-603C318FF3C7}" dt="2018-10-11T00:01:30.213" v="528"/>
          <ac:cxnSpMkLst>
            <pc:docMk/>
            <pc:sldMk cId="2863753571" sldId="267"/>
            <ac:cxnSpMk id="152" creationId="{C7159A41-EAC7-8F4D-A86C-6B0054B2286D}"/>
          </ac:cxnSpMkLst>
        </pc:cxnChg>
        <pc:cxnChg chg="add">
          <ac:chgData name="Pablo Ruiz Ruiz" userId="43f712b8e634f19b" providerId="LiveId" clId="{94E2B1C1-93C1-8A44-9AD3-603C318FF3C7}" dt="2018-10-11T00:01:30.213" v="528"/>
          <ac:cxnSpMkLst>
            <pc:docMk/>
            <pc:sldMk cId="2863753571" sldId="267"/>
            <ac:cxnSpMk id="153" creationId="{BC761118-B60B-214D-828D-93A1D3824F11}"/>
          </ac:cxnSpMkLst>
        </pc:cxnChg>
        <pc:cxnChg chg="add">
          <ac:chgData name="Pablo Ruiz Ruiz" userId="43f712b8e634f19b" providerId="LiveId" clId="{94E2B1C1-93C1-8A44-9AD3-603C318FF3C7}" dt="2018-10-11T00:01:30.213" v="528"/>
          <ac:cxnSpMkLst>
            <pc:docMk/>
            <pc:sldMk cId="2863753571" sldId="267"/>
            <ac:cxnSpMk id="154" creationId="{28FA03A4-1407-004B-ACB3-AD4571622BC2}"/>
          </ac:cxnSpMkLst>
        </pc:cxnChg>
        <pc:cxnChg chg="add">
          <ac:chgData name="Pablo Ruiz Ruiz" userId="43f712b8e634f19b" providerId="LiveId" clId="{94E2B1C1-93C1-8A44-9AD3-603C318FF3C7}" dt="2018-10-11T00:01:30.213" v="528"/>
          <ac:cxnSpMkLst>
            <pc:docMk/>
            <pc:sldMk cId="2863753571" sldId="267"/>
            <ac:cxnSpMk id="155" creationId="{0BAEF544-330D-9F4F-91F9-59FFF28A5724}"/>
          </ac:cxnSpMkLst>
        </pc:cxnChg>
        <pc:cxnChg chg="add">
          <ac:chgData name="Pablo Ruiz Ruiz" userId="43f712b8e634f19b" providerId="LiveId" clId="{94E2B1C1-93C1-8A44-9AD3-603C318FF3C7}" dt="2018-10-11T00:01:30.213" v="528"/>
          <ac:cxnSpMkLst>
            <pc:docMk/>
            <pc:sldMk cId="2863753571" sldId="267"/>
            <ac:cxnSpMk id="166" creationId="{8BC63B52-8121-8149-AC53-295C61CD94AA}"/>
          </ac:cxnSpMkLst>
        </pc:cxnChg>
        <pc:cxnChg chg="add">
          <ac:chgData name="Pablo Ruiz Ruiz" userId="43f712b8e634f19b" providerId="LiveId" clId="{94E2B1C1-93C1-8A44-9AD3-603C318FF3C7}" dt="2018-10-11T00:01:30.213" v="528"/>
          <ac:cxnSpMkLst>
            <pc:docMk/>
            <pc:sldMk cId="2863753571" sldId="267"/>
            <ac:cxnSpMk id="167" creationId="{4D8E4773-985A-FE4F-846C-7477D7895917}"/>
          </ac:cxnSpMkLst>
        </pc:cxnChg>
        <pc:cxnChg chg="add">
          <ac:chgData name="Pablo Ruiz Ruiz" userId="43f712b8e634f19b" providerId="LiveId" clId="{94E2B1C1-93C1-8A44-9AD3-603C318FF3C7}" dt="2018-10-11T00:01:30.213" v="528"/>
          <ac:cxnSpMkLst>
            <pc:docMk/>
            <pc:sldMk cId="2863753571" sldId="267"/>
            <ac:cxnSpMk id="169" creationId="{9A5DFA9B-A39F-3B4C-AE10-9EDCD6C3AC5F}"/>
          </ac:cxnSpMkLst>
        </pc:cxnChg>
        <pc:cxnChg chg="add">
          <ac:chgData name="Pablo Ruiz Ruiz" userId="43f712b8e634f19b" providerId="LiveId" clId="{94E2B1C1-93C1-8A44-9AD3-603C318FF3C7}" dt="2018-10-11T00:01:30.213" v="528"/>
          <ac:cxnSpMkLst>
            <pc:docMk/>
            <pc:sldMk cId="2863753571" sldId="267"/>
            <ac:cxnSpMk id="173" creationId="{0468117F-4166-2549-9380-38E84CA40B66}"/>
          </ac:cxnSpMkLst>
        </pc:cxnChg>
        <pc:cxnChg chg="del mod">
          <ac:chgData name="Pablo Ruiz Ruiz" userId="43f712b8e634f19b" providerId="LiveId" clId="{94E2B1C1-93C1-8A44-9AD3-603C318FF3C7}" dt="2018-10-10T20:50:14.048" v="318" actId="478"/>
          <ac:cxnSpMkLst>
            <pc:docMk/>
            <pc:sldMk cId="2863753571" sldId="267"/>
            <ac:cxnSpMk id="175" creationId="{89A0F1E5-A6C4-CB47-AE8B-0DB053831FC6}"/>
          </ac:cxnSpMkLst>
        </pc:cxnChg>
        <pc:cxnChg chg="add">
          <ac:chgData name="Pablo Ruiz Ruiz" userId="43f712b8e634f19b" providerId="LiveId" clId="{94E2B1C1-93C1-8A44-9AD3-603C318FF3C7}" dt="2018-10-11T00:01:30.213" v="528"/>
          <ac:cxnSpMkLst>
            <pc:docMk/>
            <pc:sldMk cId="2863753571" sldId="267"/>
            <ac:cxnSpMk id="177" creationId="{4EAF4055-2DE8-8742-981D-E6E7EAACAD9E}"/>
          </ac:cxnSpMkLst>
        </pc:cxnChg>
        <pc:cxnChg chg="add">
          <ac:chgData name="Pablo Ruiz Ruiz" userId="43f712b8e634f19b" providerId="LiveId" clId="{94E2B1C1-93C1-8A44-9AD3-603C318FF3C7}" dt="2018-10-11T00:01:30.213" v="528"/>
          <ac:cxnSpMkLst>
            <pc:docMk/>
            <pc:sldMk cId="2863753571" sldId="267"/>
            <ac:cxnSpMk id="180" creationId="{886B9721-362A-C24B-BC85-8F5E9DC38CCC}"/>
          </ac:cxnSpMkLst>
        </pc:cxnChg>
        <pc:cxnChg chg="del mod">
          <ac:chgData name="Pablo Ruiz Ruiz" userId="43f712b8e634f19b" providerId="LiveId" clId="{94E2B1C1-93C1-8A44-9AD3-603C318FF3C7}" dt="2018-10-11T00:01:22.671" v="525" actId="478"/>
          <ac:cxnSpMkLst>
            <pc:docMk/>
            <pc:sldMk cId="2863753571" sldId="267"/>
            <ac:cxnSpMk id="185" creationId="{9DDFC436-4CF0-944F-920C-23204C2E3137}"/>
          </ac:cxnSpMkLst>
        </pc:cxnChg>
        <pc:cxnChg chg="del mod">
          <ac:chgData name="Pablo Ruiz Ruiz" userId="43f712b8e634f19b" providerId="LiveId" clId="{94E2B1C1-93C1-8A44-9AD3-603C318FF3C7}" dt="2018-10-11T00:01:22.671" v="525" actId="478"/>
          <ac:cxnSpMkLst>
            <pc:docMk/>
            <pc:sldMk cId="2863753571" sldId="267"/>
            <ac:cxnSpMk id="191" creationId="{81CD796F-C9D5-0F46-B984-2FC3357E2F76}"/>
          </ac:cxnSpMkLst>
        </pc:cxnChg>
        <pc:cxnChg chg="del">
          <ac:chgData name="Pablo Ruiz Ruiz" userId="43f712b8e634f19b" providerId="LiveId" clId="{94E2B1C1-93C1-8A44-9AD3-603C318FF3C7}" dt="2018-10-10T20:42:25.117" v="190" actId="478"/>
          <ac:cxnSpMkLst>
            <pc:docMk/>
            <pc:sldMk cId="2863753571" sldId="267"/>
            <ac:cxnSpMk id="203" creationId="{61C87362-EBFE-5441-BC20-449EE4BBC89B}"/>
          </ac:cxnSpMkLst>
        </pc:cxnChg>
        <pc:cxnChg chg="del">
          <ac:chgData name="Pablo Ruiz Ruiz" userId="43f712b8e634f19b" providerId="LiveId" clId="{94E2B1C1-93C1-8A44-9AD3-603C318FF3C7}" dt="2018-10-11T00:01:22.671" v="525" actId="478"/>
          <ac:cxnSpMkLst>
            <pc:docMk/>
            <pc:sldMk cId="2863753571" sldId="267"/>
            <ac:cxnSpMk id="205" creationId="{EC1BC0EC-90B4-1840-92DA-AB1EDD0F4382}"/>
          </ac:cxnSpMkLst>
        </pc:cxnChg>
        <pc:cxnChg chg="add">
          <ac:chgData name="Pablo Ruiz Ruiz" userId="43f712b8e634f19b" providerId="LiveId" clId="{94E2B1C1-93C1-8A44-9AD3-603C318FF3C7}" dt="2018-10-11T00:01:30.213" v="528"/>
          <ac:cxnSpMkLst>
            <pc:docMk/>
            <pc:sldMk cId="2863753571" sldId="267"/>
            <ac:cxnSpMk id="206" creationId="{6132915A-6D2F-C144-889C-5B756A4F11BD}"/>
          </ac:cxnSpMkLst>
        </pc:cxnChg>
        <pc:cxnChg chg="del mod">
          <ac:chgData name="Pablo Ruiz Ruiz" userId="43f712b8e634f19b" providerId="LiveId" clId="{94E2B1C1-93C1-8A44-9AD3-603C318FF3C7}" dt="2018-10-11T00:01:22.671" v="525" actId="478"/>
          <ac:cxnSpMkLst>
            <pc:docMk/>
            <pc:sldMk cId="2863753571" sldId="267"/>
            <ac:cxnSpMk id="207" creationId="{B0CF3DCF-0103-3D4A-BDDA-7591C61517BD}"/>
          </ac:cxnSpMkLst>
        </pc:cxnChg>
        <pc:cxnChg chg="del mod">
          <ac:chgData name="Pablo Ruiz Ruiz" userId="43f712b8e634f19b" providerId="LiveId" clId="{94E2B1C1-93C1-8A44-9AD3-603C318FF3C7}" dt="2018-10-11T00:01:22.671" v="525" actId="478"/>
          <ac:cxnSpMkLst>
            <pc:docMk/>
            <pc:sldMk cId="2863753571" sldId="267"/>
            <ac:cxnSpMk id="218" creationId="{EB4BA8D2-81B7-5548-AB73-DC1C950522B7}"/>
          </ac:cxnSpMkLst>
        </pc:cxnChg>
        <pc:cxnChg chg="del mod">
          <ac:chgData name="Pablo Ruiz Ruiz" userId="43f712b8e634f19b" providerId="LiveId" clId="{94E2B1C1-93C1-8A44-9AD3-603C318FF3C7}" dt="2018-10-11T00:01:22.671" v="525" actId="478"/>
          <ac:cxnSpMkLst>
            <pc:docMk/>
            <pc:sldMk cId="2863753571" sldId="267"/>
            <ac:cxnSpMk id="222" creationId="{B8B5AFBA-355E-F644-9D97-31555B12A9D2}"/>
          </ac:cxnSpMkLst>
        </pc:cxnChg>
        <pc:cxnChg chg="del mod">
          <ac:chgData name="Pablo Ruiz Ruiz" userId="43f712b8e634f19b" providerId="LiveId" clId="{94E2B1C1-93C1-8A44-9AD3-603C318FF3C7}" dt="2018-10-11T00:01:22.671" v="525" actId="478"/>
          <ac:cxnSpMkLst>
            <pc:docMk/>
            <pc:sldMk cId="2863753571" sldId="267"/>
            <ac:cxnSpMk id="225" creationId="{01D14214-749E-524D-85B6-23BF3D638703}"/>
          </ac:cxnSpMkLst>
        </pc:cxnChg>
      </pc:sldChg>
      <pc:sldChg chg="addSp delSp modSp add">
        <pc:chgData name="Pablo Ruiz Ruiz" userId="43f712b8e634f19b" providerId="LiveId" clId="{94E2B1C1-93C1-8A44-9AD3-603C318FF3C7}" dt="2018-10-10T23:37:15.623" v="519" actId="1076"/>
        <pc:sldMkLst>
          <pc:docMk/>
          <pc:sldMk cId="646897329" sldId="269"/>
        </pc:sldMkLst>
        <pc:spChg chg="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4" creationId="{7132FC5D-E7D8-404A-9058-CE4DFB73BFEB}"/>
          </ac:spMkLst>
        </pc:spChg>
        <pc:spChg chg="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7" creationId="{084D86E0-8C22-4D48-8F68-B43691F693B3}"/>
          </ac:spMkLst>
        </pc:spChg>
        <pc:spChg chg="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8" creationId="{17899B87-E60B-5A43-A19F-7348B67E9821}"/>
          </ac:spMkLst>
        </pc:spChg>
        <pc:spChg chg="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24" creationId="{4B4BAFB4-F00C-0B48-9DAC-F99D80F00FFC}"/>
          </ac:spMkLst>
        </pc:spChg>
        <pc:spChg chg="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25" creationId="{42C9D550-AC40-BD46-A677-8DDDCC7DED65}"/>
          </ac:spMkLst>
        </pc:spChg>
        <pc:spChg chg="mod">
          <ac:chgData name="Pablo Ruiz Ruiz" userId="43f712b8e634f19b" providerId="LiveId" clId="{94E2B1C1-93C1-8A44-9AD3-603C318FF3C7}" dt="2018-10-10T20:31:15.651" v="55" actId="1076"/>
          <ac:spMkLst>
            <pc:docMk/>
            <pc:sldMk cId="646897329" sldId="269"/>
            <ac:spMk id="27" creationId="{B4CE08B4-5E07-3E45-9EA4-1FA237EC7431}"/>
          </ac:spMkLst>
        </pc:spChg>
        <pc:spChg chg="del">
          <ac:chgData name="Pablo Ruiz Ruiz" userId="43f712b8e634f19b" providerId="LiveId" clId="{94E2B1C1-93C1-8A44-9AD3-603C318FF3C7}" dt="2018-10-10T21:32:50.942" v="505" actId="478"/>
          <ac:spMkLst>
            <pc:docMk/>
            <pc:sldMk cId="646897329" sldId="269"/>
            <ac:spMk id="30" creationId="{8C89D874-A0BC-6B48-BF8A-4D643A8CE6E2}"/>
          </ac:spMkLst>
        </pc:spChg>
        <pc:spChg chg="del">
          <ac:chgData name="Pablo Ruiz Ruiz" userId="43f712b8e634f19b" providerId="LiveId" clId="{94E2B1C1-93C1-8A44-9AD3-603C318FF3C7}" dt="2018-10-10T21:32:50.942" v="505" actId="478"/>
          <ac:spMkLst>
            <pc:docMk/>
            <pc:sldMk cId="646897329" sldId="269"/>
            <ac:spMk id="32" creationId="{2333B162-DB58-B840-9FC4-F9A226C96CF9}"/>
          </ac:spMkLst>
        </pc:spChg>
        <pc:spChg chg="del">
          <ac:chgData name="Pablo Ruiz Ruiz" userId="43f712b8e634f19b" providerId="LiveId" clId="{94E2B1C1-93C1-8A44-9AD3-603C318FF3C7}" dt="2018-10-10T21:32:50.942" v="505" actId="478"/>
          <ac:spMkLst>
            <pc:docMk/>
            <pc:sldMk cId="646897329" sldId="269"/>
            <ac:spMk id="35" creationId="{CCAA2CFE-36E4-2A4B-8B41-075749A0ACE6}"/>
          </ac:spMkLst>
        </pc:spChg>
        <pc:spChg chg="del mod">
          <ac:chgData name="Pablo Ruiz Ruiz" userId="43f712b8e634f19b" providerId="LiveId" clId="{94E2B1C1-93C1-8A44-9AD3-603C318FF3C7}" dt="2018-10-10T20:29:59.223" v="37" actId="478"/>
          <ac:spMkLst>
            <pc:docMk/>
            <pc:sldMk cId="646897329" sldId="269"/>
            <ac:spMk id="36" creationId="{B36EC180-5645-B148-AFB2-68576442DCDF}"/>
          </ac:spMkLst>
        </pc:spChg>
        <pc:spChg chg="del">
          <ac:chgData name="Pablo Ruiz Ruiz" userId="43f712b8e634f19b" providerId="LiveId" clId="{94E2B1C1-93C1-8A44-9AD3-603C318FF3C7}" dt="2018-10-10T21:32:50.942" v="505" actId="478"/>
          <ac:spMkLst>
            <pc:docMk/>
            <pc:sldMk cId="646897329" sldId="269"/>
            <ac:spMk id="38" creationId="{C372ABCF-2B2F-164F-981D-9DC617FB6082}"/>
          </ac:spMkLst>
        </pc:spChg>
        <pc:spChg chg="del">
          <ac:chgData name="Pablo Ruiz Ruiz" userId="43f712b8e634f19b" providerId="LiveId" clId="{94E2B1C1-93C1-8A44-9AD3-603C318FF3C7}" dt="2018-10-10T21:32:52.186" v="506" actId="478"/>
          <ac:spMkLst>
            <pc:docMk/>
            <pc:sldMk cId="646897329" sldId="269"/>
            <ac:spMk id="39" creationId="{909FB883-D33C-9742-8A3B-545CB4297540}"/>
          </ac:spMkLst>
        </pc:spChg>
        <pc:spChg chg="add 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40" creationId="{E72582DA-66C1-3045-A8A0-E49DA9B8E07A}"/>
          </ac:spMkLst>
        </pc:spChg>
        <pc:spChg chg="del">
          <ac:chgData name="Pablo Ruiz Ruiz" userId="43f712b8e634f19b" providerId="LiveId" clId="{94E2B1C1-93C1-8A44-9AD3-603C318FF3C7}" dt="2018-10-10T21:32:50.942" v="505" actId="478"/>
          <ac:spMkLst>
            <pc:docMk/>
            <pc:sldMk cId="646897329" sldId="269"/>
            <ac:spMk id="41" creationId="{66809F11-882C-2B42-81FA-DB00517E753B}"/>
          </ac:spMkLst>
        </pc:spChg>
        <pc:spChg chg="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42" creationId="{03B7339E-2A40-8D41-A80E-CA62C6C318A1}"/>
          </ac:spMkLst>
        </pc:spChg>
        <pc:spChg chg="add 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43" creationId="{822872C3-40B8-4E4A-808A-D3EE136ED0AE}"/>
          </ac:spMkLst>
        </pc:spChg>
        <pc:spChg chg="add 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44" creationId="{C6B7BF49-9BD0-1845-A8BC-A02371175C6A}"/>
          </ac:spMkLst>
        </pc:spChg>
        <pc:spChg chg="add del 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45" creationId="{F6515F2A-E259-ED46-896F-95D9B755F190}"/>
          </ac:spMkLst>
        </pc:spChg>
        <pc:spChg chg="add 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46" creationId="{AFAB591A-BC61-1045-9057-4402BF7B85E6}"/>
          </ac:spMkLst>
        </pc:spChg>
        <pc:spChg chg="add 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47" creationId="{B3B0F651-7134-8B43-8F7E-6CCEA860246C}"/>
          </ac:spMkLst>
        </pc:spChg>
        <pc:spChg chg="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48" creationId="{C9A3AE68-F4A6-8A4C-A0AE-C5A87C079E1A}"/>
          </ac:spMkLst>
        </pc:spChg>
        <pc:spChg chg="add 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49" creationId="{236733BE-4C29-DC40-A4B6-6DA07F19DCFE}"/>
          </ac:spMkLst>
        </pc:spChg>
        <pc:spChg chg="add del mod">
          <ac:chgData name="Pablo Ruiz Ruiz" userId="43f712b8e634f19b" providerId="LiveId" clId="{94E2B1C1-93C1-8A44-9AD3-603C318FF3C7}" dt="2018-10-10T21:32:59.036" v="509" actId="478"/>
          <ac:spMkLst>
            <pc:docMk/>
            <pc:sldMk cId="646897329" sldId="269"/>
            <ac:spMk id="50" creationId="{977F2AA5-D4E7-F140-B96B-3C321D3FD5D8}"/>
          </ac:spMkLst>
        </pc:spChg>
        <pc:spChg chg="mod">
          <ac:chgData name="Pablo Ruiz Ruiz" userId="43f712b8e634f19b" providerId="LiveId" clId="{94E2B1C1-93C1-8A44-9AD3-603C318FF3C7}" dt="2018-10-10T23:37:15.623" v="519" actId="1076"/>
          <ac:spMkLst>
            <pc:docMk/>
            <pc:sldMk cId="646897329" sldId="269"/>
            <ac:spMk id="59" creationId="{F15EF0C7-4AB0-7E43-9F29-E6E326038E72}"/>
          </ac:spMkLst>
        </pc:spChg>
        <pc:grpChg chg="mod">
          <ac:chgData name="Pablo Ruiz Ruiz" userId="43f712b8e634f19b" providerId="LiveId" clId="{94E2B1C1-93C1-8A44-9AD3-603C318FF3C7}" dt="2018-10-10T23:37:15.623" v="519" actId="1076"/>
          <ac:grpSpMkLst>
            <pc:docMk/>
            <pc:sldMk cId="646897329" sldId="269"/>
            <ac:grpSpMk id="26" creationId="{22C8D083-C36D-374E-AFA6-E125C9883939}"/>
          </ac:grpSpMkLst>
        </pc:grpChg>
        <pc:cxnChg chg="del">
          <ac:chgData name="Pablo Ruiz Ruiz" userId="43f712b8e634f19b" providerId="LiveId" clId="{94E2B1C1-93C1-8A44-9AD3-603C318FF3C7}" dt="2018-10-10T20:29:45.911" v="34" actId="478"/>
          <ac:cxnSpMkLst>
            <pc:docMk/>
            <pc:sldMk cId="646897329" sldId="269"/>
            <ac:cxnSpMk id="5" creationId="{2E1624F5-1D88-924E-8891-DD539AF985B6}"/>
          </ac:cxnSpMkLst>
        </pc:cxnChg>
        <pc:cxnChg chg="mod">
          <ac:chgData name="Pablo Ruiz Ruiz" userId="43f712b8e634f19b" providerId="LiveId" clId="{94E2B1C1-93C1-8A44-9AD3-603C318FF3C7}" dt="2018-10-10T23:37:15.623" v="519" actId="1076"/>
          <ac:cxnSpMkLst>
            <pc:docMk/>
            <pc:sldMk cId="646897329" sldId="269"/>
            <ac:cxnSpMk id="18" creationId="{815FD757-50DB-824A-BFEC-86199DF5E6C6}"/>
          </ac:cxnSpMkLst>
        </pc:cxnChg>
        <pc:cxnChg chg="mod">
          <ac:chgData name="Pablo Ruiz Ruiz" userId="43f712b8e634f19b" providerId="LiveId" clId="{94E2B1C1-93C1-8A44-9AD3-603C318FF3C7}" dt="2018-10-10T23:37:15.623" v="519" actId="1076"/>
          <ac:cxnSpMkLst>
            <pc:docMk/>
            <pc:sldMk cId="646897329" sldId="269"/>
            <ac:cxnSpMk id="53" creationId="{067E58D0-24C8-D641-9F58-D29A50BCBF48}"/>
          </ac:cxnSpMkLst>
        </pc:cxnChg>
      </pc:sldChg>
      <pc:sldChg chg="addSp delSp modSp add">
        <pc:chgData name="Pablo Ruiz Ruiz" userId="43f712b8e634f19b" providerId="LiveId" clId="{94E2B1C1-93C1-8A44-9AD3-603C318FF3C7}" dt="2018-10-10T21:29:04.613" v="504" actId="1076"/>
        <pc:sldMkLst>
          <pc:docMk/>
          <pc:sldMk cId="1406000162" sldId="270"/>
        </pc:sldMkLst>
        <pc:spChg chg="del">
          <ac:chgData name="Pablo Ruiz Ruiz" userId="43f712b8e634f19b" providerId="LiveId" clId="{94E2B1C1-93C1-8A44-9AD3-603C318FF3C7}" dt="2018-10-10T21:28:10.590" v="497" actId="478"/>
          <ac:spMkLst>
            <pc:docMk/>
            <pc:sldMk cId="1406000162" sldId="270"/>
            <ac:spMk id="2" creationId="{031CC17D-59FB-CD44-AF0E-F511CA15AF67}"/>
          </ac:spMkLst>
        </pc:spChg>
        <pc:spChg chg="del">
          <ac:chgData name="Pablo Ruiz Ruiz" userId="43f712b8e634f19b" providerId="LiveId" clId="{94E2B1C1-93C1-8A44-9AD3-603C318FF3C7}" dt="2018-10-10T21:28:10.590" v="497" actId="478"/>
          <ac:spMkLst>
            <pc:docMk/>
            <pc:sldMk cId="1406000162" sldId="270"/>
            <ac:spMk id="3" creationId="{87D88D9C-38C8-264E-8F16-D65661385349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4" creationId="{863EE9AC-4CE6-EC48-B1E2-FBAA29445F5C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5" creationId="{2885B39E-B308-F147-9C57-7D6CBED02BA6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6" creationId="{D8CC21D4-8467-2D47-9E77-C09736A05A40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7" creationId="{88CDBDFC-0E18-1141-9687-D9643A5D50CD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8" creationId="{1C3AF239-11D5-0741-A65A-0162D2AD7905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9" creationId="{B068719C-7FA1-0B45-8C5E-B23DC4D44111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10" creationId="{56BF3758-6ECD-7642-BEB6-4DFF216F8FD7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11" creationId="{8FB72537-9870-6041-BF4E-5F0DBECF84E6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12" creationId="{4F5A3172-891B-514F-AC14-3CA943599F95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13" creationId="{1365FBC0-6BC3-204C-B399-2FBD1591962B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14" creationId="{9BAB941B-EB91-0545-B315-E96070D1DF95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15" creationId="{4DBBC588-15D0-3E45-8819-A1B6EE96E3C3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16" creationId="{27154F41-9104-4C4F-8146-D6B74136F92E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17" creationId="{7B110498-FD46-CA4D-B76D-58D647586518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18" creationId="{B2A7D3D5-DAA3-424E-BE2E-94A5E796C512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19" creationId="{D487CA5E-414B-FD4E-999A-83AE482DA8A7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20" creationId="{370AE8A9-A152-7048-8088-FCF1194DB3E4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21" creationId="{B4FE815E-E987-BB4A-92E7-D69757CD35F2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22" creationId="{D37837D0-749F-DB43-8CE5-A820C18C1A74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23" creationId="{0F44CC2D-1471-EE46-8E67-183E203508C8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24" creationId="{3892197B-9597-FF44-9C36-E0E16B849080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33" creationId="{560F0062-BD60-834B-9ABF-3B7A4D613EC3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34" creationId="{C251F3B5-C50E-CE4F-A984-AEBA1F1CC193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35" creationId="{82F5907A-8F80-5B46-ADCF-08A5FFEBB10F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36" creationId="{16BE954D-F829-F442-A262-561B7075B872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37" creationId="{ED9A949B-CE0A-CD4E-9871-30826CC39DE8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38" creationId="{7D1FD4DE-764F-2146-8AF2-DC6035643AAC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39" creationId="{685A22C2-0DE7-A84C-B96D-A51B5B81EDF8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44" creationId="{BB2BB689-517C-DD4B-A43F-3C0623E09DEA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45" creationId="{E4C045C3-9D45-474B-A484-2D668A699607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46" creationId="{B14765BD-2CBA-F840-A434-87D4922B681A}"/>
          </ac:spMkLst>
        </pc:spChg>
        <pc:spChg chg="add del">
          <ac:chgData name="Pablo Ruiz Ruiz" userId="43f712b8e634f19b" providerId="LiveId" clId="{94E2B1C1-93C1-8A44-9AD3-603C318FF3C7}" dt="2018-10-10T21:28:05.142" v="496"/>
          <ac:spMkLst>
            <pc:docMk/>
            <pc:sldMk cId="1406000162" sldId="270"/>
            <ac:spMk id="47" creationId="{3A39C432-C146-ED45-82CA-FF9A72D82F06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49" creationId="{C241F8F9-38EF-DB45-AF37-9B43D076CCCE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50" creationId="{690AF96C-BCAC-DE48-A0EB-1B26CF462BEC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51" creationId="{AD392331-83D2-5E49-AC2C-FC6A66334C14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52" creationId="{57092635-53EA-AF4C-941A-E179627FC2BE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53" creationId="{0C38AAD6-92B7-7C4D-AD22-6940BDC084D4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54" creationId="{429CF883-5F48-3E4E-BBF5-649D1259EC27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55" creationId="{2BC1D9A0-D989-674D-BDCD-82E34157391A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56" creationId="{3C2BFA8E-7F12-2D4C-84C6-0914B7B62F0D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57" creationId="{D19EEA33-6A43-6544-A3E7-1943A0F82DF3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58" creationId="{C5B1F6F5-2806-F047-A73C-1A52CBF3EFD9}"/>
          </ac:spMkLst>
        </pc:spChg>
        <pc:spChg chg="add mod">
          <ac:chgData name="Pablo Ruiz Ruiz" userId="43f712b8e634f19b" providerId="LiveId" clId="{94E2B1C1-93C1-8A44-9AD3-603C318FF3C7}" dt="2018-10-10T21:28:47.704" v="499" actId="1076"/>
          <ac:spMkLst>
            <pc:docMk/>
            <pc:sldMk cId="1406000162" sldId="270"/>
            <ac:spMk id="59" creationId="{1AA782C7-03D8-1C4B-B6E9-01E3AEB7CC9B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60" creationId="{9F7B3547-9D02-5F42-A08C-6F1FD230AF03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61" creationId="{379E17B0-D248-0A44-A46E-36224A51646E}"/>
          </ac:spMkLst>
        </pc:spChg>
        <pc:spChg chg="add mod">
          <ac:chgData name="Pablo Ruiz Ruiz" userId="43f712b8e634f19b" providerId="LiveId" clId="{94E2B1C1-93C1-8A44-9AD3-603C318FF3C7}" dt="2018-10-10T21:28:51.595" v="500" actId="1076"/>
          <ac:spMkLst>
            <pc:docMk/>
            <pc:sldMk cId="1406000162" sldId="270"/>
            <ac:spMk id="62" creationId="{9C1AAB8D-5BDC-1F40-8979-ACA26E3BBCA3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63" creationId="{C1D39FA2-C47D-5A44-9E91-5ACE8452DA0B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64" creationId="{8F3837C9-5318-5F45-8AA1-C069A303C783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65" creationId="{90A436AB-120D-3543-A273-B3A04310D8D7}"/>
          </ac:spMkLst>
        </pc:spChg>
        <pc:spChg chg="add mod">
          <ac:chgData name="Pablo Ruiz Ruiz" userId="43f712b8e634f19b" providerId="LiveId" clId="{94E2B1C1-93C1-8A44-9AD3-603C318FF3C7}" dt="2018-10-10T21:28:54.689" v="501" actId="1076"/>
          <ac:spMkLst>
            <pc:docMk/>
            <pc:sldMk cId="1406000162" sldId="270"/>
            <ac:spMk id="66" creationId="{DC23FA6C-6D1B-6542-A9B6-ADA12654F365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67" creationId="{23A6CE2C-D676-1B49-BD2E-97FBC73AD982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68" creationId="{5F58B053-4454-6047-9C2D-FE5830D9936B}"/>
          </ac:spMkLst>
        </pc:spChg>
        <pc:spChg chg="add mod">
          <ac:chgData name="Pablo Ruiz Ruiz" userId="43f712b8e634f19b" providerId="LiveId" clId="{94E2B1C1-93C1-8A44-9AD3-603C318FF3C7}" dt="2018-10-10T21:28:57.890" v="502" actId="1076"/>
          <ac:spMkLst>
            <pc:docMk/>
            <pc:sldMk cId="1406000162" sldId="270"/>
            <ac:spMk id="69" creationId="{5738C278-778C-1C45-B8BA-D3A48C5D92E2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78" creationId="{438AFA5A-6E05-C74F-8C07-DF7ACEE01B6E}"/>
          </ac:spMkLst>
        </pc:spChg>
        <pc:spChg chg="add mod">
          <ac:chgData name="Pablo Ruiz Ruiz" userId="43f712b8e634f19b" providerId="LiveId" clId="{94E2B1C1-93C1-8A44-9AD3-603C318FF3C7}" dt="2018-10-10T21:29:01.375" v="503" actId="1076"/>
          <ac:spMkLst>
            <pc:docMk/>
            <pc:sldMk cId="1406000162" sldId="270"/>
            <ac:spMk id="79" creationId="{942BB3BB-05EE-D540-8F8E-E32172F1B585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80" creationId="{B8F0E172-DA4C-1C47-87AD-4724CFADF201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81" creationId="{93B1C110-8A9B-964E-9DDF-C35F2B59801D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82" creationId="{89E74176-3DA1-9440-983C-B5227D4792A9}"/>
          </ac:spMkLst>
        </pc:spChg>
        <pc:spChg chg="add mod">
          <ac:chgData name="Pablo Ruiz Ruiz" userId="43f712b8e634f19b" providerId="LiveId" clId="{94E2B1C1-93C1-8A44-9AD3-603C318FF3C7}" dt="2018-10-10T21:29:04.613" v="504" actId="1076"/>
          <ac:spMkLst>
            <pc:docMk/>
            <pc:sldMk cId="1406000162" sldId="270"/>
            <ac:spMk id="83" creationId="{5D9CD33A-38A9-0047-95B3-2589E8D986A7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84" creationId="{19DEA319-DB4B-D44B-9653-DFA4DFDE0187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89" creationId="{9DBEA02D-01B6-6344-BD5F-341FCC6D94C8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90" creationId="{FB37EA88-6F69-184A-9067-02E026214D48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91" creationId="{09C198B2-3F63-904F-9555-D9311EAD08C9}"/>
          </ac:spMkLst>
        </pc:spChg>
        <pc:spChg chg="add">
          <ac:chgData name="Pablo Ruiz Ruiz" userId="43f712b8e634f19b" providerId="LiveId" clId="{94E2B1C1-93C1-8A44-9AD3-603C318FF3C7}" dt="2018-10-10T21:28:11.127" v="498"/>
          <ac:spMkLst>
            <pc:docMk/>
            <pc:sldMk cId="1406000162" sldId="270"/>
            <ac:spMk id="92" creationId="{BBA69FF1-9420-FB49-BEA5-C49F4063A36C}"/>
          </ac:spMkLst>
        </pc:spChg>
        <pc:grpChg chg="add del">
          <ac:chgData name="Pablo Ruiz Ruiz" userId="43f712b8e634f19b" providerId="LiveId" clId="{94E2B1C1-93C1-8A44-9AD3-603C318FF3C7}" dt="2018-10-10T21:28:05.142" v="496"/>
          <ac:grpSpMkLst>
            <pc:docMk/>
            <pc:sldMk cId="1406000162" sldId="270"/>
            <ac:grpSpMk id="25" creationId="{92984F81-F847-2244-8D08-BF023D5A48FE}"/>
          </ac:grpSpMkLst>
        </pc:grpChg>
        <pc:grpChg chg="add del">
          <ac:chgData name="Pablo Ruiz Ruiz" userId="43f712b8e634f19b" providerId="LiveId" clId="{94E2B1C1-93C1-8A44-9AD3-603C318FF3C7}" dt="2018-10-10T21:28:05.142" v="496"/>
          <ac:grpSpMkLst>
            <pc:docMk/>
            <pc:sldMk cId="1406000162" sldId="270"/>
            <ac:grpSpMk id="29" creationId="{FB951529-4404-DD49-BE0E-66561AC6ADF2}"/>
          </ac:grpSpMkLst>
        </pc:grpChg>
        <pc:grpChg chg="add del">
          <ac:chgData name="Pablo Ruiz Ruiz" userId="43f712b8e634f19b" providerId="LiveId" clId="{94E2B1C1-93C1-8A44-9AD3-603C318FF3C7}" dt="2018-10-10T21:28:05.142" v="496"/>
          <ac:grpSpMkLst>
            <pc:docMk/>
            <pc:sldMk cId="1406000162" sldId="270"/>
            <ac:grpSpMk id="40" creationId="{DD0C3932-2C11-7C42-AD45-977451BACDC2}"/>
          </ac:grpSpMkLst>
        </pc:grpChg>
        <pc:grpChg chg="add">
          <ac:chgData name="Pablo Ruiz Ruiz" userId="43f712b8e634f19b" providerId="LiveId" clId="{94E2B1C1-93C1-8A44-9AD3-603C318FF3C7}" dt="2018-10-10T21:28:11.127" v="498"/>
          <ac:grpSpMkLst>
            <pc:docMk/>
            <pc:sldMk cId="1406000162" sldId="270"/>
            <ac:grpSpMk id="70" creationId="{D65CD70C-307E-BE45-87AD-647772DA4653}"/>
          </ac:grpSpMkLst>
        </pc:grpChg>
        <pc:grpChg chg="add">
          <ac:chgData name="Pablo Ruiz Ruiz" userId="43f712b8e634f19b" providerId="LiveId" clId="{94E2B1C1-93C1-8A44-9AD3-603C318FF3C7}" dt="2018-10-10T21:28:11.127" v="498"/>
          <ac:grpSpMkLst>
            <pc:docMk/>
            <pc:sldMk cId="1406000162" sldId="270"/>
            <ac:grpSpMk id="74" creationId="{D99541E8-317E-3441-817F-DA6555540B00}"/>
          </ac:grpSpMkLst>
        </pc:grpChg>
        <pc:grpChg chg="add">
          <ac:chgData name="Pablo Ruiz Ruiz" userId="43f712b8e634f19b" providerId="LiveId" clId="{94E2B1C1-93C1-8A44-9AD3-603C318FF3C7}" dt="2018-10-10T21:28:11.127" v="498"/>
          <ac:grpSpMkLst>
            <pc:docMk/>
            <pc:sldMk cId="1406000162" sldId="270"/>
            <ac:grpSpMk id="85" creationId="{D2F23EAC-9518-7244-A0C1-FDD05AFDC55F}"/>
          </ac:grpSpMkLst>
        </pc:grpChg>
        <pc:cxnChg chg="add del">
          <ac:chgData name="Pablo Ruiz Ruiz" userId="43f712b8e634f19b" providerId="LiveId" clId="{94E2B1C1-93C1-8A44-9AD3-603C318FF3C7}" dt="2018-10-10T21:28:05.142" v="496"/>
          <ac:cxnSpMkLst>
            <pc:docMk/>
            <pc:sldMk cId="1406000162" sldId="270"/>
            <ac:cxnSpMk id="48" creationId="{EA3E3E3C-ADE0-0841-890F-4CFD18B07090}"/>
          </ac:cxnSpMkLst>
        </pc:cxnChg>
        <pc:cxnChg chg="add">
          <ac:chgData name="Pablo Ruiz Ruiz" userId="43f712b8e634f19b" providerId="LiveId" clId="{94E2B1C1-93C1-8A44-9AD3-603C318FF3C7}" dt="2018-10-10T21:28:11.127" v="498"/>
          <ac:cxnSpMkLst>
            <pc:docMk/>
            <pc:sldMk cId="1406000162" sldId="270"/>
            <ac:cxnSpMk id="93" creationId="{EAD877C9-978B-E04C-AE8B-11726FA51A1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56A9A-51E1-8D45-9A7B-1C73BBC9A6F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4939-D10B-2F41-BCAE-A3214665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3E25-775C-0342-97F4-D06797BD61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2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496-8B06-9646-B6F3-0E7AEA95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B6CC4-E0C1-8541-BD55-EB2C9A143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E5EC-9C78-1048-8210-7997364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285F-C9C8-B44B-B70C-EE426555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889D-4F4A-514F-84D2-670488BA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8DDD-1A7C-D248-87BC-B43B5CB1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0F1CA-CE56-3442-B73D-D54ED73C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135C-214F-204F-976C-7EEED7D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1B38-9179-914F-8495-AF786142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3F8F-40B8-4643-834B-8E5C118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F9A77-4E58-194E-B3B0-FDC3CDD74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2A97B-F3BF-924F-91FC-B634B98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74E8-162F-0044-ADEC-81BC21CC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7169-2766-C442-8361-BAAF27CD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A006-D1B0-D548-934D-AE45BBC6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6BD7-24EC-5841-B7DD-14520E33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5CC0-901B-4845-8DCA-291B63FB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32AF-F595-E242-8B19-20417B1B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21CA-1511-B745-BD42-AA925EDE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1BAB-9725-F946-85C4-06050FD8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A99F-1AAE-594E-8673-C492389D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85AA4-0B1E-1B4C-BE59-E620D230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E314-9C7E-D94A-A799-2EB885AF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12AB-71C9-8D42-AC7F-C0D062A2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6FD4-A1F8-EE45-ADDC-5032E2DF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B3BE-FD7D-6F48-BCC3-60C3A78B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A1BF-6E96-B845-A110-0B272B097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92ADA-4F5A-5543-A40D-691EF45B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D4360-1BA3-5443-9D7D-4B886C3D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FA63-138E-C14F-85E7-C32B61BC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C062-0AD3-E945-9E7F-AB5E574C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F889-50C9-4D43-BD12-2C6A21D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8A06-199D-A242-B7DB-66AFB510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EF26-7A86-FD41-84CE-E5E17A22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0548C-8B54-0E40-B712-1ECC2DA7B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FB827-BF6E-A144-A2E0-FC88FBE25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0182F-B1CD-E142-A3BF-BE7AF123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8DB4C-8FBD-2448-AA6C-9092BCD9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89395-7922-084A-BED5-ABD43E93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CE90-1471-8F43-9D14-FC59C13D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31A5A-3333-1148-9D16-C2B6B361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DC1A9-DAEB-DD4A-8864-242BE347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0C5B7-78BF-B549-B9E6-A99E4CEF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D5ED4-D3F3-F740-AEBC-8B4DA595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DF8EE-0A13-2D4F-B876-2B051F6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4B0A-3A2C-7E4F-AF07-996A3671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6A91-EB92-D345-9B8C-D6F5C980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9813-0378-0B40-97DF-C5741681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A23C4-B5ED-BA46-A3EE-AAA8AC2F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BAF6-8593-EF4B-B0CC-052D6C25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EAFC-8756-114D-957D-CF812624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5AFBD-5F96-C04D-9302-ACA39C1D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765A-040A-A242-9F39-2B993C8A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0FCED-287B-2843-99EA-F07545442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E774-D4BA-5B41-874B-ABD4CD17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E1594-7FC2-E945-BC89-D01BCC6D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5A11-9B1E-6448-A6D3-16F7D82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CA6C6-D66B-214C-A556-44F21DD0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06299-2364-3F4F-A0AC-EA977C14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A3E1-4048-2A46-B423-D1E1CE79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DC62-6E96-9445-9CDB-A746F1FF5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69B3-7DF7-1A48-BE54-D7A7F495B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A36D-B867-DA4D-A632-37AE0FCCD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712666" y="166042"/>
            <a:ext cx="367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DenseNet-BC-100-12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D1C7811-3492-174B-8230-B8D271A009E0}"/>
              </a:ext>
            </a:extLst>
          </p:cNvPr>
          <p:cNvSpPr/>
          <p:nvPr/>
        </p:nvSpPr>
        <p:spPr>
          <a:xfrm rot="16200000" flipV="1">
            <a:off x="10507454" y="1973274"/>
            <a:ext cx="2425401" cy="6749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DDAEC-F9D1-8248-8E3E-E8D0C2F7F7C7}"/>
              </a:ext>
            </a:extLst>
          </p:cNvPr>
          <p:cNvSpPr txBox="1"/>
          <p:nvPr/>
        </p:nvSpPr>
        <p:spPr>
          <a:xfrm>
            <a:off x="11301523" y="42499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006FE14-C778-D440-B3E8-3C34F326CDCE}"/>
              </a:ext>
            </a:extLst>
          </p:cNvPr>
          <p:cNvSpPr/>
          <p:nvPr/>
        </p:nvSpPr>
        <p:spPr>
          <a:xfrm rot="16200000">
            <a:off x="11096199" y="2071318"/>
            <a:ext cx="1920112" cy="457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C26B1-1AD4-4948-9A75-78CAA3D54009}"/>
              </a:ext>
            </a:extLst>
          </p:cNvPr>
          <p:cNvSpPr txBox="1"/>
          <p:nvPr/>
        </p:nvSpPr>
        <p:spPr>
          <a:xfrm>
            <a:off x="11753904" y="676669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CC0E2-CDE9-534D-8517-B7981DC85D8D}"/>
              </a:ext>
            </a:extLst>
          </p:cNvPr>
          <p:cNvSpPr txBox="1"/>
          <p:nvPr/>
        </p:nvSpPr>
        <p:spPr>
          <a:xfrm>
            <a:off x="1595398" y="1051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8709670F-FD79-9D4C-9D26-41F0989DDF95}"/>
              </a:ext>
            </a:extLst>
          </p:cNvPr>
          <p:cNvSpPr>
            <a:spLocks noChangeAspect="1"/>
          </p:cNvSpPr>
          <p:nvPr/>
        </p:nvSpPr>
        <p:spPr>
          <a:xfrm>
            <a:off x="429401" y="1243689"/>
            <a:ext cx="589100" cy="1163053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C8AC-EE2E-364B-A87B-E764C6DD424F}"/>
              </a:ext>
            </a:extLst>
          </p:cNvPr>
          <p:cNvSpPr txBox="1"/>
          <p:nvPr/>
        </p:nvSpPr>
        <p:spPr>
          <a:xfrm>
            <a:off x="846161" y="922302"/>
            <a:ext cx="2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767E5-9547-3F44-8D6E-3840762EF503}"/>
              </a:ext>
            </a:extLst>
          </p:cNvPr>
          <p:cNvSpPr txBox="1"/>
          <p:nvPr/>
        </p:nvSpPr>
        <p:spPr>
          <a:xfrm>
            <a:off x="17175" y="1773132"/>
            <a:ext cx="59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4E6981-64CC-0C4E-AD30-CBEB47F0EAA3}"/>
              </a:ext>
            </a:extLst>
          </p:cNvPr>
          <p:cNvSpPr/>
          <p:nvPr/>
        </p:nvSpPr>
        <p:spPr>
          <a:xfrm>
            <a:off x="893623" y="1625037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9E599B0A-6911-7D46-9A52-F9F6F59E127C}"/>
              </a:ext>
            </a:extLst>
          </p:cNvPr>
          <p:cNvSpPr>
            <a:spLocks noChangeAspect="1"/>
          </p:cNvSpPr>
          <p:nvPr/>
        </p:nvSpPr>
        <p:spPr>
          <a:xfrm>
            <a:off x="1267889" y="1364859"/>
            <a:ext cx="758015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C6E751-2D90-084B-9062-82A66F0D6F49}"/>
              </a:ext>
            </a:extLst>
          </p:cNvPr>
          <p:cNvSpPr txBox="1"/>
          <p:nvPr/>
        </p:nvSpPr>
        <p:spPr>
          <a:xfrm>
            <a:off x="1283882" y="2154933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B9A188B-276F-4147-95F6-E0F8E803142D}"/>
              </a:ext>
            </a:extLst>
          </p:cNvPr>
          <p:cNvSpPr/>
          <p:nvPr/>
        </p:nvSpPr>
        <p:spPr>
          <a:xfrm>
            <a:off x="1827407" y="1625037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9D2D5289-3017-9748-B2CE-C6F566B83CCD}"/>
              </a:ext>
            </a:extLst>
          </p:cNvPr>
          <p:cNvSpPr>
            <a:spLocks noChangeAspect="1"/>
          </p:cNvSpPr>
          <p:nvPr/>
        </p:nvSpPr>
        <p:spPr>
          <a:xfrm>
            <a:off x="2221121" y="1376175"/>
            <a:ext cx="892728" cy="824497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49D47-0C70-3347-91DF-7776EEAE36C2}"/>
              </a:ext>
            </a:extLst>
          </p:cNvPr>
          <p:cNvSpPr txBox="1"/>
          <p:nvPr/>
        </p:nvSpPr>
        <p:spPr>
          <a:xfrm>
            <a:off x="2281303" y="2159491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C1FEA3-2002-4447-A9C3-4FA9487B8980}"/>
              </a:ext>
            </a:extLst>
          </p:cNvPr>
          <p:cNvSpPr txBox="1"/>
          <p:nvPr/>
        </p:nvSpPr>
        <p:spPr>
          <a:xfrm>
            <a:off x="3498731" y="12141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921B102-504B-6841-9804-DE66A80DEDDA}"/>
              </a:ext>
            </a:extLst>
          </p:cNvPr>
          <p:cNvSpPr/>
          <p:nvPr/>
        </p:nvSpPr>
        <p:spPr>
          <a:xfrm>
            <a:off x="2875864" y="1703418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67B0CB48-0F6D-174A-9AA5-983DB1AA4B3B}"/>
              </a:ext>
            </a:extLst>
          </p:cNvPr>
          <p:cNvSpPr>
            <a:spLocks noChangeAspect="1"/>
          </p:cNvSpPr>
          <p:nvPr/>
        </p:nvSpPr>
        <p:spPr>
          <a:xfrm>
            <a:off x="3275714" y="1562334"/>
            <a:ext cx="727699" cy="637954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1B10B3-7B0E-3E4A-9F09-471FB4B3733C}"/>
              </a:ext>
            </a:extLst>
          </p:cNvPr>
          <p:cNvSpPr txBox="1"/>
          <p:nvPr/>
        </p:nvSpPr>
        <p:spPr>
          <a:xfrm>
            <a:off x="3330119" y="2179119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DA4DDEF-7EFC-454B-819D-D851DFF5C730}"/>
              </a:ext>
            </a:extLst>
          </p:cNvPr>
          <p:cNvSpPr/>
          <p:nvPr/>
        </p:nvSpPr>
        <p:spPr>
          <a:xfrm>
            <a:off x="3857622" y="1707429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3A7C2A7-9603-D147-BBEF-371D31C833BF}"/>
              </a:ext>
            </a:extLst>
          </p:cNvPr>
          <p:cNvSpPr>
            <a:spLocks noChangeAspect="1"/>
          </p:cNvSpPr>
          <p:nvPr/>
        </p:nvSpPr>
        <p:spPr>
          <a:xfrm>
            <a:off x="4257472" y="1566345"/>
            <a:ext cx="1074898" cy="637954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63B666-DDAB-DC45-966D-0403A4BF3430}"/>
              </a:ext>
            </a:extLst>
          </p:cNvPr>
          <p:cNvSpPr txBox="1"/>
          <p:nvPr/>
        </p:nvSpPr>
        <p:spPr>
          <a:xfrm>
            <a:off x="4499573" y="2177884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466E7-8EEF-674E-BE8C-45C73276B223}"/>
              </a:ext>
            </a:extLst>
          </p:cNvPr>
          <p:cNvGrpSpPr/>
          <p:nvPr/>
        </p:nvGrpSpPr>
        <p:grpSpPr>
          <a:xfrm>
            <a:off x="2438081" y="751635"/>
            <a:ext cx="824170" cy="665821"/>
            <a:chOff x="2438081" y="1643759"/>
            <a:chExt cx="824170" cy="66582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ABFD299E-8789-0641-BE1B-277EAF08224F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58F67-9499-994E-989A-508FD3FAF3CE}"/>
                </a:ext>
              </a:extLst>
            </p:cNvPr>
            <p:cNvSpPr txBox="1"/>
            <p:nvPr/>
          </p:nvSpPr>
          <p:spPr>
            <a:xfrm>
              <a:off x="2441192" y="2001803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64+32*6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DF1A8D-AB08-A442-9754-CE6D573774DC}"/>
                </a:ext>
              </a:extLst>
            </p:cNvPr>
            <p:cNvSpPr txBox="1"/>
            <p:nvPr/>
          </p:nvSpPr>
          <p:spPr>
            <a:xfrm>
              <a:off x="2576905" y="164375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AAE07C-6C9E-DE4E-91B3-F7AB5D36E6AA}"/>
              </a:ext>
            </a:extLst>
          </p:cNvPr>
          <p:cNvGrpSpPr/>
          <p:nvPr/>
        </p:nvGrpSpPr>
        <p:grpSpPr>
          <a:xfrm>
            <a:off x="4395119" y="951148"/>
            <a:ext cx="1061872" cy="669577"/>
            <a:chOff x="2353737" y="1643759"/>
            <a:chExt cx="1061872" cy="669577"/>
          </a:xfrm>
        </p:grpSpPr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8A154616-5027-9F40-8B4C-EC2E0FCD175C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1AB3CC-3780-394B-83DD-17740CE3578A}"/>
                </a:ext>
              </a:extLst>
            </p:cNvPr>
            <p:cNvSpPr txBox="1"/>
            <p:nvPr/>
          </p:nvSpPr>
          <p:spPr>
            <a:xfrm>
              <a:off x="2353737" y="2005559"/>
              <a:ext cx="1061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128+32*12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4C8E32-8694-064D-82BD-D73EFE4E59E6}"/>
                </a:ext>
              </a:extLst>
            </p:cNvPr>
            <p:cNvSpPr txBox="1"/>
            <p:nvPr/>
          </p:nvSpPr>
          <p:spPr>
            <a:xfrm>
              <a:off x="2611741" y="164375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512</a:t>
              </a:r>
            </a:p>
          </p:txBody>
        </p: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3CD7919-989B-CC41-8C03-9616F15FA72F}"/>
              </a:ext>
            </a:extLst>
          </p:cNvPr>
          <p:cNvSpPr/>
          <p:nvPr/>
        </p:nvSpPr>
        <p:spPr>
          <a:xfrm>
            <a:off x="5186579" y="1789743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8BADCD-F8F4-0B4E-B23F-D9BF8B26855E}"/>
              </a:ext>
            </a:extLst>
          </p:cNvPr>
          <p:cNvSpPr txBox="1"/>
          <p:nvPr/>
        </p:nvSpPr>
        <p:spPr>
          <a:xfrm>
            <a:off x="5684772" y="2171611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94245F78-F49B-844B-B09F-6080BF2A8BDB}"/>
              </a:ext>
            </a:extLst>
          </p:cNvPr>
          <p:cNvSpPr>
            <a:spLocks noChangeAspect="1"/>
          </p:cNvSpPr>
          <p:nvPr/>
        </p:nvSpPr>
        <p:spPr>
          <a:xfrm>
            <a:off x="5610193" y="1732399"/>
            <a:ext cx="761005" cy="490935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F2C0BC7-06A2-9A43-BB76-9E19DA78627B}"/>
              </a:ext>
            </a:extLst>
          </p:cNvPr>
          <p:cNvSpPr/>
          <p:nvPr/>
        </p:nvSpPr>
        <p:spPr>
          <a:xfrm>
            <a:off x="6273683" y="1859415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A48359CE-AC07-3B48-A3D8-CDEDF086A885}"/>
              </a:ext>
            </a:extLst>
          </p:cNvPr>
          <p:cNvSpPr>
            <a:spLocks noChangeAspect="1"/>
          </p:cNvSpPr>
          <p:nvPr/>
        </p:nvSpPr>
        <p:spPr>
          <a:xfrm>
            <a:off x="6697297" y="1732399"/>
            <a:ext cx="1182351" cy="490935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191843-CA81-A441-B0D1-D241220DF973}"/>
              </a:ext>
            </a:extLst>
          </p:cNvPr>
          <p:cNvSpPr txBox="1"/>
          <p:nvPr/>
        </p:nvSpPr>
        <p:spPr>
          <a:xfrm>
            <a:off x="7015995" y="2179119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EDD64-5833-EB4B-AFE5-4A530C75FCEF}"/>
              </a:ext>
            </a:extLst>
          </p:cNvPr>
          <p:cNvSpPr txBox="1"/>
          <p:nvPr/>
        </p:nvSpPr>
        <p:spPr>
          <a:xfrm>
            <a:off x="5822412" y="1415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AF1B13-C514-E146-A9A1-9243412CC0F0}"/>
              </a:ext>
            </a:extLst>
          </p:cNvPr>
          <p:cNvGrpSpPr/>
          <p:nvPr/>
        </p:nvGrpSpPr>
        <p:grpSpPr>
          <a:xfrm>
            <a:off x="6883963" y="1103555"/>
            <a:ext cx="1061872" cy="669577"/>
            <a:chOff x="2353737" y="1643759"/>
            <a:chExt cx="1061872" cy="669577"/>
          </a:xfrm>
        </p:grpSpPr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9B9A392-8722-1244-886F-D15B3C79DE98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D738F86-54DE-2940-AEF3-E298C10D48EB}"/>
                </a:ext>
              </a:extLst>
            </p:cNvPr>
            <p:cNvSpPr txBox="1"/>
            <p:nvPr/>
          </p:nvSpPr>
          <p:spPr>
            <a:xfrm>
              <a:off x="2353737" y="2005559"/>
              <a:ext cx="1061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256+32*24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CD6691-47CA-FF41-B956-DB3EF9EA7E52}"/>
                </a:ext>
              </a:extLst>
            </p:cNvPr>
            <p:cNvSpPr txBox="1"/>
            <p:nvPr/>
          </p:nvSpPr>
          <p:spPr>
            <a:xfrm>
              <a:off x="2611741" y="164375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1E72D7A-2389-E947-AC73-13AC91E3D897}"/>
              </a:ext>
            </a:extLst>
          </p:cNvPr>
          <p:cNvSpPr/>
          <p:nvPr/>
        </p:nvSpPr>
        <p:spPr>
          <a:xfrm>
            <a:off x="7755978" y="1894251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D23CCC-2C76-D34B-B82C-3C60980CCFCB}"/>
              </a:ext>
            </a:extLst>
          </p:cNvPr>
          <p:cNvSpPr txBox="1"/>
          <p:nvPr/>
        </p:nvSpPr>
        <p:spPr>
          <a:xfrm>
            <a:off x="8473300" y="2180807"/>
            <a:ext cx="44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1B76B879-A68B-1046-887A-D8AD94047E37}"/>
              </a:ext>
            </a:extLst>
          </p:cNvPr>
          <p:cNvSpPr>
            <a:spLocks noChangeAspect="1"/>
          </p:cNvSpPr>
          <p:nvPr/>
        </p:nvSpPr>
        <p:spPr>
          <a:xfrm>
            <a:off x="8179592" y="1868124"/>
            <a:ext cx="925225" cy="355210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C55D44-5585-DE4B-A3D6-9558937F1DFB}"/>
              </a:ext>
            </a:extLst>
          </p:cNvPr>
          <p:cNvSpPr txBox="1"/>
          <p:nvPr/>
        </p:nvSpPr>
        <p:spPr>
          <a:xfrm>
            <a:off x="8391282" y="15447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E77DBA0-08C6-9344-8A4C-219AB1A7B224}"/>
              </a:ext>
            </a:extLst>
          </p:cNvPr>
          <p:cNvSpPr/>
          <p:nvPr/>
        </p:nvSpPr>
        <p:spPr>
          <a:xfrm>
            <a:off x="9024144" y="1929087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0EC4EE39-03E4-5C41-BC02-DAD883B747FA}"/>
              </a:ext>
            </a:extLst>
          </p:cNvPr>
          <p:cNvSpPr>
            <a:spLocks noChangeAspect="1"/>
          </p:cNvSpPr>
          <p:nvPr/>
        </p:nvSpPr>
        <p:spPr>
          <a:xfrm>
            <a:off x="9447758" y="1868124"/>
            <a:ext cx="1117677" cy="355210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BF001-A7E9-D244-A202-1C974885AF97}"/>
              </a:ext>
            </a:extLst>
          </p:cNvPr>
          <p:cNvSpPr txBox="1"/>
          <p:nvPr/>
        </p:nvSpPr>
        <p:spPr>
          <a:xfrm>
            <a:off x="9731754" y="217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CA2E3A4-2E19-5B41-A4D7-F042F65EABCA}"/>
              </a:ext>
            </a:extLst>
          </p:cNvPr>
          <p:cNvGrpSpPr/>
          <p:nvPr/>
        </p:nvGrpSpPr>
        <p:grpSpPr>
          <a:xfrm>
            <a:off x="9477655" y="1248686"/>
            <a:ext cx="1061872" cy="669577"/>
            <a:chOff x="2353737" y="1643759"/>
            <a:chExt cx="1061872" cy="669577"/>
          </a:xfrm>
        </p:grpSpPr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A1D3BA1E-EE5E-D54F-AE9C-E4BE18527A54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CA3687-86C0-8D41-9FD5-19ABFAA001AF}"/>
                </a:ext>
              </a:extLst>
            </p:cNvPr>
            <p:cNvSpPr txBox="1"/>
            <p:nvPr/>
          </p:nvSpPr>
          <p:spPr>
            <a:xfrm>
              <a:off x="2353737" y="2005559"/>
              <a:ext cx="1061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512+32*16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CD8C78-D1D2-2C41-8CC5-77DB6B7F72E6}"/>
                </a:ext>
              </a:extLst>
            </p:cNvPr>
            <p:cNvSpPr txBox="1"/>
            <p:nvPr/>
          </p:nvSpPr>
          <p:spPr>
            <a:xfrm>
              <a:off x="2611741" y="164375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</p:grpSp>
      <p:sp>
        <p:nvSpPr>
          <p:cNvPr id="98" name="Cube 97">
            <a:extLst>
              <a:ext uri="{FF2B5EF4-FFF2-40B4-BE49-F238E27FC236}">
                <a16:creationId xmlns:a16="http://schemas.microsoft.com/office/drawing/2014/main" id="{7737E472-4D4E-CA48-A34E-F119A00A0023}"/>
              </a:ext>
            </a:extLst>
          </p:cNvPr>
          <p:cNvSpPr>
            <a:spLocks noChangeAspect="1"/>
          </p:cNvSpPr>
          <p:nvPr/>
        </p:nvSpPr>
        <p:spPr>
          <a:xfrm>
            <a:off x="10487273" y="1993962"/>
            <a:ext cx="1117677" cy="109457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F49B5-A8EE-E348-8FD7-E2E34ED3CCFC}"/>
              </a:ext>
            </a:extLst>
          </p:cNvPr>
          <p:cNvSpPr txBox="1"/>
          <p:nvPr/>
        </p:nvSpPr>
        <p:spPr>
          <a:xfrm>
            <a:off x="10934349" y="2091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CD263-0CAA-154F-9948-711A0029A3C9}"/>
              </a:ext>
            </a:extLst>
          </p:cNvPr>
          <p:cNvSpPr txBox="1"/>
          <p:nvPr/>
        </p:nvSpPr>
        <p:spPr>
          <a:xfrm>
            <a:off x="10758821" y="16950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23B3C-B155-9448-9BC2-86E5B4B5DCFD}"/>
              </a:ext>
            </a:extLst>
          </p:cNvPr>
          <p:cNvSpPr txBox="1"/>
          <p:nvPr/>
        </p:nvSpPr>
        <p:spPr>
          <a:xfrm>
            <a:off x="10257044" y="673918"/>
            <a:ext cx="127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Pooling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99AA5-FC03-9549-86BB-D9E2D62B61CC}"/>
              </a:ext>
            </a:extLst>
          </p:cNvPr>
          <p:cNvCxnSpPr>
            <a:endCxn id="98" idx="2"/>
          </p:cNvCxnSpPr>
          <p:nvPr/>
        </p:nvCxnSpPr>
        <p:spPr>
          <a:xfrm flipH="1">
            <a:off x="10487273" y="1103555"/>
            <a:ext cx="405105" cy="96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247C2D2-AC15-F943-906E-C473C56E59BD}"/>
              </a:ext>
            </a:extLst>
          </p:cNvPr>
          <p:cNvSpPr txBox="1"/>
          <p:nvPr/>
        </p:nvSpPr>
        <p:spPr>
          <a:xfrm>
            <a:off x="2009625" y="529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12333F71-F320-6443-AD1E-1AA4D2A3063D}"/>
              </a:ext>
            </a:extLst>
          </p:cNvPr>
          <p:cNvSpPr>
            <a:spLocks noChangeAspect="1"/>
          </p:cNvSpPr>
          <p:nvPr/>
        </p:nvSpPr>
        <p:spPr>
          <a:xfrm>
            <a:off x="1682116" y="5603410"/>
            <a:ext cx="758015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83BAF1-96FF-214F-9E9E-0B5565097BDA}"/>
              </a:ext>
            </a:extLst>
          </p:cNvPr>
          <p:cNvSpPr txBox="1"/>
          <p:nvPr/>
        </p:nvSpPr>
        <p:spPr>
          <a:xfrm>
            <a:off x="1698109" y="6393484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2E74A797-70F1-CD4F-8B77-8BB151B8CCF8}"/>
              </a:ext>
            </a:extLst>
          </p:cNvPr>
          <p:cNvSpPr/>
          <p:nvPr/>
        </p:nvSpPr>
        <p:spPr>
          <a:xfrm>
            <a:off x="2623209" y="6008380"/>
            <a:ext cx="505816" cy="497680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421778-57D6-1345-9EF9-EF9D66C457C7}"/>
              </a:ext>
            </a:extLst>
          </p:cNvPr>
          <p:cNvSpPr txBox="1"/>
          <p:nvPr/>
        </p:nvSpPr>
        <p:spPr>
          <a:xfrm>
            <a:off x="2413846" y="63185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DEB25-EEEF-1F42-A01D-04AB4E879067}"/>
              </a:ext>
            </a:extLst>
          </p:cNvPr>
          <p:cNvSpPr txBox="1"/>
          <p:nvPr/>
        </p:nvSpPr>
        <p:spPr>
          <a:xfrm>
            <a:off x="2443269" y="601079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128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5C168C-DC79-A242-B505-60433FB78B40}"/>
              </a:ext>
            </a:extLst>
          </p:cNvPr>
          <p:cNvSpPr txBox="1"/>
          <p:nvPr/>
        </p:nvSpPr>
        <p:spPr>
          <a:xfrm>
            <a:off x="2836587" y="565320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17E3F-DF13-F045-AD05-7C7876FF6C74}"/>
              </a:ext>
            </a:extLst>
          </p:cNvPr>
          <p:cNvSpPr txBox="1"/>
          <p:nvPr/>
        </p:nvSpPr>
        <p:spPr>
          <a:xfrm>
            <a:off x="2828591" y="54296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1B3479-3C39-5443-BCB4-8F63EB231054}"/>
              </a:ext>
            </a:extLst>
          </p:cNvPr>
          <p:cNvSpPr txBox="1"/>
          <p:nvPr/>
        </p:nvSpPr>
        <p:spPr>
          <a:xfrm>
            <a:off x="3630957" y="53133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4D9E861C-D862-7E4F-A519-9B217BB17576}"/>
              </a:ext>
            </a:extLst>
          </p:cNvPr>
          <p:cNvSpPr>
            <a:spLocks noChangeAspect="1"/>
          </p:cNvSpPr>
          <p:nvPr/>
        </p:nvSpPr>
        <p:spPr>
          <a:xfrm>
            <a:off x="3255320" y="5626318"/>
            <a:ext cx="1023576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B23E9A-A6F1-7845-B984-73C2146A4704}"/>
              </a:ext>
            </a:extLst>
          </p:cNvPr>
          <p:cNvSpPr txBox="1"/>
          <p:nvPr/>
        </p:nvSpPr>
        <p:spPr>
          <a:xfrm>
            <a:off x="3417134" y="6427523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E8D220-C550-DE48-BC71-9F88CBD1FFA3}"/>
              </a:ext>
            </a:extLst>
          </p:cNvPr>
          <p:cNvSpPr txBox="1"/>
          <p:nvPr/>
        </p:nvSpPr>
        <p:spPr>
          <a:xfrm>
            <a:off x="1119420" y="31946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028AC2CC-B3CF-4344-ABA2-1FC6148F5205}"/>
              </a:ext>
            </a:extLst>
          </p:cNvPr>
          <p:cNvSpPr>
            <a:spLocks noChangeAspect="1"/>
          </p:cNvSpPr>
          <p:nvPr/>
        </p:nvSpPr>
        <p:spPr>
          <a:xfrm>
            <a:off x="791911" y="3507625"/>
            <a:ext cx="758015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FC7B5-9F09-7E4E-A2C5-33FE2EC52DC5}"/>
              </a:ext>
            </a:extLst>
          </p:cNvPr>
          <p:cNvSpPr txBox="1"/>
          <p:nvPr/>
        </p:nvSpPr>
        <p:spPr>
          <a:xfrm>
            <a:off x="807904" y="4297699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6400986-29AE-1A4E-9E42-2E1BB1F6508F}"/>
              </a:ext>
            </a:extLst>
          </p:cNvPr>
          <p:cNvSpPr/>
          <p:nvPr/>
        </p:nvSpPr>
        <p:spPr>
          <a:xfrm>
            <a:off x="1373325" y="3885381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DD9F815E-056C-A646-AD97-492C751F82FE}"/>
              </a:ext>
            </a:extLst>
          </p:cNvPr>
          <p:cNvSpPr>
            <a:spLocks noChangeAspect="1"/>
          </p:cNvSpPr>
          <p:nvPr/>
        </p:nvSpPr>
        <p:spPr>
          <a:xfrm>
            <a:off x="1845141" y="3502212"/>
            <a:ext cx="834880" cy="795308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84EEA43-73BD-8140-930A-ED29561A45E1}"/>
              </a:ext>
            </a:extLst>
          </p:cNvPr>
          <p:cNvSpPr txBox="1"/>
          <p:nvPr/>
        </p:nvSpPr>
        <p:spPr>
          <a:xfrm>
            <a:off x="1861136" y="4292286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706733F-8AD9-E546-B1AF-E1F09E35D6CB}"/>
              </a:ext>
            </a:extLst>
          </p:cNvPr>
          <p:cNvSpPr/>
          <p:nvPr/>
        </p:nvSpPr>
        <p:spPr>
          <a:xfrm>
            <a:off x="2436643" y="3883280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F9A08DDF-5448-B746-92BB-F4F6013613BB}"/>
              </a:ext>
            </a:extLst>
          </p:cNvPr>
          <p:cNvSpPr>
            <a:spLocks noChangeAspect="1"/>
          </p:cNvSpPr>
          <p:nvPr/>
        </p:nvSpPr>
        <p:spPr>
          <a:xfrm>
            <a:off x="2906939" y="3500111"/>
            <a:ext cx="827731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D7A8F8-E4BC-FA4D-B302-C422828D490A}"/>
              </a:ext>
            </a:extLst>
          </p:cNvPr>
          <p:cNvSpPr txBox="1"/>
          <p:nvPr/>
        </p:nvSpPr>
        <p:spPr>
          <a:xfrm>
            <a:off x="2934964" y="4290185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8242B55-35B4-1C48-92D9-B82C56CCDA69}"/>
              </a:ext>
            </a:extLst>
          </p:cNvPr>
          <p:cNvSpPr/>
          <p:nvPr/>
        </p:nvSpPr>
        <p:spPr>
          <a:xfrm>
            <a:off x="3551208" y="3890794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F139018-BB49-A140-A2E5-48C5116F7AE1}"/>
              </a:ext>
            </a:extLst>
          </p:cNvPr>
          <p:cNvSpPr>
            <a:spLocks noChangeAspect="1"/>
          </p:cNvSpPr>
          <p:nvPr/>
        </p:nvSpPr>
        <p:spPr>
          <a:xfrm>
            <a:off x="4023026" y="3507625"/>
            <a:ext cx="826151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DD80BA6-26F4-0347-A13F-FEE38FCA25BD}"/>
              </a:ext>
            </a:extLst>
          </p:cNvPr>
          <p:cNvSpPr txBox="1"/>
          <p:nvPr/>
        </p:nvSpPr>
        <p:spPr>
          <a:xfrm>
            <a:off x="3966827" y="4297699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E7AEC111-32F8-524C-B8E9-D616329A493F}"/>
              </a:ext>
            </a:extLst>
          </p:cNvPr>
          <p:cNvSpPr/>
          <p:nvPr/>
        </p:nvSpPr>
        <p:spPr>
          <a:xfrm>
            <a:off x="4583071" y="3883280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Cube 129">
            <a:extLst>
              <a:ext uri="{FF2B5EF4-FFF2-40B4-BE49-F238E27FC236}">
                <a16:creationId xmlns:a16="http://schemas.microsoft.com/office/drawing/2014/main" id="{32DAFC42-E8C3-A04C-BCBB-4A7674E61786}"/>
              </a:ext>
            </a:extLst>
          </p:cNvPr>
          <p:cNvSpPr>
            <a:spLocks noChangeAspect="1"/>
          </p:cNvSpPr>
          <p:nvPr/>
        </p:nvSpPr>
        <p:spPr>
          <a:xfrm>
            <a:off x="5073635" y="3507624"/>
            <a:ext cx="861665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1808852-D4C5-6348-A015-D997FACD16AB}"/>
              </a:ext>
            </a:extLst>
          </p:cNvPr>
          <p:cNvSpPr txBox="1"/>
          <p:nvPr/>
        </p:nvSpPr>
        <p:spPr>
          <a:xfrm>
            <a:off x="4998690" y="4290185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88080360-6055-6045-BF05-A2110843FC62}"/>
              </a:ext>
            </a:extLst>
          </p:cNvPr>
          <p:cNvSpPr/>
          <p:nvPr/>
        </p:nvSpPr>
        <p:spPr>
          <a:xfrm>
            <a:off x="5693004" y="3890794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31D216BC-7F0C-644D-BF47-7E2105149530}"/>
              </a:ext>
            </a:extLst>
          </p:cNvPr>
          <p:cNvSpPr>
            <a:spLocks noChangeAspect="1"/>
          </p:cNvSpPr>
          <p:nvPr/>
        </p:nvSpPr>
        <p:spPr>
          <a:xfrm>
            <a:off x="6164822" y="3507625"/>
            <a:ext cx="909075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4BBA32-D5F7-8C48-84D1-9366F6323E0A}"/>
              </a:ext>
            </a:extLst>
          </p:cNvPr>
          <p:cNvSpPr txBox="1"/>
          <p:nvPr/>
        </p:nvSpPr>
        <p:spPr>
          <a:xfrm>
            <a:off x="6108623" y="4297699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4BC695F-4AAA-B04F-BC6A-A708D0DBCE19}"/>
              </a:ext>
            </a:extLst>
          </p:cNvPr>
          <p:cNvSpPr/>
          <p:nvPr/>
        </p:nvSpPr>
        <p:spPr>
          <a:xfrm>
            <a:off x="6849612" y="3884526"/>
            <a:ext cx="612148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98D70BC1-3769-C84B-88FF-7BB5E51139A0}"/>
              </a:ext>
            </a:extLst>
          </p:cNvPr>
          <p:cNvSpPr>
            <a:spLocks noChangeAspect="1"/>
          </p:cNvSpPr>
          <p:nvPr/>
        </p:nvSpPr>
        <p:spPr>
          <a:xfrm>
            <a:off x="7321430" y="3501357"/>
            <a:ext cx="1030664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F545B5B-1204-9745-9105-9863A398C028}"/>
              </a:ext>
            </a:extLst>
          </p:cNvPr>
          <p:cNvSpPr txBox="1"/>
          <p:nvPr/>
        </p:nvSpPr>
        <p:spPr>
          <a:xfrm>
            <a:off x="7265231" y="4291431"/>
            <a:ext cx="50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305B13C-51C6-A541-BCE4-E0EDDBA993AC}"/>
              </a:ext>
            </a:extLst>
          </p:cNvPr>
          <p:cNvGrpSpPr/>
          <p:nvPr/>
        </p:nvGrpSpPr>
        <p:grpSpPr>
          <a:xfrm>
            <a:off x="2012417" y="2867382"/>
            <a:ext cx="776672" cy="678318"/>
            <a:chOff x="2438081" y="1642550"/>
            <a:chExt cx="776672" cy="678318"/>
          </a:xfrm>
        </p:grpSpPr>
        <p:sp>
          <p:nvSpPr>
            <p:cNvPr id="139" name="Right Brace 138">
              <a:extLst>
                <a:ext uri="{FF2B5EF4-FFF2-40B4-BE49-F238E27FC236}">
                  <a16:creationId xmlns:a16="http://schemas.microsoft.com/office/drawing/2014/main" id="{E0B5D704-1C19-7844-B21F-D9486920F62D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F0571A-805E-6A44-8D4C-1C3A29770D5A}"/>
                </a:ext>
              </a:extLst>
            </p:cNvPr>
            <p:cNvSpPr txBox="1"/>
            <p:nvPr/>
          </p:nvSpPr>
          <p:spPr>
            <a:xfrm>
              <a:off x="2494225" y="2013091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64+32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6E75F9F-775B-4E42-A4B0-A1329949E0F9}"/>
                </a:ext>
              </a:extLst>
            </p:cNvPr>
            <p:cNvSpPr txBox="1"/>
            <p:nvPr/>
          </p:nvSpPr>
          <p:spPr>
            <a:xfrm>
              <a:off x="2639000" y="16425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788D2BD-7D90-2144-A071-638FACC0172E}"/>
              </a:ext>
            </a:extLst>
          </p:cNvPr>
          <p:cNvGrpSpPr/>
          <p:nvPr/>
        </p:nvGrpSpPr>
        <p:grpSpPr>
          <a:xfrm>
            <a:off x="3097744" y="2873064"/>
            <a:ext cx="776672" cy="678318"/>
            <a:chOff x="2438081" y="1642550"/>
            <a:chExt cx="776672" cy="678318"/>
          </a:xfrm>
        </p:grpSpPr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4CE08214-1E42-AE46-8348-16FBBF2FDF7B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740D74A-EB69-B94B-B66E-AE5F678F58E3}"/>
                </a:ext>
              </a:extLst>
            </p:cNvPr>
            <p:cNvSpPr txBox="1"/>
            <p:nvPr/>
          </p:nvSpPr>
          <p:spPr>
            <a:xfrm>
              <a:off x="2494225" y="2013091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96+32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BD5038E-2E7B-C54D-8610-0536BC51FA71}"/>
                </a:ext>
              </a:extLst>
            </p:cNvPr>
            <p:cNvSpPr txBox="1"/>
            <p:nvPr/>
          </p:nvSpPr>
          <p:spPr>
            <a:xfrm>
              <a:off x="2575940" y="164255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4D0AA10-176D-5644-BFDB-044B025965D3}"/>
              </a:ext>
            </a:extLst>
          </p:cNvPr>
          <p:cNvGrpSpPr/>
          <p:nvPr/>
        </p:nvGrpSpPr>
        <p:grpSpPr>
          <a:xfrm>
            <a:off x="4234965" y="2883807"/>
            <a:ext cx="776672" cy="678318"/>
            <a:chOff x="2438081" y="1642550"/>
            <a:chExt cx="776672" cy="678318"/>
          </a:xfrm>
        </p:grpSpPr>
        <p:sp>
          <p:nvSpPr>
            <p:cNvPr id="147" name="Right Brace 146">
              <a:extLst>
                <a:ext uri="{FF2B5EF4-FFF2-40B4-BE49-F238E27FC236}">
                  <a16:creationId xmlns:a16="http://schemas.microsoft.com/office/drawing/2014/main" id="{337927C0-6ED0-564C-A5AB-4E0390B98AFE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2FBC963-079B-E64E-B135-346696BF9DF7}"/>
                </a:ext>
              </a:extLst>
            </p:cNvPr>
            <p:cNvSpPr txBox="1"/>
            <p:nvPr/>
          </p:nvSpPr>
          <p:spPr>
            <a:xfrm>
              <a:off x="2441675" y="2013091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128+32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DDB690E-A40E-5140-93DD-EFEF7C9EF36C}"/>
                </a:ext>
              </a:extLst>
            </p:cNvPr>
            <p:cNvSpPr txBox="1"/>
            <p:nvPr/>
          </p:nvSpPr>
          <p:spPr>
            <a:xfrm>
              <a:off x="2575940" y="164255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AA42200-7F2F-D64D-B8EA-11A9E0385086}"/>
              </a:ext>
            </a:extLst>
          </p:cNvPr>
          <p:cNvGrpSpPr/>
          <p:nvPr/>
        </p:nvGrpSpPr>
        <p:grpSpPr>
          <a:xfrm>
            <a:off x="5300436" y="2878631"/>
            <a:ext cx="776672" cy="678318"/>
            <a:chOff x="2438081" y="1642550"/>
            <a:chExt cx="776672" cy="678318"/>
          </a:xfrm>
        </p:grpSpPr>
        <p:sp>
          <p:nvSpPr>
            <p:cNvPr id="163" name="Right Brace 162">
              <a:extLst>
                <a:ext uri="{FF2B5EF4-FFF2-40B4-BE49-F238E27FC236}">
                  <a16:creationId xmlns:a16="http://schemas.microsoft.com/office/drawing/2014/main" id="{80E975F6-A04D-6E4A-8C1A-0D867AF305AD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2711CCF-1870-884F-9761-B25355F503B2}"/>
                </a:ext>
              </a:extLst>
            </p:cNvPr>
            <p:cNvSpPr txBox="1"/>
            <p:nvPr/>
          </p:nvSpPr>
          <p:spPr>
            <a:xfrm>
              <a:off x="2441675" y="2013091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160+32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C25CE59-5A2C-E042-91AB-1547D4C319B6}"/>
                </a:ext>
              </a:extLst>
            </p:cNvPr>
            <p:cNvSpPr txBox="1"/>
            <p:nvPr/>
          </p:nvSpPr>
          <p:spPr>
            <a:xfrm>
              <a:off x="2575940" y="164255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6E4B34D-5C7E-6741-9FF7-76F0BEF41621}"/>
              </a:ext>
            </a:extLst>
          </p:cNvPr>
          <p:cNvGrpSpPr/>
          <p:nvPr/>
        </p:nvGrpSpPr>
        <p:grpSpPr>
          <a:xfrm>
            <a:off x="6412689" y="2888961"/>
            <a:ext cx="776672" cy="678318"/>
            <a:chOff x="2438081" y="1642550"/>
            <a:chExt cx="776672" cy="678318"/>
          </a:xfrm>
        </p:grpSpPr>
        <p:sp>
          <p:nvSpPr>
            <p:cNvPr id="167" name="Right Brace 166">
              <a:extLst>
                <a:ext uri="{FF2B5EF4-FFF2-40B4-BE49-F238E27FC236}">
                  <a16:creationId xmlns:a16="http://schemas.microsoft.com/office/drawing/2014/main" id="{38A98753-E9BC-6E40-95BD-2EFC455722AB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8DFB95-6EBD-8F47-BF6A-CC5EA18B8BF2}"/>
                </a:ext>
              </a:extLst>
            </p:cNvPr>
            <p:cNvSpPr txBox="1"/>
            <p:nvPr/>
          </p:nvSpPr>
          <p:spPr>
            <a:xfrm>
              <a:off x="2441675" y="2013091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192+32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B26F2FC-31CD-2C4C-B855-37506C3AAB99}"/>
                </a:ext>
              </a:extLst>
            </p:cNvPr>
            <p:cNvSpPr txBox="1"/>
            <p:nvPr/>
          </p:nvSpPr>
          <p:spPr>
            <a:xfrm>
              <a:off x="2575940" y="164255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89E02C9-3B97-1245-A47B-A8F6160CC341}"/>
              </a:ext>
            </a:extLst>
          </p:cNvPr>
          <p:cNvGrpSpPr/>
          <p:nvPr/>
        </p:nvGrpSpPr>
        <p:grpSpPr>
          <a:xfrm>
            <a:off x="7585892" y="2878631"/>
            <a:ext cx="776672" cy="678318"/>
            <a:chOff x="2438081" y="1642550"/>
            <a:chExt cx="776672" cy="678318"/>
          </a:xfrm>
        </p:grpSpPr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BC64C720-A460-994B-A47C-6F9F58E232C8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AF6739C-83DC-D540-A51B-FF219B9545E3}"/>
                </a:ext>
              </a:extLst>
            </p:cNvPr>
            <p:cNvSpPr txBox="1"/>
            <p:nvPr/>
          </p:nvSpPr>
          <p:spPr>
            <a:xfrm>
              <a:off x="2441675" y="2013091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224+32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4874813-4A94-564E-96AB-1A926F18225A}"/>
                </a:ext>
              </a:extLst>
            </p:cNvPr>
            <p:cNvSpPr txBox="1"/>
            <p:nvPr/>
          </p:nvSpPr>
          <p:spPr>
            <a:xfrm>
              <a:off x="2575940" y="164255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</p:grpSp>
      <p:sp>
        <p:nvSpPr>
          <p:cNvPr id="174" name="Right Brace 173">
            <a:extLst>
              <a:ext uri="{FF2B5EF4-FFF2-40B4-BE49-F238E27FC236}">
                <a16:creationId xmlns:a16="http://schemas.microsoft.com/office/drawing/2014/main" id="{4B7B1A9C-EDE2-6249-8F42-3ECA5B222169}"/>
              </a:ext>
            </a:extLst>
          </p:cNvPr>
          <p:cNvSpPr/>
          <p:nvPr/>
        </p:nvSpPr>
        <p:spPr>
          <a:xfrm rot="16200000">
            <a:off x="4551955" y="-936154"/>
            <a:ext cx="263011" cy="7579676"/>
          </a:xfrm>
          <a:prstGeom prst="rightBrace">
            <a:avLst>
              <a:gd name="adj1" fmla="val 486327"/>
              <a:gd name="adj2" fmla="val 15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0F1E5-A6C4-CB47-AE8B-0DB053831FC6}"/>
              </a:ext>
            </a:extLst>
          </p:cNvPr>
          <p:cNvCxnSpPr>
            <a:stCxn id="54" idx="2"/>
            <a:endCxn id="174" idx="1"/>
          </p:cNvCxnSpPr>
          <p:nvPr/>
        </p:nvCxnSpPr>
        <p:spPr>
          <a:xfrm flipH="1">
            <a:off x="2087422" y="1868877"/>
            <a:ext cx="9951" cy="85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07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ADDAEC-F9D1-8248-8E3E-E8D0C2F7F7C7}"/>
              </a:ext>
            </a:extLst>
          </p:cNvPr>
          <p:cNvSpPr txBox="1"/>
          <p:nvPr/>
        </p:nvSpPr>
        <p:spPr>
          <a:xfrm>
            <a:off x="7902065" y="1489552"/>
            <a:ext cx="42030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Dense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07F83D4-6591-E34A-83FF-0C666B03A544}"/>
              </a:ext>
            </a:extLst>
          </p:cNvPr>
          <p:cNvSpPr txBox="1"/>
          <p:nvPr/>
        </p:nvSpPr>
        <p:spPr>
          <a:xfrm>
            <a:off x="752831" y="537545"/>
            <a:ext cx="367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DenseNet-BC-100-12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85503-FA12-C24A-B4C3-6EDA09B61F73}"/>
              </a:ext>
            </a:extLst>
          </p:cNvPr>
          <p:cNvSpPr txBox="1"/>
          <p:nvPr/>
        </p:nvSpPr>
        <p:spPr>
          <a:xfrm>
            <a:off x="6566263" y="426720"/>
            <a:ext cx="309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12</a:t>
            </a:r>
          </a:p>
          <a:p>
            <a:r>
              <a:rPr lang="en-US" dirty="0"/>
              <a:t>L = 100 </a:t>
            </a:r>
            <a:r>
              <a:rPr lang="en-US" dirty="0">
                <a:sym typeface="Wingdings" pitchFamily="2" charset="2"/>
              </a:rPr>
              <a:t> N = (100-4) // 3 = 16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7E8A0-FFDA-E941-BFC1-EA97E1EFABD3}"/>
              </a:ext>
            </a:extLst>
          </p:cNvPr>
          <p:cNvGrpSpPr/>
          <p:nvPr/>
        </p:nvGrpSpPr>
        <p:grpSpPr>
          <a:xfrm>
            <a:off x="3247478" y="1624380"/>
            <a:ext cx="6911482" cy="3959060"/>
            <a:chOff x="3247478" y="1624380"/>
            <a:chExt cx="6911482" cy="3959060"/>
          </a:xfrm>
        </p:grpSpPr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3D1C7811-3492-174B-8230-B8D271A009E0}"/>
                </a:ext>
              </a:extLst>
            </p:cNvPr>
            <p:cNvSpPr/>
            <p:nvPr/>
          </p:nvSpPr>
          <p:spPr>
            <a:xfrm rot="16200000" flipV="1">
              <a:off x="7476673" y="2318989"/>
              <a:ext cx="1299322" cy="36160"/>
            </a:xfrm>
            <a:prstGeom prst="cube">
              <a:avLst>
                <a:gd name="adj" fmla="val 4135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006FE14-C778-D440-B3E8-3C34F326CDCE}"/>
                </a:ext>
              </a:extLst>
            </p:cNvPr>
            <p:cNvSpPr/>
            <p:nvPr/>
          </p:nvSpPr>
          <p:spPr>
            <a:xfrm rot="16200000">
              <a:off x="7792070" y="2371514"/>
              <a:ext cx="1028631" cy="24492"/>
            </a:xfrm>
            <a:prstGeom prst="cube">
              <a:avLst>
                <a:gd name="adj" fmla="val 4135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7C26B1-1AD4-4948-9A75-78CAA3D54009}"/>
                </a:ext>
              </a:extLst>
            </p:cNvPr>
            <p:cNvSpPr txBox="1"/>
            <p:nvPr/>
          </p:nvSpPr>
          <p:spPr>
            <a:xfrm>
              <a:off x="8144413" y="1624380"/>
              <a:ext cx="495649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Softmax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1CC0E2-CDE9-534D-8517-B7981DC85D8D}"/>
                </a:ext>
              </a:extLst>
            </p:cNvPr>
            <p:cNvSpPr txBox="1"/>
            <p:nvPr/>
          </p:nvSpPr>
          <p:spPr>
            <a:xfrm>
              <a:off x="4031529" y="2118879"/>
              <a:ext cx="277640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24</a:t>
              </a:r>
            </a:p>
          </p:txBody>
        </p:sp>
        <p:sp>
          <p:nvSpPr>
            <p:cNvPr id="95" name="Cube 94">
              <a:extLst>
                <a:ext uri="{FF2B5EF4-FFF2-40B4-BE49-F238E27FC236}">
                  <a16:creationId xmlns:a16="http://schemas.microsoft.com/office/drawing/2014/main" id="{8709670F-FD79-9D4C-9D26-41F0989DDF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618" y="2283452"/>
              <a:ext cx="247091" cy="487828"/>
            </a:xfrm>
            <a:prstGeom prst="cube">
              <a:avLst>
                <a:gd name="adj" fmla="val 6629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76C8AC-EE2E-364B-A87B-E764C6DD424F}"/>
                </a:ext>
              </a:extLst>
            </p:cNvPr>
            <p:cNvSpPr txBox="1"/>
            <p:nvPr/>
          </p:nvSpPr>
          <p:spPr>
            <a:xfrm>
              <a:off x="3588664" y="2112118"/>
              <a:ext cx="231154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D767E5-9547-3F44-8D6E-3840762EF503}"/>
                </a:ext>
              </a:extLst>
            </p:cNvPr>
            <p:cNvSpPr txBox="1"/>
            <p:nvPr/>
          </p:nvSpPr>
          <p:spPr>
            <a:xfrm>
              <a:off x="3247478" y="2576234"/>
              <a:ext cx="320059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32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E4E6981-64CC-0C4E-AD30-CBEB47F0EAA3}"/>
                </a:ext>
              </a:extLst>
            </p:cNvPr>
            <p:cNvSpPr/>
            <p:nvPr/>
          </p:nvSpPr>
          <p:spPr>
            <a:xfrm>
              <a:off x="3691878" y="2462591"/>
              <a:ext cx="289249" cy="130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24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9E599B0A-6911-7D46-9A52-F9F6F59E1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2378" y="2323212"/>
              <a:ext cx="406079" cy="441489"/>
            </a:xfrm>
            <a:prstGeom prst="cube">
              <a:avLst>
                <a:gd name="adj" fmla="val 3535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C6E751-2D90-084B-9062-82A66F0D6F49}"/>
                </a:ext>
              </a:extLst>
            </p:cNvPr>
            <p:cNvSpPr txBox="1"/>
            <p:nvPr/>
          </p:nvSpPr>
          <p:spPr>
            <a:xfrm>
              <a:off x="3823123" y="2576234"/>
              <a:ext cx="320062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32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B9A188B-276F-4147-95F6-E0F8E803142D}"/>
                </a:ext>
              </a:extLst>
            </p:cNvPr>
            <p:cNvSpPr/>
            <p:nvPr/>
          </p:nvSpPr>
          <p:spPr>
            <a:xfrm>
              <a:off x="4192119" y="2498876"/>
              <a:ext cx="289249" cy="130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24" dirty="0">
                  <a:solidFill>
                    <a:schemeClr val="tx1"/>
                  </a:solidFill>
                </a:rPr>
                <a:t>D1</a:t>
              </a:r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9D2D5289-3017-9748-B2CE-C6F566B83C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037" y="2329274"/>
              <a:ext cx="478247" cy="441695"/>
            </a:xfrm>
            <a:prstGeom prst="cube">
              <a:avLst>
                <a:gd name="adj" fmla="val 347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AA49D47-0C70-3347-91DF-7776EEAE36C2}"/>
                </a:ext>
              </a:extLst>
            </p:cNvPr>
            <p:cNvSpPr txBox="1"/>
            <p:nvPr/>
          </p:nvSpPr>
          <p:spPr>
            <a:xfrm>
              <a:off x="4353384" y="2748907"/>
              <a:ext cx="425563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32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C1FEA3-2002-4447-A9C3-4FA9487B8980}"/>
                </a:ext>
              </a:extLst>
            </p:cNvPr>
            <p:cNvSpPr txBox="1"/>
            <p:nvPr/>
          </p:nvSpPr>
          <p:spPr>
            <a:xfrm>
              <a:off x="5087470" y="2242486"/>
              <a:ext cx="324128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108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21B102-504B-6841-9804-DE66A80DEDDA}"/>
                </a:ext>
              </a:extLst>
            </p:cNvPr>
            <p:cNvSpPr/>
            <p:nvPr/>
          </p:nvSpPr>
          <p:spPr>
            <a:xfrm>
              <a:off x="4775564" y="2511838"/>
              <a:ext cx="289249" cy="130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24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67B0CB48-0F6D-174A-9AA5-983DB1AA4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7997" y="2429000"/>
              <a:ext cx="389839" cy="341761"/>
            </a:xfrm>
            <a:prstGeom prst="cube">
              <a:avLst>
                <a:gd name="adj" fmla="val 334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1B10B3-7B0E-3E4A-9F09-471FB4B3733C}"/>
                </a:ext>
              </a:extLst>
            </p:cNvPr>
            <p:cNvSpPr txBox="1"/>
            <p:nvPr/>
          </p:nvSpPr>
          <p:spPr>
            <a:xfrm>
              <a:off x="5096954" y="2746204"/>
              <a:ext cx="320914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16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DA4DDEF-7EFC-454B-819D-D851DFF5C730}"/>
                </a:ext>
              </a:extLst>
            </p:cNvPr>
            <p:cNvSpPr/>
            <p:nvPr/>
          </p:nvSpPr>
          <p:spPr>
            <a:xfrm>
              <a:off x="5279735" y="2543015"/>
              <a:ext cx="289249" cy="130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24" dirty="0">
                  <a:solidFill>
                    <a:schemeClr val="tx1"/>
                  </a:solidFill>
                </a:rPr>
                <a:t>D2</a:t>
              </a:r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E3A7C2A7-9603-D147-BBEF-371D31C83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3938" y="2431150"/>
              <a:ext cx="575839" cy="341761"/>
            </a:xfrm>
            <a:prstGeom prst="cube">
              <a:avLst>
                <a:gd name="adj" fmla="val 334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63B666-DDAB-DC45-966D-0403A4BF3430}"/>
                </a:ext>
              </a:extLst>
            </p:cNvPr>
            <p:cNvSpPr txBox="1"/>
            <p:nvPr/>
          </p:nvSpPr>
          <p:spPr>
            <a:xfrm>
              <a:off x="5623637" y="2758760"/>
              <a:ext cx="438879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16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54466E7-8EEF-674E-BE8C-45C73276B223}"/>
                </a:ext>
              </a:extLst>
            </p:cNvPr>
            <p:cNvGrpSpPr/>
            <p:nvPr/>
          </p:nvGrpSpPr>
          <p:grpSpPr>
            <a:xfrm>
              <a:off x="4446651" y="1994697"/>
              <a:ext cx="655483" cy="383799"/>
              <a:chOff x="2302531" y="1643759"/>
              <a:chExt cx="1223569" cy="716426"/>
            </a:xfrm>
          </p:grpSpPr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ABFD299E-8789-0641-BE1B-277EAF08224F}"/>
                  </a:ext>
                </a:extLst>
              </p:cNvPr>
              <p:cNvSpPr/>
              <p:nvPr/>
            </p:nvSpPr>
            <p:spPr>
              <a:xfrm rot="16200000">
                <a:off x="2750722" y="1628657"/>
                <a:ext cx="151390" cy="776672"/>
              </a:xfrm>
              <a:prstGeom prst="rightBrace">
                <a:avLst>
                  <a:gd name="adj1" fmla="val 58347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24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858F67-9499-994E-989A-508FD3FAF3CE}"/>
                  </a:ext>
                </a:extLst>
              </p:cNvPr>
              <p:cNvSpPr txBox="1"/>
              <p:nvPr/>
            </p:nvSpPr>
            <p:spPr>
              <a:xfrm>
                <a:off x="2302531" y="1972386"/>
                <a:ext cx="1223569" cy="38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/>
                  <a:t>24+12*16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9DF1A8D-AB08-A442-9754-CE6D573774DC}"/>
                  </a:ext>
                </a:extLst>
              </p:cNvPr>
              <p:cNvSpPr txBox="1"/>
              <p:nvPr/>
            </p:nvSpPr>
            <p:spPr>
              <a:xfrm>
                <a:off x="2576905" y="1643759"/>
                <a:ext cx="605039" cy="38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4" dirty="0"/>
                  <a:t>216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6AAE07C-6C9E-DE4E-91B3-F7AB5D36E6AA}"/>
                </a:ext>
              </a:extLst>
            </p:cNvPr>
            <p:cNvGrpSpPr/>
            <p:nvPr/>
          </p:nvGrpSpPr>
          <p:grpSpPr>
            <a:xfrm>
              <a:off x="5554484" y="2101580"/>
              <a:ext cx="628090" cy="387057"/>
              <a:chOff x="2329107" y="1643759"/>
              <a:chExt cx="1172435" cy="722506"/>
            </a:xfrm>
          </p:grpSpPr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8A154616-5027-9F40-8B4C-EC2E0FCD175C}"/>
                  </a:ext>
                </a:extLst>
              </p:cNvPr>
              <p:cNvSpPr/>
              <p:nvPr/>
            </p:nvSpPr>
            <p:spPr>
              <a:xfrm rot="16200000">
                <a:off x="2798915" y="1545627"/>
                <a:ext cx="168769" cy="960110"/>
              </a:xfrm>
              <a:prstGeom prst="rightBrace">
                <a:avLst>
                  <a:gd name="adj1" fmla="val 58347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24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D1AB3CC-3780-394B-83DD-17740CE3578A}"/>
                  </a:ext>
                </a:extLst>
              </p:cNvPr>
              <p:cNvSpPr txBox="1"/>
              <p:nvPr/>
            </p:nvSpPr>
            <p:spPr>
              <a:xfrm>
                <a:off x="2329107" y="1978467"/>
                <a:ext cx="1172435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/>
                  <a:t>108+12*16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4C8E32-8694-064D-82BD-D73EFE4E59E6}"/>
                  </a:ext>
                </a:extLst>
              </p:cNvPr>
              <p:cNvSpPr txBox="1"/>
              <p:nvPr/>
            </p:nvSpPr>
            <p:spPr>
              <a:xfrm>
                <a:off x="2611739" y="1643759"/>
                <a:ext cx="605039" cy="380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4" dirty="0"/>
                  <a:t>300</a:t>
                </a:r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3CD7919-989B-CC41-8C03-9616F15FA72F}"/>
                </a:ext>
              </a:extLst>
            </p:cNvPr>
            <p:cNvSpPr/>
            <p:nvPr/>
          </p:nvSpPr>
          <p:spPr>
            <a:xfrm>
              <a:off x="5991676" y="2565340"/>
              <a:ext cx="289249" cy="130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24" dirty="0">
                  <a:solidFill>
                    <a:schemeClr val="tx1"/>
                  </a:solidFill>
                </a:rPr>
                <a:t>T2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8BADCD-F8F4-0B4E-B23F-D9BF8B26855E}"/>
                </a:ext>
              </a:extLst>
            </p:cNvPr>
            <p:cNvSpPr txBox="1"/>
            <p:nvPr/>
          </p:nvSpPr>
          <p:spPr>
            <a:xfrm>
              <a:off x="6258565" y="2755400"/>
              <a:ext cx="407482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8</a:t>
              </a:r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94245F78-F49B-844B-B09F-6080BF2A8B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8611" y="2520108"/>
              <a:ext cx="407681" cy="263001"/>
            </a:xfrm>
            <a:prstGeom prst="cube">
              <a:avLst>
                <a:gd name="adj" fmla="val 347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3F2C0BC7-06A2-9A43-BB76-9E19DA78627B}"/>
                </a:ext>
              </a:extLst>
            </p:cNvPr>
            <p:cNvSpPr/>
            <p:nvPr/>
          </p:nvSpPr>
          <p:spPr>
            <a:xfrm>
              <a:off x="6574053" y="2588151"/>
              <a:ext cx="289249" cy="130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24" dirty="0">
                  <a:solidFill>
                    <a:schemeClr val="tx1"/>
                  </a:solidFill>
                </a:rPr>
                <a:t>D3</a:t>
              </a:r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A48359CE-AC07-3B48-A3D8-CDEDF086A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989" y="2520108"/>
              <a:ext cx="633402" cy="263001"/>
            </a:xfrm>
            <a:prstGeom prst="cube">
              <a:avLst>
                <a:gd name="adj" fmla="val 347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A191843-CA81-A441-B0D1-D241220DF973}"/>
                </a:ext>
              </a:extLst>
            </p:cNvPr>
            <p:cNvSpPr txBox="1"/>
            <p:nvPr/>
          </p:nvSpPr>
          <p:spPr>
            <a:xfrm>
              <a:off x="6971720" y="2759422"/>
              <a:ext cx="607233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2EDD64-5833-EB4B-AFE5-4A530C75FCEF}"/>
                </a:ext>
              </a:extLst>
            </p:cNvPr>
            <p:cNvSpPr txBox="1"/>
            <p:nvPr/>
          </p:nvSpPr>
          <p:spPr>
            <a:xfrm>
              <a:off x="6301824" y="2351056"/>
              <a:ext cx="324128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150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4AF1B13-C514-E146-A9A1-9243412CC0F0}"/>
                </a:ext>
              </a:extLst>
            </p:cNvPr>
            <p:cNvGrpSpPr/>
            <p:nvPr/>
          </p:nvGrpSpPr>
          <p:grpSpPr>
            <a:xfrm>
              <a:off x="6890121" y="2183225"/>
              <a:ext cx="670961" cy="364774"/>
              <a:chOff x="2333453" y="1643759"/>
              <a:chExt cx="1252461" cy="680911"/>
            </a:xfrm>
          </p:grpSpPr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9B9A392-8722-1244-886F-D15B3C79DE98}"/>
                  </a:ext>
                </a:extLst>
              </p:cNvPr>
              <p:cNvSpPr/>
              <p:nvPr/>
            </p:nvSpPr>
            <p:spPr>
              <a:xfrm rot="16200000">
                <a:off x="2798915" y="1545627"/>
                <a:ext cx="168769" cy="960110"/>
              </a:xfrm>
              <a:prstGeom prst="rightBrace">
                <a:avLst>
                  <a:gd name="adj1" fmla="val 58347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24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D738F86-54DE-2940-AEF3-E298C10D48EB}"/>
                  </a:ext>
                </a:extLst>
              </p:cNvPr>
              <p:cNvSpPr txBox="1"/>
              <p:nvPr/>
            </p:nvSpPr>
            <p:spPr>
              <a:xfrm>
                <a:off x="2333453" y="1936872"/>
                <a:ext cx="1252461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/>
                  <a:t>256+12*16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CD6691-47CA-FF41-B956-DB3EF9EA7E52}"/>
                  </a:ext>
                </a:extLst>
              </p:cNvPr>
              <p:cNvSpPr txBox="1"/>
              <p:nvPr/>
            </p:nvSpPr>
            <p:spPr>
              <a:xfrm>
                <a:off x="2611743" y="1643759"/>
                <a:ext cx="605039" cy="380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4" dirty="0"/>
                  <a:t>342</a:t>
                </a:r>
              </a:p>
            </p:txBody>
          </p:sp>
        </p:grpSp>
        <p:sp>
          <p:nvSpPr>
            <p:cNvPr id="98" name="Cube 97">
              <a:extLst>
                <a:ext uri="{FF2B5EF4-FFF2-40B4-BE49-F238E27FC236}">
                  <a16:creationId xmlns:a16="http://schemas.microsoft.com/office/drawing/2014/main" id="{7737E472-4D4E-CA48-A34E-F119A00A0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368" y="2623813"/>
              <a:ext cx="598756" cy="58638"/>
            </a:xfrm>
            <a:prstGeom prst="cube">
              <a:avLst>
                <a:gd name="adj" fmla="val 347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EF49B5-A8EE-E348-8FD7-E2E34ED3CCFC}"/>
                </a:ext>
              </a:extLst>
            </p:cNvPr>
            <p:cNvSpPr txBox="1"/>
            <p:nvPr/>
          </p:nvSpPr>
          <p:spPr>
            <a:xfrm>
              <a:off x="7619873" y="2676293"/>
              <a:ext cx="231154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7CD263-0CAA-154F-9948-711A0029A3C9}"/>
                </a:ext>
              </a:extLst>
            </p:cNvPr>
            <p:cNvSpPr txBox="1"/>
            <p:nvPr/>
          </p:nvSpPr>
          <p:spPr>
            <a:xfrm>
              <a:off x="7582024" y="2418221"/>
              <a:ext cx="324128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342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523B3C-B155-9448-9BC2-86E5B4B5DCFD}"/>
                </a:ext>
              </a:extLst>
            </p:cNvPr>
            <p:cNvSpPr txBox="1"/>
            <p:nvPr/>
          </p:nvSpPr>
          <p:spPr>
            <a:xfrm>
              <a:off x="7257032" y="1916646"/>
              <a:ext cx="625492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Avg Pooling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4C99AA5-FC03-9549-86BB-D9E2D62B61CC}"/>
                </a:ext>
              </a:extLst>
            </p:cNvPr>
            <p:cNvCxnSpPr>
              <a:endCxn id="98" idx="2"/>
            </p:cNvCxnSpPr>
            <p:nvPr/>
          </p:nvCxnSpPr>
          <p:spPr>
            <a:xfrm flipH="1">
              <a:off x="7380369" y="2146809"/>
              <a:ext cx="217021" cy="516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247C2D2-AC15-F943-906E-C473C56E59BD}"/>
                </a:ext>
              </a:extLst>
            </p:cNvPr>
            <p:cNvSpPr txBox="1"/>
            <p:nvPr/>
          </p:nvSpPr>
          <p:spPr>
            <a:xfrm>
              <a:off x="4444385" y="4527209"/>
              <a:ext cx="277640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24</a:t>
              </a:r>
            </a:p>
          </p:txBody>
        </p:sp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12333F71-F320-6443-AD1E-1AA4D2A30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8936" y="4694868"/>
              <a:ext cx="406079" cy="441489"/>
            </a:xfrm>
            <a:prstGeom prst="cube">
              <a:avLst>
                <a:gd name="adj" fmla="val 3535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E83BAF1-96FF-214F-9E9E-0B5565097BDA}"/>
                </a:ext>
              </a:extLst>
            </p:cNvPr>
            <p:cNvSpPr txBox="1"/>
            <p:nvPr/>
          </p:nvSpPr>
          <p:spPr>
            <a:xfrm>
              <a:off x="4039643" y="4996886"/>
              <a:ext cx="285454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32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421778-57D6-1345-9EF9-EF9D66C457C7}"/>
                </a:ext>
              </a:extLst>
            </p:cNvPr>
            <p:cNvSpPr txBox="1"/>
            <p:nvPr/>
          </p:nvSpPr>
          <p:spPr>
            <a:xfrm>
              <a:off x="4706240" y="5144009"/>
              <a:ext cx="23275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/>
                <a:t>1</a:t>
              </a:r>
              <a:endParaRPr lang="en-US" sz="724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D17E3F-DF13-F045-AD05-7C7876FF6C74}"/>
                </a:ext>
              </a:extLst>
            </p:cNvPr>
            <p:cNvSpPr txBox="1"/>
            <p:nvPr/>
          </p:nvSpPr>
          <p:spPr>
            <a:xfrm>
              <a:off x="4869843" y="4527209"/>
              <a:ext cx="325730" cy="42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P=0</a:t>
              </a:r>
            </a:p>
            <a:p>
              <a:r>
                <a:rPr lang="en-US" sz="724" dirty="0"/>
                <a:t>S=1</a:t>
              </a:r>
            </a:p>
            <a:p>
              <a:endParaRPr lang="en-US" sz="724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F1B3479-3C39-5443-BCB4-8F63EB231054}"/>
                </a:ext>
              </a:extLst>
            </p:cNvPr>
            <p:cNvSpPr txBox="1"/>
            <p:nvPr/>
          </p:nvSpPr>
          <p:spPr>
            <a:xfrm>
              <a:off x="5312956" y="4539481"/>
              <a:ext cx="277640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48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B23E9A-A6F1-7845-B984-73C2146A4704}"/>
                </a:ext>
              </a:extLst>
            </p:cNvPr>
            <p:cNvSpPr txBox="1"/>
            <p:nvPr/>
          </p:nvSpPr>
          <p:spPr>
            <a:xfrm>
              <a:off x="4892757" y="5004360"/>
              <a:ext cx="316780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32</a:t>
              </a:r>
            </a:p>
          </p:txBody>
        </p:sp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9DDFC436-4CF0-944F-920C-23204C2E3137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H="1" flipV="1">
              <a:off x="4565495" y="2770968"/>
              <a:ext cx="3121991" cy="940506"/>
            </a:xfrm>
            <a:prstGeom prst="bentConnector4">
              <a:avLst>
                <a:gd name="adj1" fmla="val -3289"/>
                <a:gd name="adj2" fmla="val 61883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Elbow Connector 221">
              <a:extLst>
                <a:ext uri="{FF2B5EF4-FFF2-40B4-BE49-F238E27FC236}">
                  <a16:creationId xmlns:a16="http://schemas.microsoft.com/office/drawing/2014/main" id="{B8B5AFBA-355E-F644-9D97-31555B12A9D2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rot="16200000" flipH="1">
              <a:off x="6148562" y="1414093"/>
              <a:ext cx="673525" cy="3130271"/>
            </a:xfrm>
            <a:prstGeom prst="bentConnector3">
              <a:avLst>
                <a:gd name="adj1" fmla="val 6713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>
              <a:extLst>
                <a:ext uri="{FF2B5EF4-FFF2-40B4-BE49-F238E27FC236}">
                  <a16:creationId xmlns:a16="http://schemas.microsoft.com/office/drawing/2014/main" id="{01D14214-749E-524D-85B6-23BF3D638703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 flipV="1">
              <a:off x="5105803" y="2770762"/>
              <a:ext cx="4000139" cy="1047051"/>
            </a:xfrm>
            <a:prstGeom prst="bentConnector4">
              <a:avLst>
                <a:gd name="adj1" fmla="val -4082"/>
                <a:gd name="adj2" fmla="val 72796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FD3B709-B89D-8541-AEDD-3AA186F00AB2}"/>
                </a:ext>
              </a:extLst>
            </p:cNvPr>
            <p:cNvCxnSpPr/>
            <p:nvPr/>
          </p:nvCxnSpPr>
          <p:spPr>
            <a:xfrm flipH="1" flipV="1">
              <a:off x="4579898" y="4927181"/>
              <a:ext cx="328545" cy="11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22509CDF-1622-E649-BC78-594671D1BB9A}"/>
                </a:ext>
              </a:extLst>
            </p:cNvPr>
            <p:cNvCxnSpPr/>
            <p:nvPr/>
          </p:nvCxnSpPr>
          <p:spPr>
            <a:xfrm flipV="1">
              <a:off x="4913620" y="4935191"/>
              <a:ext cx="323431" cy="109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be 107">
              <a:extLst>
                <a:ext uri="{FF2B5EF4-FFF2-40B4-BE49-F238E27FC236}">
                  <a16:creationId xmlns:a16="http://schemas.microsoft.com/office/drawing/2014/main" id="{4D9E861C-D862-7E4F-A519-9B217BB17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1722" y="4707140"/>
              <a:ext cx="548344" cy="441489"/>
            </a:xfrm>
            <a:prstGeom prst="cube">
              <a:avLst>
                <a:gd name="adj" fmla="val 3535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2906CBD-990A-B943-BE81-57EC8F675F78}"/>
                </a:ext>
              </a:extLst>
            </p:cNvPr>
            <p:cNvSpPr txBox="1"/>
            <p:nvPr/>
          </p:nvSpPr>
          <p:spPr>
            <a:xfrm>
              <a:off x="5790678" y="5142950"/>
              <a:ext cx="7430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3</a:t>
              </a:r>
              <a:endParaRPr lang="en-US" sz="724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465F907-60EC-9F4B-8208-93A0C2E43A47}"/>
                </a:ext>
              </a:extLst>
            </p:cNvPr>
            <p:cNvSpPr txBox="1"/>
            <p:nvPr/>
          </p:nvSpPr>
          <p:spPr>
            <a:xfrm>
              <a:off x="5798354" y="4534814"/>
              <a:ext cx="386644" cy="426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P=1</a:t>
              </a:r>
            </a:p>
            <a:p>
              <a:r>
                <a:rPr lang="en-US" sz="724" dirty="0"/>
                <a:t>S=1</a:t>
              </a:r>
            </a:p>
            <a:p>
              <a:r>
                <a:rPr lang="en-US" sz="724" dirty="0"/>
                <a:t> k=12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87F030C-75CB-DA41-A500-1B1DB246E2BD}"/>
                </a:ext>
              </a:extLst>
            </p:cNvPr>
            <p:cNvCxnSpPr/>
            <p:nvPr/>
          </p:nvCxnSpPr>
          <p:spPr>
            <a:xfrm flipV="1">
              <a:off x="5908755" y="4950558"/>
              <a:ext cx="323431" cy="109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568412F-9C37-7A40-B474-63A2ADED73F6}"/>
                </a:ext>
              </a:extLst>
            </p:cNvPr>
            <p:cNvCxnSpPr/>
            <p:nvPr/>
          </p:nvCxnSpPr>
          <p:spPr>
            <a:xfrm flipH="1" flipV="1">
              <a:off x="5575033" y="4942547"/>
              <a:ext cx="328545" cy="11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Cube 240">
              <a:extLst>
                <a:ext uri="{FF2B5EF4-FFF2-40B4-BE49-F238E27FC236}">
                  <a16:creationId xmlns:a16="http://schemas.microsoft.com/office/drawing/2014/main" id="{C1510E33-F0D1-784A-BAED-3C8A270F3C7B}"/>
                </a:ext>
              </a:extLst>
            </p:cNvPr>
            <p:cNvSpPr/>
            <p:nvPr/>
          </p:nvSpPr>
          <p:spPr>
            <a:xfrm>
              <a:off x="5804448" y="4931290"/>
              <a:ext cx="246906" cy="234756"/>
            </a:xfrm>
            <a:prstGeom prst="cube">
              <a:avLst>
                <a:gd name="adj" fmla="val 6255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6F424CE-E89C-C343-8ABA-DFA2EBB326B6}"/>
                </a:ext>
              </a:extLst>
            </p:cNvPr>
            <p:cNvSpPr txBox="1"/>
            <p:nvPr/>
          </p:nvSpPr>
          <p:spPr>
            <a:xfrm>
              <a:off x="6273862" y="4575782"/>
              <a:ext cx="283003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12</a:t>
              </a:r>
            </a:p>
          </p:txBody>
        </p:sp>
        <p:sp>
          <p:nvSpPr>
            <p:cNvPr id="247" name="Cube 246">
              <a:extLst>
                <a:ext uri="{FF2B5EF4-FFF2-40B4-BE49-F238E27FC236}">
                  <a16:creationId xmlns:a16="http://schemas.microsoft.com/office/drawing/2014/main" id="{DC78AE35-8A0C-7642-9358-B595035D3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348" y="4736940"/>
              <a:ext cx="345602" cy="441489"/>
            </a:xfrm>
            <a:prstGeom prst="cube">
              <a:avLst>
                <a:gd name="adj" fmla="val 4032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88BBE5E-633C-654D-BF3C-3F18A8A0062C}"/>
                </a:ext>
              </a:extLst>
            </p:cNvPr>
            <p:cNvSpPr txBox="1"/>
            <p:nvPr/>
          </p:nvSpPr>
          <p:spPr>
            <a:xfrm>
              <a:off x="5939087" y="5007359"/>
              <a:ext cx="325647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32</a:t>
              </a:r>
            </a:p>
          </p:txBody>
        </p:sp>
        <p:sp>
          <p:nvSpPr>
            <p:cNvPr id="249" name="Right Brace 248">
              <a:extLst>
                <a:ext uri="{FF2B5EF4-FFF2-40B4-BE49-F238E27FC236}">
                  <a16:creationId xmlns:a16="http://schemas.microsoft.com/office/drawing/2014/main" id="{F4E958E4-E1C7-6F4E-B470-910DF5F9C448}"/>
                </a:ext>
              </a:extLst>
            </p:cNvPr>
            <p:cNvSpPr/>
            <p:nvPr/>
          </p:nvSpPr>
          <p:spPr>
            <a:xfrm rot="16200000">
              <a:off x="5725319" y="2719904"/>
              <a:ext cx="105896" cy="3621551"/>
            </a:xfrm>
            <a:prstGeom prst="rightBrace">
              <a:avLst>
                <a:gd name="adj1" fmla="val 486327"/>
                <a:gd name="adj2" fmla="val 112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cxnSp>
          <p:nvCxnSpPr>
            <p:cNvPr id="256" name="Elbow Connector 255">
              <a:extLst>
                <a:ext uri="{FF2B5EF4-FFF2-40B4-BE49-F238E27FC236}">
                  <a16:creationId xmlns:a16="http://schemas.microsoft.com/office/drawing/2014/main" id="{97D8604F-566F-CC48-A85E-756E379AC960}"/>
                </a:ext>
              </a:extLst>
            </p:cNvPr>
            <p:cNvCxnSpPr>
              <a:cxnSpLocks/>
              <a:stCxn id="195" idx="3"/>
              <a:endCxn id="100" idx="2"/>
            </p:cNvCxnSpPr>
            <p:nvPr/>
          </p:nvCxnSpPr>
          <p:spPr>
            <a:xfrm rot="5400000">
              <a:off x="3952314" y="4352606"/>
              <a:ext cx="951408" cy="318163"/>
            </a:xfrm>
            <a:prstGeom prst="bentConnector4">
              <a:avLst>
                <a:gd name="adj1" fmla="val 34627"/>
                <a:gd name="adj2" fmla="val 205662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052B5B8E-8B55-E546-8755-AC80F89BBE7D}"/>
                </a:ext>
              </a:extLst>
            </p:cNvPr>
            <p:cNvCxnSpPr>
              <a:cxnSpLocks/>
              <a:endCxn id="249" idx="1"/>
            </p:cNvCxnSpPr>
            <p:nvPr/>
          </p:nvCxnSpPr>
          <p:spPr>
            <a:xfrm>
              <a:off x="4248136" y="3905123"/>
              <a:ext cx="125224" cy="572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>
              <a:extLst>
                <a:ext uri="{FF2B5EF4-FFF2-40B4-BE49-F238E27FC236}">
                  <a16:creationId xmlns:a16="http://schemas.microsoft.com/office/drawing/2014/main" id="{95F19877-5C0C-8C42-9278-9D2935EC3D49}"/>
                </a:ext>
              </a:extLst>
            </p:cNvPr>
            <p:cNvCxnSpPr>
              <a:cxnSpLocks/>
              <a:stCxn id="273" idx="5"/>
              <a:endCxn id="204" idx="3"/>
            </p:cNvCxnSpPr>
            <p:nvPr/>
          </p:nvCxnSpPr>
          <p:spPr>
            <a:xfrm flipH="1" flipV="1">
              <a:off x="5168385" y="4017651"/>
              <a:ext cx="2239950" cy="896653"/>
            </a:xfrm>
            <a:prstGeom prst="bentConnector4">
              <a:avLst>
                <a:gd name="adj1" fmla="val -10206"/>
                <a:gd name="adj2" fmla="val 58234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2E74A797-70F1-CD4F-8B77-8BB151B8CCF8}"/>
                </a:ext>
              </a:extLst>
            </p:cNvPr>
            <p:cNvSpPr/>
            <p:nvPr/>
          </p:nvSpPr>
          <p:spPr>
            <a:xfrm>
              <a:off x="4773091" y="4911814"/>
              <a:ext cx="270973" cy="266614"/>
            </a:xfrm>
            <a:prstGeom prst="cube">
              <a:avLst>
                <a:gd name="adj" fmla="val 8598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272" name="Cube 271">
              <a:extLst>
                <a:ext uri="{FF2B5EF4-FFF2-40B4-BE49-F238E27FC236}">
                  <a16:creationId xmlns:a16="http://schemas.microsoft.com/office/drawing/2014/main" id="{57423964-299E-3A43-BD56-3CA882FF3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1606" y="4766646"/>
              <a:ext cx="406079" cy="441489"/>
            </a:xfrm>
            <a:prstGeom prst="cube">
              <a:avLst>
                <a:gd name="adj" fmla="val 3535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273" name="Cube 272">
              <a:extLst>
                <a:ext uri="{FF2B5EF4-FFF2-40B4-BE49-F238E27FC236}">
                  <a16:creationId xmlns:a16="http://schemas.microsoft.com/office/drawing/2014/main" id="{82984C94-0D21-4849-8EE2-FF1CEEC9B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62733" y="4766646"/>
              <a:ext cx="345602" cy="441489"/>
            </a:xfrm>
            <a:prstGeom prst="cube">
              <a:avLst>
                <a:gd name="adj" fmla="val 422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cxnSp>
          <p:nvCxnSpPr>
            <p:cNvPr id="277" name="Curved Connector 276">
              <a:extLst>
                <a:ext uri="{FF2B5EF4-FFF2-40B4-BE49-F238E27FC236}">
                  <a16:creationId xmlns:a16="http://schemas.microsoft.com/office/drawing/2014/main" id="{C7512484-26C4-FF4C-A527-ACED991D8238}"/>
                </a:ext>
              </a:extLst>
            </p:cNvPr>
            <p:cNvCxnSpPr>
              <a:stCxn id="100" idx="3"/>
              <a:endCxn id="272" idx="3"/>
            </p:cNvCxnSpPr>
            <p:nvPr/>
          </p:nvCxnSpPr>
          <p:spPr>
            <a:xfrm rot="16200000" flipH="1">
              <a:off x="5635642" y="3900910"/>
              <a:ext cx="71778" cy="2542670"/>
            </a:xfrm>
            <a:prstGeom prst="curvedConnector3">
              <a:avLst>
                <a:gd name="adj1" fmla="val 4588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urved Connector 279">
              <a:extLst>
                <a:ext uri="{FF2B5EF4-FFF2-40B4-BE49-F238E27FC236}">
                  <a16:creationId xmlns:a16="http://schemas.microsoft.com/office/drawing/2014/main" id="{507D67E5-B668-0649-A9D4-40170D182A62}"/>
                </a:ext>
              </a:extLst>
            </p:cNvPr>
            <p:cNvCxnSpPr>
              <a:stCxn id="247" idx="3"/>
              <a:endCxn id="273" idx="3"/>
            </p:cNvCxnSpPr>
            <p:nvPr/>
          </p:nvCxnSpPr>
          <p:spPr>
            <a:xfrm rot="16200000" flipH="1">
              <a:off x="6688603" y="4734289"/>
              <a:ext cx="29706" cy="917984"/>
            </a:xfrm>
            <a:prstGeom prst="curvedConnector3">
              <a:avLst>
                <a:gd name="adj1" fmla="val 649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5AAF56B-E9FA-7046-A843-5704C2AE553A}"/>
                </a:ext>
              </a:extLst>
            </p:cNvPr>
            <p:cNvSpPr txBox="1"/>
            <p:nvPr/>
          </p:nvSpPr>
          <p:spPr>
            <a:xfrm>
              <a:off x="6737573" y="4560170"/>
              <a:ext cx="9460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Concatenation</a:t>
              </a:r>
            </a:p>
          </p:txBody>
        </p:sp>
        <p:sp>
          <p:nvSpPr>
            <p:cNvPr id="290" name="Right Arrow 289">
              <a:extLst>
                <a:ext uri="{FF2B5EF4-FFF2-40B4-BE49-F238E27FC236}">
                  <a16:creationId xmlns:a16="http://schemas.microsoft.com/office/drawing/2014/main" id="{331CC63E-AC0C-AB48-A1C7-EEA108643EB7}"/>
                </a:ext>
              </a:extLst>
            </p:cNvPr>
            <p:cNvSpPr/>
            <p:nvPr/>
          </p:nvSpPr>
          <p:spPr>
            <a:xfrm>
              <a:off x="6580412" y="4892023"/>
              <a:ext cx="102634" cy="2368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86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614FA8-4449-E244-B092-C73725B3EF48}"/>
                </a:ext>
              </a:extLst>
            </p:cNvPr>
            <p:cNvSpPr txBox="1"/>
            <p:nvPr/>
          </p:nvSpPr>
          <p:spPr>
            <a:xfrm>
              <a:off x="6807291" y="4862731"/>
              <a:ext cx="277640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b="1" dirty="0"/>
                <a:t>24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2D781E9-CE61-124F-A762-A25803E6AE63}"/>
                </a:ext>
              </a:extLst>
            </p:cNvPr>
            <p:cNvSpPr txBox="1"/>
            <p:nvPr/>
          </p:nvSpPr>
          <p:spPr>
            <a:xfrm>
              <a:off x="7017462" y="4869672"/>
              <a:ext cx="283003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b="1" dirty="0"/>
                <a:t>12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415F299-4050-FA41-AFD5-EFA964D87166}"/>
                </a:ext>
              </a:extLst>
            </p:cNvPr>
            <p:cNvSpPr txBox="1"/>
            <p:nvPr/>
          </p:nvSpPr>
          <p:spPr>
            <a:xfrm>
              <a:off x="6596290" y="5020319"/>
              <a:ext cx="302072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32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63C17C-203A-AA4A-A77E-57B403F97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7090" y="4506802"/>
              <a:ext cx="2251870" cy="1076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96E46791-EB52-5744-9ABB-D9ADFA0856B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rot="16200000" flipH="1">
              <a:off x="4410556" y="2019167"/>
              <a:ext cx="2917456" cy="4065562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611323-0C7D-044A-BE3B-EB5BF569DD56}"/>
                </a:ext>
              </a:extLst>
            </p:cNvPr>
            <p:cNvSpPr txBox="1"/>
            <p:nvPr/>
          </p:nvSpPr>
          <p:spPr>
            <a:xfrm>
              <a:off x="4631287" y="3426834"/>
              <a:ext cx="277640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24</a:t>
              </a:r>
            </a:p>
          </p:txBody>
        </p:sp>
        <p:sp>
          <p:nvSpPr>
            <p:cNvPr id="195" name="Cube 194">
              <a:extLst>
                <a:ext uri="{FF2B5EF4-FFF2-40B4-BE49-F238E27FC236}">
                  <a16:creationId xmlns:a16="http://schemas.microsoft.com/office/drawing/2014/main" id="{1FF331E4-24A7-0F42-960F-6282D34E0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5838" y="3594494"/>
              <a:ext cx="406079" cy="441489"/>
            </a:xfrm>
            <a:prstGeom prst="cube">
              <a:avLst>
                <a:gd name="adj" fmla="val 3535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6BBA600E-DFA8-3249-BC48-FC1184D00061}"/>
                </a:ext>
              </a:extLst>
            </p:cNvPr>
            <p:cNvSpPr/>
            <p:nvPr/>
          </p:nvSpPr>
          <p:spPr>
            <a:xfrm>
              <a:off x="4767309" y="3796861"/>
              <a:ext cx="289249" cy="130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57" dirty="0">
                  <a:solidFill>
                    <a:schemeClr val="tx1"/>
                  </a:solidFill>
                </a:rPr>
                <a:t>DL1</a:t>
              </a:r>
              <a:endParaRPr lang="en-US" sz="724" dirty="0">
                <a:solidFill>
                  <a:schemeClr val="tx1"/>
                </a:solidFill>
              </a:endParaRPr>
            </a:p>
          </p:txBody>
        </p:sp>
        <p:sp>
          <p:nvSpPr>
            <p:cNvPr id="204" name="Cube 203">
              <a:extLst>
                <a:ext uri="{FF2B5EF4-FFF2-40B4-BE49-F238E27FC236}">
                  <a16:creationId xmlns:a16="http://schemas.microsoft.com/office/drawing/2014/main" id="{4FBAA2CE-D08E-ED42-91CE-4B6109076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0067" y="3591593"/>
              <a:ext cx="447257" cy="426058"/>
            </a:xfrm>
            <a:prstGeom prst="cube">
              <a:avLst>
                <a:gd name="adj" fmla="val 3535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A6F0E6F1-D445-6846-B219-256A6043D200}"/>
                </a:ext>
              </a:extLst>
            </p:cNvPr>
            <p:cNvSpPr/>
            <p:nvPr/>
          </p:nvSpPr>
          <p:spPr>
            <a:xfrm>
              <a:off x="5336944" y="3795736"/>
              <a:ext cx="289249" cy="130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57" dirty="0">
                  <a:solidFill>
                    <a:schemeClr val="tx1"/>
                  </a:solidFill>
                </a:rPr>
                <a:t>DL2</a:t>
              </a:r>
              <a:endParaRPr lang="en-US" sz="724" dirty="0">
                <a:solidFill>
                  <a:schemeClr val="tx1"/>
                </a:solidFill>
              </a:endParaRPr>
            </a:p>
          </p:txBody>
        </p:sp>
        <p:sp>
          <p:nvSpPr>
            <p:cNvPr id="208" name="Right Brace 207">
              <a:extLst>
                <a:ext uri="{FF2B5EF4-FFF2-40B4-BE49-F238E27FC236}">
                  <a16:creationId xmlns:a16="http://schemas.microsoft.com/office/drawing/2014/main" id="{9578196D-455D-1345-B350-96EFD8697246}"/>
                </a:ext>
              </a:extLst>
            </p:cNvPr>
            <p:cNvSpPr/>
            <p:nvPr/>
          </p:nvSpPr>
          <p:spPr>
            <a:xfrm rot="16200000">
              <a:off x="5976616" y="1693529"/>
              <a:ext cx="137932" cy="3202377"/>
            </a:xfrm>
            <a:prstGeom prst="rightBrace">
              <a:avLst>
                <a:gd name="adj1" fmla="val 486327"/>
                <a:gd name="adj2" fmla="val 1575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cxnSp>
          <p:nvCxnSpPr>
            <p:cNvPr id="209" name="Elbow Connector 208">
              <a:extLst>
                <a:ext uri="{FF2B5EF4-FFF2-40B4-BE49-F238E27FC236}">
                  <a16:creationId xmlns:a16="http://schemas.microsoft.com/office/drawing/2014/main" id="{C3BE70FB-700A-6D49-B579-8BBEEA87B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1040" y="2764194"/>
              <a:ext cx="3121991" cy="940506"/>
            </a:xfrm>
            <a:prstGeom prst="bentConnector4">
              <a:avLst>
                <a:gd name="adj1" fmla="val -3289"/>
                <a:gd name="adj2" fmla="val 61883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>
              <a:extLst>
                <a:ext uri="{FF2B5EF4-FFF2-40B4-BE49-F238E27FC236}">
                  <a16:creationId xmlns:a16="http://schemas.microsoft.com/office/drawing/2014/main" id="{56206FBC-01A6-6748-8907-16DFDD1D1F86}"/>
                </a:ext>
              </a:extLst>
            </p:cNvPr>
            <p:cNvCxnSpPr>
              <a:endCxn id="195" idx="2"/>
            </p:cNvCxnSpPr>
            <p:nvPr/>
          </p:nvCxnSpPr>
          <p:spPr>
            <a:xfrm rot="16200000" flipH="1">
              <a:off x="3677966" y="3109145"/>
              <a:ext cx="1129090" cy="426654"/>
            </a:xfrm>
            <a:prstGeom prst="bentConnector2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DDDDB8B-C38F-724C-8FAC-5CEFE862183E}"/>
                </a:ext>
              </a:extLst>
            </p:cNvPr>
            <p:cNvSpPr txBox="1"/>
            <p:nvPr/>
          </p:nvSpPr>
          <p:spPr>
            <a:xfrm>
              <a:off x="7722139" y="3424989"/>
              <a:ext cx="4972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/>
                <a:t>216*0.5</a:t>
              </a:r>
            </a:p>
            <a:p>
              <a:r>
                <a:rPr lang="en-US" sz="750" dirty="0"/>
                <a:t>= </a:t>
              </a:r>
              <a:r>
                <a:rPr lang="en-US" sz="724" dirty="0"/>
                <a:t>108</a:t>
              </a:r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83E3BC2-C1DB-8643-B96E-27168997D6EE}"/>
                </a:ext>
              </a:extLst>
            </p:cNvPr>
            <p:cNvCxnSpPr/>
            <p:nvPr/>
          </p:nvCxnSpPr>
          <p:spPr>
            <a:xfrm flipV="1">
              <a:off x="7814194" y="3797129"/>
              <a:ext cx="238864" cy="42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Cube 218">
              <a:extLst>
                <a:ext uri="{FF2B5EF4-FFF2-40B4-BE49-F238E27FC236}">
                  <a16:creationId xmlns:a16="http://schemas.microsoft.com/office/drawing/2014/main" id="{EDE1D92B-A223-5B49-8ED4-0014D3C0B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6766" y="3580134"/>
              <a:ext cx="443427" cy="441489"/>
            </a:xfrm>
            <a:prstGeom prst="cube">
              <a:avLst>
                <a:gd name="adj" fmla="val 3535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221" name="Cube 220">
              <a:extLst>
                <a:ext uri="{FF2B5EF4-FFF2-40B4-BE49-F238E27FC236}">
                  <a16:creationId xmlns:a16="http://schemas.microsoft.com/office/drawing/2014/main" id="{305DE1FF-21FD-084E-B3E1-3FF1E1D74827}"/>
                </a:ext>
              </a:extLst>
            </p:cNvPr>
            <p:cNvSpPr/>
            <p:nvPr/>
          </p:nvSpPr>
          <p:spPr>
            <a:xfrm>
              <a:off x="8552696" y="3763785"/>
              <a:ext cx="72459" cy="197599"/>
            </a:xfrm>
            <a:prstGeom prst="cube">
              <a:avLst>
                <a:gd name="adj" fmla="val 7833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86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7582E5B-2029-EA44-86AF-6C91AC077F51}"/>
                </a:ext>
              </a:extLst>
            </p:cNvPr>
            <p:cNvSpPr txBox="1"/>
            <p:nvPr/>
          </p:nvSpPr>
          <p:spPr>
            <a:xfrm>
              <a:off x="8482629" y="3510948"/>
              <a:ext cx="311304" cy="290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43" dirty="0"/>
                <a:t>S=2</a:t>
              </a:r>
            </a:p>
            <a:p>
              <a:r>
                <a:rPr lang="en-US" sz="643" dirty="0"/>
                <a:t>K=2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2DA6AC5-1EF7-B349-B449-FFB67AC78D11}"/>
                </a:ext>
              </a:extLst>
            </p:cNvPr>
            <p:cNvCxnSpPr>
              <a:cxnSpLocks/>
              <a:stCxn id="221" idx="4"/>
            </p:cNvCxnSpPr>
            <p:nvPr/>
          </p:nvCxnSpPr>
          <p:spPr>
            <a:xfrm flipH="1" flipV="1">
              <a:off x="8333480" y="3807437"/>
              <a:ext cx="234915" cy="8352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5202384-98E6-6B46-81DC-A04B4F66CC29}"/>
                </a:ext>
              </a:extLst>
            </p:cNvPr>
            <p:cNvSpPr txBox="1"/>
            <p:nvPr/>
          </p:nvSpPr>
          <p:spPr>
            <a:xfrm>
              <a:off x="8835833" y="3540566"/>
              <a:ext cx="324128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108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424B3F5-2A9D-FD4F-9E6A-CD4A0B021FF2}"/>
                </a:ext>
              </a:extLst>
            </p:cNvPr>
            <p:cNvSpPr txBox="1"/>
            <p:nvPr/>
          </p:nvSpPr>
          <p:spPr>
            <a:xfrm>
              <a:off x="8143624" y="3429845"/>
              <a:ext cx="324128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108</a:t>
              </a:r>
            </a:p>
          </p:txBody>
        </p: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502EB3B9-424F-704F-B33B-7C675239CF3C}"/>
                </a:ext>
              </a:extLst>
            </p:cNvPr>
            <p:cNvCxnSpPr>
              <a:stCxn id="221" idx="4"/>
            </p:cNvCxnSpPr>
            <p:nvPr/>
          </p:nvCxnSpPr>
          <p:spPr>
            <a:xfrm flipV="1">
              <a:off x="8568395" y="3849200"/>
              <a:ext cx="182400" cy="417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Cube 228">
              <a:extLst>
                <a:ext uri="{FF2B5EF4-FFF2-40B4-BE49-F238E27FC236}">
                  <a16:creationId xmlns:a16="http://schemas.microsoft.com/office/drawing/2014/main" id="{ED1FB0E5-B43D-B240-9742-C5EB422CDA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1648" y="3697272"/>
              <a:ext cx="389839" cy="341761"/>
            </a:xfrm>
            <a:prstGeom prst="cube">
              <a:avLst>
                <a:gd name="adj" fmla="val 334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230" name="Right Brace 229">
              <a:extLst>
                <a:ext uri="{FF2B5EF4-FFF2-40B4-BE49-F238E27FC236}">
                  <a16:creationId xmlns:a16="http://schemas.microsoft.com/office/drawing/2014/main" id="{9B695946-C62B-7541-9C81-85068694F0A0}"/>
                </a:ext>
              </a:extLst>
            </p:cNvPr>
            <p:cNvSpPr/>
            <p:nvPr/>
          </p:nvSpPr>
          <p:spPr>
            <a:xfrm rot="16200000">
              <a:off x="8500500" y="2640534"/>
              <a:ext cx="86049" cy="1423416"/>
            </a:xfrm>
            <a:prstGeom prst="rightBrace">
              <a:avLst>
                <a:gd name="adj1" fmla="val 486327"/>
                <a:gd name="adj2" fmla="val 1575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cxnSp>
          <p:nvCxnSpPr>
            <p:cNvPr id="231" name="Elbow Connector 230">
              <a:extLst>
                <a:ext uri="{FF2B5EF4-FFF2-40B4-BE49-F238E27FC236}">
                  <a16:creationId xmlns:a16="http://schemas.microsoft.com/office/drawing/2014/main" id="{0DD864F8-1311-284E-A139-4095F3E445E7}"/>
                </a:ext>
              </a:extLst>
            </p:cNvPr>
            <p:cNvCxnSpPr>
              <a:stCxn id="229" idx="5"/>
            </p:cNvCxnSpPr>
            <p:nvPr/>
          </p:nvCxnSpPr>
          <p:spPr>
            <a:xfrm flipH="1" flipV="1">
              <a:off x="5111348" y="2763988"/>
              <a:ext cx="4000139" cy="1047051"/>
            </a:xfrm>
            <a:prstGeom prst="bentConnector4">
              <a:avLst>
                <a:gd name="adj1" fmla="val -4082"/>
                <a:gd name="adj2" fmla="val 72796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Cube 231">
              <a:extLst>
                <a:ext uri="{FF2B5EF4-FFF2-40B4-BE49-F238E27FC236}">
                  <a16:creationId xmlns:a16="http://schemas.microsoft.com/office/drawing/2014/main" id="{3D84592B-1265-5042-92B8-6DCCC2884E4F}"/>
                </a:ext>
              </a:extLst>
            </p:cNvPr>
            <p:cNvSpPr/>
            <p:nvPr/>
          </p:nvSpPr>
          <p:spPr>
            <a:xfrm>
              <a:off x="7678708" y="3706088"/>
              <a:ext cx="270973" cy="266614"/>
            </a:xfrm>
            <a:prstGeom prst="cube">
              <a:avLst>
                <a:gd name="adj" fmla="val 8598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233" name="Cube 232">
              <a:extLst>
                <a:ext uri="{FF2B5EF4-FFF2-40B4-BE49-F238E27FC236}">
                  <a16:creationId xmlns:a16="http://schemas.microsoft.com/office/drawing/2014/main" id="{1E1A5996-56DB-224D-A62C-FFD21E8E0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421" y="3597526"/>
              <a:ext cx="473394" cy="426058"/>
            </a:xfrm>
            <a:prstGeom prst="cube">
              <a:avLst>
                <a:gd name="adj" fmla="val 3535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236" name="Rounded Rectangle 235">
              <a:extLst>
                <a:ext uri="{FF2B5EF4-FFF2-40B4-BE49-F238E27FC236}">
                  <a16:creationId xmlns:a16="http://schemas.microsoft.com/office/drawing/2014/main" id="{B985D019-5582-1246-95FF-2B84C7577497}"/>
                </a:ext>
              </a:extLst>
            </p:cNvPr>
            <p:cNvSpPr/>
            <p:nvPr/>
          </p:nvSpPr>
          <p:spPr>
            <a:xfrm>
              <a:off x="5744326" y="3795736"/>
              <a:ext cx="289249" cy="130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57" dirty="0">
                  <a:solidFill>
                    <a:schemeClr val="tx1"/>
                  </a:solidFill>
                </a:rPr>
                <a:t>DL2</a:t>
              </a:r>
              <a:endParaRPr lang="en-US" sz="724" dirty="0">
                <a:solidFill>
                  <a:schemeClr val="tx1"/>
                </a:solidFill>
              </a:endParaRPr>
            </a:p>
          </p:txBody>
        </p:sp>
        <p:sp>
          <p:nvSpPr>
            <p:cNvPr id="238" name="Cube 237">
              <a:extLst>
                <a:ext uri="{FF2B5EF4-FFF2-40B4-BE49-F238E27FC236}">
                  <a16:creationId xmlns:a16="http://schemas.microsoft.com/office/drawing/2014/main" id="{7792DC8D-743C-5E43-8704-CDA1D92AC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1289" y="3597526"/>
              <a:ext cx="495445" cy="426058"/>
            </a:xfrm>
            <a:prstGeom prst="cube">
              <a:avLst>
                <a:gd name="adj" fmla="val 3535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AF999E09-BBCA-B64E-BF8A-EA21E187161B}"/>
                </a:ext>
              </a:extLst>
            </p:cNvPr>
            <p:cNvSpPr/>
            <p:nvPr/>
          </p:nvSpPr>
          <p:spPr>
            <a:xfrm>
              <a:off x="6186748" y="3795736"/>
              <a:ext cx="289249" cy="1306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57" dirty="0">
                  <a:solidFill>
                    <a:schemeClr val="tx1"/>
                  </a:solidFill>
                </a:rPr>
                <a:t>DL4</a:t>
              </a:r>
              <a:endParaRPr lang="en-US" sz="724" dirty="0">
                <a:solidFill>
                  <a:schemeClr val="tx1"/>
                </a:solidFill>
              </a:endParaRP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4F36582E-20BD-3A4D-88AB-FAB65E050818}"/>
                </a:ext>
              </a:extLst>
            </p:cNvPr>
            <p:cNvSpPr/>
            <p:nvPr/>
          </p:nvSpPr>
          <p:spPr>
            <a:xfrm>
              <a:off x="6743661" y="3803222"/>
              <a:ext cx="355712" cy="1241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57" dirty="0">
                  <a:solidFill>
                    <a:schemeClr val="tx1"/>
                  </a:solidFill>
                </a:rPr>
                <a:t>DL16</a:t>
              </a:r>
              <a:endParaRPr lang="en-US" sz="724" dirty="0">
                <a:solidFill>
                  <a:schemeClr val="tx1"/>
                </a:solidFill>
              </a:endParaRPr>
            </a:p>
          </p:txBody>
        </p:sp>
        <p:sp>
          <p:nvSpPr>
            <p:cNvPr id="251" name="Cube 250">
              <a:extLst>
                <a:ext uri="{FF2B5EF4-FFF2-40B4-BE49-F238E27FC236}">
                  <a16:creationId xmlns:a16="http://schemas.microsoft.com/office/drawing/2014/main" id="{2B8CD0A2-E8BA-3743-9FFB-4DDCAA09F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0462" y="3604485"/>
              <a:ext cx="639861" cy="426058"/>
            </a:xfrm>
            <a:prstGeom prst="cube">
              <a:avLst>
                <a:gd name="adj" fmla="val 3535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4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5B4B311-E921-3B40-98E1-BDD6D8CA4CBE}"/>
                </a:ext>
              </a:extLst>
            </p:cNvPr>
            <p:cNvSpPr txBox="1"/>
            <p:nvPr/>
          </p:nvSpPr>
          <p:spPr>
            <a:xfrm>
              <a:off x="6421861" y="36325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AA56309-356B-354E-8328-98364CB38C07}"/>
                </a:ext>
              </a:extLst>
            </p:cNvPr>
            <p:cNvSpPr/>
            <p:nvPr/>
          </p:nvSpPr>
          <p:spPr>
            <a:xfrm>
              <a:off x="4959813" y="3441141"/>
              <a:ext cx="2022175" cy="6270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34C9E5E-FFD9-8548-AA2E-1A3AC65C91E7}"/>
                </a:ext>
              </a:extLst>
            </p:cNvPr>
            <p:cNvSpPr txBox="1"/>
            <p:nvPr/>
          </p:nvSpPr>
          <p:spPr>
            <a:xfrm>
              <a:off x="5528455" y="3243140"/>
              <a:ext cx="10342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16 dense layers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517C5FD-9275-474A-A6A9-AD6A8396C652}"/>
                </a:ext>
              </a:extLst>
            </p:cNvPr>
            <p:cNvSpPr txBox="1"/>
            <p:nvPr/>
          </p:nvSpPr>
          <p:spPr>
            <a:xfrm>
              <a:off x="7254045" y="3426483"/>
              <a:ext cx="324128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216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799045F-2DBF-AF43-AC01-A4BBBF23D417}"/>
                </a:ext>
              </a:extLst>
            </p:cNvPr>
            <p:cNvSpPr txBox="1"/>
            <p:nvPr/>
          </p:nvSpPr>
          <p:spPr>
            <a:xfrm>
              <a:off x="5152818" y="3426483"/>
              <a:ext cx="277640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36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3CD0A2B-153F-284A-B17E-C5EEA3995150}"/>
                </a:ext>
              </a:extLst>
            </p:cNvPr>
            <p:cNvSpPr txBox="1"/>
            <p:nvPr/>
          </p:nvSpPr>
          <p:spPr>
            <a:xfrm>
              <a:off x="5569921" y="3432345"/>
              <a:ext cx="277640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48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94A66E4-EB12-8B4F-9881-469EC9B2EDD3}"/>
                </a:ext>
              </a:extLst>
            </p:cNvPr>
            <p:cNvSpPr txBox="1"/>
            <p:nvPr/>
          </p:nvSpPr>
          <p:spPr>
            <a:xfrm>
              <a:off x="5966424" y="3426483"/>
              <a:ext cx="277640" cy="203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60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F06026C-2DE7-7D4F-919F-E826B1E8159D}"/>
                </a:ext>
              </a:extLst>
            </p:cNvPr>
            <p:cNvSpPr txBox="1"/>
            <p:nvPr/>
          </p:nvSpPr>
          <p:spPr>
            <a:xfrm>
              <a:off x="4245362" y="3885125"/>
              <a:ext cx="320062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32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792371BB-D44C-294E-A1C8-9764869DE363}"/>
                </a:ext>
              </a:extLst>
            </p:cNvPr>
            <p:cNvSpPr txBox="1"/>
            <p:nvPr/>
          </p:nvSpPr>
          <p:spPr>
            <a:xfrm>
              <a:off x="7769147" y="3872309"/>
              <a:ext cx="320062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32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47983960-7053-1940-A555-1D66E458FDA1}"/>
                </a:ext>
              </a:extLst>
            </p:cNvPr>
            <p:cNvSpPr txBox="1"/>
            <p:nvPr/>
          </p:nvSpPr>
          <p:spPr>
            <a:xfrm>
              <a:off x="9011343" y="3899194"/>
              <a:ext cx="320062" cy="20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4" dirty="0"/>
                <a:t>16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0FE6421A-EE83-2C40-BC10-9C40DB1C39FC}"/>
                </a:ext>
              </a:extLst>
            </p:cNvPr>
            <p:cNvCxnSpPr>
              <a:stCxn id="54" idx="2"/>
              <a:endCxn id="208" idx="1"/>
            </p:cNvCxnSpPr>
            <p:nvPr/>
          </p:nvCxnSpPr>
          <p:spPr>
            <a:xfrm rot="16200000" flipH="1">
              <a:off x="4344633" y="2621616"/>
              <a:ext cx="596247" cy="612024"/>
            </a:xfrm>
            <a:prstGeom prst="bentConnector3">
              <a:avLst>
                <a:gd name="adj1" fmla="val 92562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E4F1AA-6739-7C42-8A40-6D191136196C}"/>
                </a:ext>
              </a:extLst>
            </p:cNvPr>
            <p:cNvSpPr/>
            <p:nvPr/>
          </p:nvSpPr>
          <p:spPr>
            <a:xfrm>
              <a:off x="4645144" y="4747847"/>
              <a:ext cx="63276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4*12=48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54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be 48">
            <a:extLst>
              <a:ext uri="{FF2B5EF4-FFF2-40B4-BE49-F238E27FC236}">
                <a16:creationId xmlns:a16="http://schemas.microsoft.com/office/drawing/2014/main" id="{C241F8F9-38EF-DB45-AF37-9B43D076CCCE}"/>
              </a:ext>
            </a:extLst>
          </p:cNvPr>
          <p:cNvSpPr/>
          <p:nvPr/>
        </p:nvSpPr>
        <p:spPr>
          <a:xfrm rot="16200000" flipV="1">
            <a:off x="7476673" y="2318989"/>
            <a:ext cx="1299322" cy="36160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0AF96C-BCAC-DE48-A0EB-1B26CF462BEC}"/>
              </a:ext>
            </a:extLst>
          </p:cNvPr>
          <p:cNvSpPr txBox="1"/>
          <p:nvPr/>
        </p:nvSpPr>
        <p:spPr>
          <a:xfrm>
            <a:off x="7902065" y="1489552"/>
            <a:ext cx="42030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Dense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AD392331-83D2-5E49-AC2C-FC6A66334C14}"/>
              </a:ext>
            </a:extLst>
          </p:cNvPr>
          <p:cNvSpPr/>
          <p:nvPr/>
        </p:nvSpPr>
        <p:spPr>
          <a:xfrm rot="16200000">
            <a:off x="7792070" y="2371514"/>
            <a:ext cx="1028631" cy="24492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092635-53EA-AF4C-941A-E179627FC2BE}"/>
              </a:ext>
            </a:extLst>
          </p:cNvPr>
          <p:cNvSpPr txBox="1"/>
          <p:nvPr/>
        </p:nvSpPr>
        <p:spPr>
          <a:xfrm>
            <a:off x="8144413" y="1624380"/>
            <a:ext cx="495649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Softmax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38AAD6-92B7-7C4D-AD22-6940BDC084D4}"/>
              </a:ext>
            </a:extLst>
          </p:cNvPr>
          <p:cNvSpPr txBox="1"/>
          <p:nvPr/>
        </p:nvSpPr>
        <p:spPr>
          <a:xfrm>
            <a:off x="4031529" y="2118879"/>
            <a:ext cx="277640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24</a:t>
            </a: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429CF883-5F48-3E4E-BBF5-649D1259EC27}"/>
              </a:ext>
            </a:extLst>
          </p:cNvPr>
          <p:cNvSpPr>
            <a:spLocks noChangeAspect="1"/>
          </p:cNvSpPr>
          <p:nvPr/>
        </p:nvSpPr>
        <p:spPr>
          <a:xfrm>
            <a:off x="3475618" y="2283452"/>
            <a:ext cx="247091" cy="487828"/>
          </a:xfrm>
          <a:prstGeom prst="cube">
            <a:avLst>
              <a:gd name="adj" fmla="val 6629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C1D9A0-D989-674D-BDCD-82E34157391A}"/>
              </a:ext>
            </a:extLst>
          </p:cNvPr>
          <p:cNvSpPr txBox="1"/>
          <p:nvPr/>
        </p:nvSpPr>
        <p:spPr>
          <a:xfrm>
            <a:off x="3588664" y="2112118"/>
            <a:ext cx="231154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2BFA8E-7F12-2D4C-84C6-0914B7B62F0D}"/>
              </a:ext>
            </a:extLst>
          </p:cNvPr>
          <p:cNvSpPr txBox="1"/>
          <p:nvPr/>
        </p:nvSpPr>
        <p:spPr>
          <a:xfrm>
            <a:off x="3247478" y="2576234"/>
            <a:ext cx="320059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32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19EEA33-6A43-6544-A3E7-1943A0F82DF3}"/>
              </a:ext>
            </a:extLst>
          </p:cNvPr>
          <p:cNvSpPr/>
          <p:nvPr/>
        </p:nvSpPr>
        <p:spPr>
          <a:xfrm>
            <a:off x="3691878" y="2462591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C5B1F6F5-2806-F047-A73C-1A52CBF3EFD9}"/>
              </a:ext>
            </a:extLst>
          </p:cNvPr>
          <p:cNvSpPr>
            <a:spLocks noChangeAspect="1"/>
          </p:cNvSpPr>
          <p:nvPr/>
        </p:nvSpPr>
        <p:spPr>
          <a:xfrm>
            <a:off x="3892378" y="2323212"/>
            <a:ext cx="406079" cy="441489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A782C7-03D8-1C4B-B6E9-01E3AEB7CC9B}"/>
              </a:ext>
            </a:extLst>
          </p:cNvPr>
          <p:cNvSpPr txBox="1"/>
          <p:nvPr/>
        </p:nvSpPr>
        <p:spPr>
          <a:xfrm>
            <a:off x="3700334" y="2597009"/>
            <a:ext cx="320062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32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F7B3547-9D02-5F42-A08C-6F1FD230AF03}"/>
              </a:ext>
            </a:extLst>
          </p:cNvPr>
          <p:cNvSpPr/>
          <p:nvPr/>
        </p:nvSpPr>
        <p:spPr>
          <a:xfrm>
            <a:off x="4192119" y="2498876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379E17B0-D248-0A44-A46E-36224A51646E}"/>
              </a:ext>
            </a:extLst>
          </p:cNvPr>
          <p:cNvSpPr>
            <a:spLocks noChangeAspect="1"/>
          </p:cNvSpPr>
          <p:nvPr/>
        </p:nvSpPr>
        <p:spPr>
          <a:xfrm>
            <a:off x="4403037" y="2329274"/>
            <a:ext cx="478247" cy="441695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1AAB8D-5BDC-1F40-8979-ACA26E3BBCA3}"/>
              </a:ext>
            </a:extLst>
          </p:cNvPr>
          <p:cNvSpPr txBox="1"/>
          <p:nvPr/>
        </p:nvSpPr>
        <p:spPr>
          <a:xfrm>
            <a:off x="4201981" y="2616893"/>
            <a:ext cx="425563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32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D39FA2-C47D-5A44-9E91-5ACE8452DA0B}"/>
              </a:ext>
            </a:extLst>
          </p:cNvPr>
          <p:cNvSpPr txBox="1"/>
          <p:nvPr/>
        </p:nvSpPr>
        <p:spPr>
          <a:xfrm>
            <a:off x="5087470" y="2242486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108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F3837C9-5318-5F45-8AA1-C069A303C783}"/>
              </a:ext>
            </a:extLst>
          </p:cNvPr>
          <p:cNvSpPr/>
          <p:nvPr/>
        </p:nvSpPr>
        <p:spPr>
          <a:xfrm>
            <a:off x="4775564" y="2511838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90A436AB-120D-3543-A273-B3A04310D8D7}"/>
              </a:ext>
            </a:extLst>
          </p:cNvPr>
          <p:cNvSpPr>
            <a:spLocks noChangeAspect="1"/>
          </p:cNvSpPr>
          <p:nvPr/>
        </p:nvSpPr>
        <p:spPr>
          <a:xfrm>
            <a:off x="4967997" y="2429000"/>
            <a:ext cx="389839" cy="341761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3FA6C-6D1B-6542-A9B6-ADA12654F365}"/>
              </a:ext>
            </a:extLst>
          </p:cNvPr>
          <p:cNvSpPr txBox="1"/>
          <p:nvPr/>
        </p:nvSpPr>
        <p:spPr>
          <a:xfrm>
            <a:off x="4773770" y="2629070"/>
            <a:ext cx="320914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16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3A6CE2C-D676-1B49-BD2E-97FBC73AD982}"/>
              </a:ext>
            </a:extLst>
          </p:cNvPr>
          <p:cNvSpPr/>
          <p:nvPr/>
        </p:nvSpPr>
        <p:spPr>
          <a:xfrm>
            <a:off x="5279735" y="2543015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5F58B053-4454-6047-9C2D-FE5830D9936B}"/>
              </a:ext>
            </a:extLst>
          </p:cNvPr>
          <p:cNvSpPr>
            <a:spLocks noChangeAspect="1"/>
          </p:cNvSpPr>
          <p:nvPr/>
        </p:nvSpPr>
        <p:spPr>
          <a:xfrm>
            <a:off x="5493938" y="2431150"/>
            <a:ext cx="575839" cy="341761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38C278-778C-1C45-B8BA-D3A48C5D92E2}"/>
              </a:ext>
            </a:extLst>
          </p:cNvPr>
          <p:cNvSpPr txBox="1"/>
          <p:nvPr/>
        </p:nvSpPr>
        <p:spPr>
          <a:xfrm>
            <a:off x="5295313" y="2630293"/>
            <a:ext cx="438879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16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65CD70C-307E-BE45-87AD-647772DA4653}"/>
              </a:ext>
            </a:extLst>
          </p:cNvPr>
          <p:cNvGrpSpPr/>
          <p:nvPr/>
        </p:nvGrpSpPr>
        <p:grpSpPr>
          <a:xfrm>
            <a:off x="4446651" y="1994697"/>
            <a:ext cx="655483" cy="383799"/>
            <a:chOff x="2302531" y="1643759"/>
            <a:chExt cx="1223569" cy="716426"/>
          </a:xfrm>
        </p:grpSpPr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D9AEFDB9-3C37-F641-9AF0-35E191012FD7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F7A799-1265-9942-923A-B8380356A474}"/>
                </a:ext>
              </a:extLst>
            </p:cNvPr>
            <p:cNvSpPr txBox="1"/>
            <p:nvPr/>
          </p:nvSpPr>
          <p:spPr>
            <a:xfrm>
              <a:off x="2302531" y="1972386"/>
              <a:ext cx="1223569" cy="387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24+12*16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97D18DE-6758-7645-821F-5C7376B18179}"/>
                </a:ext>
              </a:extLst>
            </p:cNvPr>
            <p:cNvSpPr txBox="1"/>
            <p:nvPr/>
          </p:nvSpPr>
          <p:spPr>
            <a:xfrm>
              <a:off x="2576905" y="1643759"/>
              <a:ext cx="605039" cy="380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216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9541E8-317E-3441-817F-DA6555540B00}"/>
              </a:ext>
            </a:extLst>
          </p:cNvPr>
          <p:cNvGrpSpPr/>
          <p:nvPr/>
        </p:nvGrpSpPr>
        <p:grpSpPr>
          <a:xfrm>
            <a:off x="5554484" y="2101580"/>
            <a:ext cx="628090" cy="387057"/>
            <a:chOff x="2329107" y="1643759"/>
            <a:chExt cx="1172435" cy="722506"/>
          </a:xfrm>
        </p:grpSpPr>
        <p:sp>
          <p:nvSpPr>
            <p:cNvPr id="75" name="Right Brace 74">
              <a:extLst>
                <a:ext uri="{FF2B5EF4-FFF2-40B4-BE49-F238E27FC236}">
                  <a16:creationId xmlns:a16="http://schemas.microsoft.com/office/drawing/2014/main" id="{9809F16F-4B3A-AD4B-B24C-9744B1486529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477C091-1F08-BB43-9E88-73C6A702919B}"/>
                </a:ext>
              </a:extLst>
            </p:cNvPr>
            <p:cNvSpPr txBox="1"/>
            <p:nvPr/>
          </p:nvSpPr>
          <p:spPr>
            <a:xfrm>
              <a:off x="2329107" y="1978467"/>
              <a:ext cx="1172435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108+12*16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D19B707-264B-984D-BEA2-DC01E60AAA96}"/>
                </a:ext>
              </a:extLst>
            </p:cNvPr>
            <p:cNvSpPr txBox="1"/>
            <p:nvPr/>
          </p:nvSpPr>
          <p:spPr>
            <a:xfrm>
              <a:off x="2611739" y="1643759"/>
              <a:ext cx="605039" cy="380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300</a:t>
              </a:r>
            </a:p>
          </p:txBody>
        </p:sp>
      </p:grp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38AFA5A-6E05-C74F-8C07-DF7ACEE01B6E}"/>
              </a:ext>
            </a:extLst>
          </p:cNvPr>
          <p:cNvSpPr/>
          <p:nvPr/>
        </p:nvSpPr>
        <p:spPr>
          <a:xfrm>
            <a:off x="5991676" y="2565340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2BB3BB-05EE-D540-8F8E-E32172F1B585}"/>
              </a:ext>
            </a:extLst>
          </p:cNvPr>
          <p:cNvSpPr txBox="1"/>
          <p:nvPr/>
        </p:nvSpPr>
        <p:spPr>
          <a:xfrm>
            <a:off x="6172948" y="2749265"/>
            <a:ext cx="407482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8</a:t>
            </a:r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B8F0E172-DA4C-1C47-87AD-4724CFADF201}"/>
              </a:ext>
            </a:extLst>
          </p:cNvPr>
          <p:cNvSpPr>
            <a:spLocks noChangeAspect="1"/>
          </p:cNvSpPr>
          <p:nvPr/>
        </p:nvSpPr>
        <p:spPr>
          <a:xfrm>
            <a:off x="6218611" y="2520108"/>
            <a:ext cx="407681" cy="2630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3B1C110-8A9B-964E-9DDF-C35F2B59801D}"/>
              </a:ext>
            </a:extLst>
          </p:cNvPr>
          <p:cNvSpPr/>
          <p:nvPr/>
        </p:nvSpPr>
        <p:spPr>
          <a:xfrm>
            <a:off x="6574053" y="2588151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89E74176-3DA1-9440-983C-B5227D4792A9}"/>
              </a:ext>
            </a:extLst>
          </p:cNvPr>
          <p:cNvSpPr>
            <a:spLocks noChangeAspect="1"/>
          </p:cNvSpPr>
          <p:nvPr/>
        </p:nvSpPr>
        <p:spPr>
          <a:xfrm>
            <a:off x="6800989" y="2520108"/>
            <a:ext cx="633402" cy="2630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9CD33A-38A9-0047-95B3-2589E8D986A7}"/>
              </a:ext>
            </a:extLst>
          </p:cNvPr>
          <p:cNvSpPr txBox="1"/>
          <p:nvPr/>
        </p:nvSpPr>
        <p:spPr>
          <a:xfrm>
            <a:off x="6768013" y="2757036"/>
            <a:ext cx="607233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DEA319-DB4B-D44B-9653-DFA4DFDE0187}"/>
              </a:ext>
            </a:extLst>
          </p:cNvPr>
          <p:cNvSpPr txBox="1"/>
          <p:nvPr/>
        </p:nvSpPr>
        <p:spPr>
          <a:xfrm>
            <a:off x="6301824" y="2351056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150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2F23EAC-9518-7244-A0C1-FDD05AFDC55F}"/>
              </a:ext>
            </a:extLst>
          </p:cNvPr>
          <p:cNvGrpSpPr/>
          <p:nvPr/>
        </p:nvGrpSpPr>
        <p:grpSpPr>
          <a:xfrm>
            <a:off x="6890121" y="2183225"/>
            <a:ext cx="670961" cy="364774"/>
            <a:chOff x="2333453" y="1643759"/>
            <a:chExt cx="1252461" cy="680911"/>
          </a:xfrm>
        </p:grpSpPr>
        <p:sp>
          <p:nvSpPr>
            <p:cNvPr id="86" name="Right Brace 85">
              <a:extLst>
                <a:ext uri="{FF2B5EF4-FFF2-40B4-BE49-F238E27FC236}">
                  <a16:creationId xmlns:a16="http://schemas.microsoft.com/office/drawing/2014/main" id="{A9F5AA5B-D261-374E-A530-49515BB53832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9B0D469-BA44-A744-B5EA-BB858DF840DC}"/>
                </a:ext>
              </a:extLst>
            </p:cNvPr>
            <p:cNvSpPr txBox="1"/>
            <p:nvPr/>
          </p:nvSpPr>
          <p:spPr>
            <a:xfrm>
              <a:off x="2333453" y="1936872"/>
              <a:ext cx="1252461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256+12*16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5DCD377-07A9-AA4B-B08D-8A68698897C8}"/>
                </a:ext>
              </a:extLst>
            </p:cNvPr>
            <p:cNvSpPr txBox="1"/>
            <p:nvPr/>
          </p:nvSpPr>
          <p:spPr>
            <a:xfrm>
              <a:off x="2611743" y="1643759"/>
              <a:ext cx="605039" cy="380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342</a:t>
              </a:r>
            </a:p>
          </p:txBody>
        </p:sp>
      </p:grpSp>
      <p:sp>
        <p:nvSpPr>
          <p:cNvPr id="89" name="Cube 88">
            <a:extLst>
              <a:ext uri="{FF2B5EF4-FFF2-40B4-BE49-F238E27FC236}">
                <a16:creationId xmlns:a16="http://schemas.microsoft.com/office/drawing/2014/main" id="{9DBEA02D-01B6-6344-BD5F-341FCC6D94C8}"/>
              </a:ext>
            </a:extLst>
          </p:cNvPr>
          <p:cNvSpPr>
            <a:spLocks noChangeAspect="1"/>
          </p:cNvSpPr>
          <p:nvPr/>
        </p:nvSpPr>
        <p:spPr>
          <a:xfrm>
            <a:off x="7380368" y="2623813"/>
            <a:ext cx="598756" cy="58638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37EA88-6F69-184A-9067-02E026214D48}"/>
              </a:ext>
            </a:extLst>
          </p:cNvPr>
          <p:cNvSpPr txBox="1"/>
          <p:nvPr/>
        </p:nvSpPr>
        <p:spPr>
          <a:xfrm>
            <a:off x="7619873" y="2676293"/>
            <a:ext cx="231154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C198B2-3F63-904F-9555-D9311EAD08C9}"/>
              </a:ext>
            </a:extLst>
          </p:cNvPr>
          <p:cNvSpPr txBox="1"/>
          <p:nvPr/>
        </p:nvSpPr>
        <p:spPr>
          <a:xfrm>
            <a:off x="7582024" y="2418221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342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A69FF1-9420-FB49-BEA5-C49F4063A36C}"/>
              </a:ext>
            </a:extLst>
          </p:cNvPr>
          <p:cNvSpPr txBox="1"/>
          <p:nvPr/>
        </p:nvSpPr>
        <p:spPr>
          <a:xfrm>
            <a:off x="7257032" y="1916646"/>
            <a:ext cx="625492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Avg Pooling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AD877C9-978B-E04C-AE8B-11726FA51A18}"/>
              </a:ext>
            </a:extLst>
          </p:cNvPr>
          <p:cNvCxnSpPr>
            <a:endCxn id="89" idx="2"/>
          </p:cNvCxnSpPr>
          <p:nvPr/>
        </p:nvCxnSpPr>
        <p:spPr>
          <a:xfrm flipH="1">
            <a:off x="7380369" y="2146809"/>
            <a:ext cx="217021" cy="5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0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2283514" y="553993"/>
            <a:ext cx="2506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Convolution 1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3B7339E-2A40-8D41-A80E-CA62C6C318A1}"/>
              </a:ext>
            </a:extLst>
          </p:cNvPr>
          <p:cNvSpPr/>
          <p:nvPr/>
        </p:nvSpPr>
        <p:spPr>
          <a:xfrm rot="2679145">
            <a:off x="3805039" y="2240068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3AE68-F4A6-8A4C-A0AE-C5A87C079E1A}"/>
              </a:ext>
            </a:extLst>
          </p:cNvPr>
          <p:cNvSpPr txBox="1"/>
          <p:nvPr/>
        </p:nvSpPr>
        <p:spPr>
          <a:xfrm rot="18984158">
            <a:off x="3469390" y="304734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2*k = 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86E0-8C22-4D48-8F68-B43691F693B3}"/>
              </a:ext>
            </a:extLst>
          </p:cNvPr>
          <p:cNvSpPr txBox="1"/>
          <p:nvPr/>
        </p:nvSpPr>
        <p:spPr>
          <a:xfrm>
            <a:off x="3459356" y="22448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B4BAFB4-F00C-0B48-9DAC-F99D80F00FFC}"/>
              </a:ext>
            </a:extLst>
          </p:cNvPr>
          <p:cNvSpPr/>
          <p:nvPr/>
        </p:nvSpPr>
        <p:spPr>
          <a:xfrm rot="10800000">
            <a:off x="3242344" y="2227482"/>
            <a:ext cx="193029" cy="381378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D550-AC40-BD46-A677-8DDDCC7DED65}"/>
              </a:ext>
            </a:extLst>
          </p:cNvPr>
          <p:cNvSpPr txBox="1"/>
          <p:nvPr/>
        </p:nvSpPr>
        <p:spPr>
          <a:xfrm>
            <a:off x="6358061" y="2354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/>
              <p:nvPr/>
            </p:nvSpPr>
            <p:spPr>
              <a:xfrm>
                <a:off x="3900172" y="1574509"/>
                <a:ext cx="466168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32+2−3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+1=32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99B87-E60B-5A43-A19F-7348B67E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172" y="1574509"/>
                <a:ext cx="4661689" cy="612796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6515F2A-E259-ED46-896F-95D9B755F190}"/>
              </a:ext>
            </a:extLst>
          </p:cNvPr>
          <p:cNvSpPr txBox="1"/>
          <p:nvPr/>
        </p:nvSpPr>
        <p:spPr>
          <a:xfrm>
            <a:off x="5123509" y="2517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15FD757-50DB-824A-BFEC-86199DF5E6C6}"/>
              </a:ext>
            </a:extLst>
          </p:cNvPr>
          <p:cNvCxnSpPr>
            <a:cxnSpLocks/>
            <a:stCxn id="48" idx="3"/>
            <a:endCxn id="25" idx="1"/>
          </p:cNvCxnSpPr>
          <p:nvPr/>
        </p:nvCxnSpPr>
        <p:spPr>
          <a:xfrm flipV="1">
            <a:off x="4593193" y="2538704"/>
            <a:ext cx="1764868" cy="243846"/>
          </a:xfrm>
          <a:prstGeom prst="curvedConnector3">
            <a:avLst>
              <a:gd name="adj1" fmla="val -1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67E58D0-24C8-D641-9F58-D29A50BCBF48}"/>
              </a:ext>
            </a:extLst>
          </p:cNvPr>
          <p:cNvCxnSpPr>
            <a:cxnSpLocks/>
            <a:stCxn id="8" idx="3"/>
            <a:endCxn id="59" idx="3"/>
          </p:cNvCxnSpPr>
          <p:nvPr/>
        </p:nvCxnSpPr>
        <p:spPr>
          <a:xfrm flipH="1">
            <a:off x="7311989" y="1880907"/>
            <a:ext cx="1249872" cy="1729903"/>
          </a:xfrm>
          <a:prstGeom prst="curvedConnector3">
            <a:avLst>
              <a:gd name="adj1" fmla="val -18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5EF0C7-4AB0-7E43-9F29-E6E326038E72}"/>
              </a:ext>
            </a:extLst>
          </p:cNvPr>
          <p:cNvSpPr txBox="1"/>
          <p:nvPr/>
        </p:nvSpPr>
        <p:spPr>
          <a:xfrm>
            <a:off x="6893285" y="3426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C8D083-C36D-374E-AFA6-E125C9883939}"/>
              </a:ext>
            </a:extLst>
          </p:cNvPr>
          <p:cNvGrpSpPr/>
          <p:nvPr/>
        </p:nvGrpSpPr>
        <p:grpSpPr>
          <a:xfrm>
            <a:off x="1576677" y="1994072"/>
            <a:ext cx="1794424" cy="3037360"/>
            <a:chOff x="1026430" y="2565555"/>
            <a:chExt cx="1794424" cy="303736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CE08B4-5E07-3E45-9EA4-1FA237EC7431}"/>
                </a:ext>
              </a:extLst>
            </p:cNvPr>
            <p:cNvSpPr txBox="1"/>
            <p:nvPr/>
          </p:nvSpPr>
          <p:spPr>
            <a:xfrm>
              <a:off x="2028929" y="28550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7E37490-44E2-E446-BACD-6BD90B6B4788}"/>
                </a:ext>
              </a:extLst>
            </p:cNvPr>
            <p:cNvGrpSpPr/>
            <p:nvPr/>
          </p:nvGrpSpPr>
          <p:grpSpPr>
            <a:xfrm>
              <a:off x="1040730" y="2565555"/>
              <a:ext cx="1780124" cy="3037360"/>
              <a:chOff x="695165" y="1905001"/>
              <a:chExt cx="1780124" cy="3037360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E49FAB10-2C56-7B40-8EAE-A3413890BE4C}"/>
                  </a:ext>
                </a:extLst>
              </p:cNvPr>
              <p:cNvSpPr/>
              <p:nvPr/>
            </p:nvSpPr>
            <p:spPr>
              <a:xfrm>
                <a:off x="1000053" y="2519789"/>
                <a:ext cx="1322495" cy="2184827"/>
              </a:xfrm>
              <a:prstGeom prst="cube">
                <a:avLst>
                  <a:gd name="adj" fmla="val 5233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A1B040D8-C40A-564F-BF00-B5AFE5B5FC1B}"/>
                  </a:ext>
                </a:extLst>
              </p:cNvPr>
              <p:cNvSpPr/>
              <p:nvPr/>
            </p:nvSpPr>
            <p:spPr>
              <a:xfrm>
                <a:off x="695165" y="1905001"/>
                <a:ext cx="1780124" cy="3037360"/>
              </a:xfrm>
              <a:prstGeom prst="cube">
                <a:avLst>
                  <a:gd name="adj" fmla="val 523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EBB015-F024-874F-BC42-348AC10D95F7}"/>
                </a:ext>
              </a:extLst>
            </p:cNvPr>
            <p:cNvSpPr txBox="1"/>
            <p:nvPr/>
          </p:nvSpPr>
          <p:spPr>
            <a:xfrm>
              <a:off x="1026430" y="44517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  <p:sp>
        <p:nvSpPr>
          <p:cNvPr id="40" name="Cube 39">
            <a:extLst>
              <a:ext uri="{FF2B5EF4-FFF2-40B4-BE49-F238E27FC236}">
                <a16:creationId xmlns:a16="http://schemas.microsoft.com/office/drawing/2014/main" id="{E72582DA-66C1-3045-A8A0-E49DA9B8E07A}"/>
              </a:ext>
            </a:extLst>
          </p:cNvPr>
          <p:cNvSpPr/>
          <p:nvPr/>
        </p:nvSpPr>
        <p:spPr>
          <a:xfrm>
            <a:off x="5311042" y="2679653"/>
            <a:ext cx="1593879" cy="2246947"/>
          </a:xfrm>
          <a:prstGeom prst="cube">
            <a:avLst>
              <a:gd name="adj" fmla="val 478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822872C3-40B8-4E4A-808A-D3EE136ED0AE}"/>
              </a:ext>
            </a:extLst>
          </p:cNvPr>
          <p:cNvSpPr/>
          <p:nvPr/>
        </p:nvSpPr>
        <p:spPr>
          <a:xfrm>
            <a:off x="3974032" y="360656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C6B7BF49-9BD0-1845-A8BC-A02371175C6A}"/>
              </a:ext>
            </a:extLst>
          </p:cNvPr>
          <p:cNvSpPr/>
          <p:nvPr/>
        </p:nvSpPr>
        <p:spPr>
          <a:xfrm>
            <a:off x="3485423" y="407841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AFAB591A-BC61-1045-9057-4402BF7B85E6}"/>
              </a:ext>
            </a:extLst>
          </p:cNvPr>
          <p:cNvSpPr/>
          <p:nvPr/>
        </p:nvSpPr>
        <p:spPr>
          <a:xfrm>
            <a:off x="4752372" y="2818868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B0F651-7134-8B43-8F7E-6CCEA860246C}"/>
              </a:ext>
            </a:extLst>
          </p:cNvPr>
          <p:cNvSpPr txBox="1"/>
          <p:nvPr/>
        </p:nvSpPr>
        <p:spPr>
          <a:xfrm rot="18695867">
            <a:off x="4344220" y="354797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236733BE-4C29-DC40-A4B6-6DA07F19DCFE}"/>
              </a:ext>
            </a:extLst>
          </p:cNvPr>
          <p:cNvSpPr/>
          <p:nvPr/>
        </p:nvSpPr>
        <p:spPr>
          <a:xfrm>
            <a:off x="2999135" y="458880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be 96">
            <a:extLst>
              <a:ext uri="{FF2B5EF4-FFF2-40B4-BE49-F238E27FC236}">
                <a16:creationId xmlns:a16="http://schemas.microsoft.com/office/drawing/2014/main" id="{A1F9EEFD-B22C-E845-B37E-A55A6B1C6BCD}"/>
              </a:ext>
            </a:extLst>
          </p:cNvPr>
          <p:cNvSpPr/>
          <p:nvPr/>
        </p:nvSpPr>
        <p:spPr>
          <a:xfrm rot="16200000" flipV="1">
            <a:off x="7476673" y="2318989"/>
            <a:ext cx="1299322" cy="36160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D6D1C2-52CD-1F44-AB70-9E5EB542A89B}"/>
              </a:ext>
            </a:extLst>
          </p:cNvPr>
          <p:cNvSpPr txBox="1"/>
          <p:nvPr/>
        </p:nvSpPr>
        <p:spPr>
          <a:xfrm>
            <a:off x="7902065" y="1489552"/>
            <a:ext cx="42030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Dense</a:t>
            </a:r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735B69A5-8BAA-9449-B028-D6AF74468DC2}"/>
              </a:ext>
            </a:extLst>
          </p:cNvPr>
          <p:cNvSpPr/>
          <p:nvPr/>
        </p:nvSpPr>
        <p:spPr>
          <a:xfrm rot="16200000">
            <a:off x="7792070" y="2371514"/>
            <a:ext cx="1028631" cy="24492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842D09B-FE3F-6248-AD58-DD4D912D0893}"/>
              </a:ext>
            </a:extLst>
          </p:cNvPr>
          <p:cNvSpPr txBox="1"/>
          <p:nvPr/>
        </p:nvSpPr>
        <p:spPr>
          <a:xfrm>
            <a:off x="8144413" y="1624380"/>
            <a:ext cx="495649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Softmax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58E9D5B-5C87-084E-BAF2-0004C50746A8}"/>
              </a:ext>
            </a:extLst>
          </p:cNvPr>
          <p:cNvSpPr txBox="1"/>
          <p:nvPr/>
        </p:nvSpPr>
        <p:spPr>
          <a:xfrm>
            <a:off x="4031529" y="2118879"/>
            <a:ext cx="277640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24</a:t>
            </a:r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05AD7A2F-9010-8D44-A5A5-04B12F0255A4}"/>
              </a:ext>
            </a:extLst>
          </p:cNvPr>
          <p:cNvSpPr>
            <a:spLocks noChangeAspect="1"/>
          </p:cNvSpPr>
          <p:nvPr/>
        </p:nvSpPr>
        <p:spPr>
          <a:xfrm>
            <a:off x="3475618" y="2283452"/>
            <a:ext cx="247091" cy="487828"/>
          </a:xfrm>
          <a:prstGeom prst="cube">
            <a:avLst>
              <a:gd name="adj" fmla="val 6629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3EA9BE-2BE4-9745-A744-D088E0C1D6C3}"/>
              </a:ext>
            </a:extLst>
          </p:cNvPr>
          <p:cNvSpPr txBox="1"/>
          <p:nvPr/>
        </p:nvSpPr>
        <p:spPr>
          <a:xfrm>
            <a:off x="3588664" y="2112118"/>
            <a:ext cx="231154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3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10DC1E3F-0438-1342-A91B-6E1C912543B0}"/>
              </a:ext>
            </a:extLst>
          </p:cNvPr>
          <p:cNvSpPr/>
          <p:nvPr/>
        </p:nvSpPr>
        <p:spPr>
          <a:xfrm>
            <a:off x="3691878" y="2462591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4491A188-F61F-F84A-BA6C-B3A6628E4E80}"/>
              </a:ext>
            </a:extLst>
          </p:cNvPr>
          <p:cNvSpPr>
            <a:spLocks noChangeAspect="1"/>
          </p:cNvSpPr>
          <p:nvPr/>
        </p:nvSpPr>
        <p:spPr>
          <a:xfrm>
            <a:off x="3892378" y="2323212"/>
            <a:ext cx="406079" cy="441489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D9C7DA0-13C9-464D-8A68-4926FFFE87C5}"/>
              </a:ext>
            </a:extLst>
          </p:cNvPr>
          <p:cNvSpPr txBox="1"/>
          <p:nvPr/>
        </p:nvSpPr>
        <p:spPr>
          <a:xfrm>
            <a:off x="3823123" y="2576234"/>
            <a:ext cx="320062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32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788F38F-C862-A74A-8BA9-5BFE745985E7}"/>
              </a:ext>
            </a:extLst>
          </p:cNvPr>
          <p:cNvSpPr/>
          <p:nvPr/>
        </p:nvSpPr>
        <p:spPr>
          <a:xfrm>
            <a:off x="4192119" y="2498876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A87AC334-0AB6-AD4B-B72B-5EAC45794CCA}"/>
              </a:ext>
            </a:extLst>
          </p:cNvPr>
          <p:cNvSpPr>
            <a:spLocks noChangeAspect="1"/>
          </p:cNvSpPr>
          <p:nvPr/>
        </p:nvSpPr>
        <p:spPr>
          <a:xfrm>
            <a:off x="4403037" y="2329274"/>
            <a:ext cx="478247" cy="441695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DDC4C6-5799-6041-9E55-5842B90A0B85}"/>
              </a:ext>
            </a:extLst>
          </p:cNvPr>
          <p:cNvSpPr txBox="1"/>
          <p:nvPr/>
        </p:nvSpPr>
        <p:spPr>
          <a:xfrm>
            <a:off x="4353384" y="2748907"/>
            <a:ext cx="425563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32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C2B994-93AD-4548-939A-E1D4EB58CA13}"/>
              </a:ext>
            </a:extLst>
          </p:cNvPr>
          <p:cNvSpPr txBox="1"/>
          <p:nvPr/>
        </p:nvSpPr>
        <p:spPr>
          <a:xfrm>
            <a:off x="5087470" y="2242486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108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30FC31A-3592-5347-8CF4-5484FFFAEC8A}"/>
              </a:ext>
            </a:extLst>
          </p:cNvPr>
          <p:cNvSpPr/>
          <p:nvPr/>
        </p:nvSpPr>
        <p:spPr>
          <a:xfrm>
            <a:off x="4775564" y="2511838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15" name="Cube 114">
            <a:extLst>
              <a:ext uri="{FF2B5EF4-FFF2-40B4-BE49-F238E27FC236}">
                <a16:creationId xmlns:a16="http://schemas.microsoft.com/office/drawing/2014/main" id="{5A20D269-F0AB-C048-ACA1-AD5027DB6176}"/>
              </a:ext>
            </a:extLst>
          </p:cNvPr>
          <p:cNvSpPr>
            <a:spLocks noChangeAspect="1"/>
          </p:cNvSpPr>
          <p:nvPr/>
        </p:nvSpPr>
        <p:spPr>
          <a:xfrm>
            <a:off x="4967997" y="2429000"/>
            <a:ext cx="389839" cy="341761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C6D29B-F272-FF44-910F-36F869034A60}"/>
              </a:ext>
            </a:extLst>
          </p:cNvPr>
          <p:cNvSpPr txBox="1"/>
          <p:nvPr/>
        </p:nvSpPr>
        <p:spPr>
          <a:xfrm>
            <a:off x="5096954" y="2746204"/>
            <a:ext cx="320914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16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D2ACBB9A-AA24-C041-BEE4-C5E7F920CF7A}"/>
              </a:ext>
            </a:extLst>
          </p:cNvPr>
          <p:cNvSpPr/>
          <p:nvPr/>
        </p:nvSpPr>
        <p:spPr>
          <a:xfrm>
            <a:off x="5279735" y="2543015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B75F049A-4BA6-8B42-AAA1-7FD4B14EED5C}"/>
              </a:ext>
            </a:extLst>
          </p:cNvPr>
          <p:cNvSpPr>
            <a:spLocks noChangeAspect="1"/>
          </p:cNvSpPr>
          <p:nvPr/>
        </p:nvSpPr>
        <p:spPr>
          <a:xfrm>
            <a:off x="5493938" y="2431150"/>
            <a:ext cx="575839" cy="341761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19D02A5-EA3C-104D-910B-63921991155C}"/>
              </a:ext>
            </a:extLst>
          </p:cNvPr>
          <p:cNvSpPr txBox="1"/>
          <p:nvPr/>
        </p:nvSpPr>
        <p:spPr>
          <a:xfrm>
            <a:off x="5623637" y="2758760"/>
            <a:ext cx="438879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16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BFDF02-22DC-FE44-9879-ADA51497A008}"/>
              </a:ext>
            </a:extLst>
          </p:cNvPr>
          <p:cNvGrpSpPr/>
          <p:nvPr/>
        </p:nvGrpSpPr>
        <p:grpSpPr>
          <a:xfrm>
            <a:off x="4446651" y="1994697"/>
            <a:ext cx="655483" cy="383799"/>
            <a:chOff x="2302531" y="1643759"/>
            <a:chExt cx="1223569" cy="716426"/>
          </a:xfrm>
        </p:grpSpPr>
        <p:sp>
          <p:nvSpPr>
            <p:cNvPr id="128" name="Right Brace 127">
              <a:extLst>
                <a:ext uri="{FF2B5EF4-FFF2-40B4-BE49-F238E27FC236}">
                  <a16:creationId xmlns:a16="http://schemas.microsoft.com/office/drawing/2014/main" id="{23592EE2-F733-5746-A091-D8A77A97BCA2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65937DD-A546-8F4E-8B31-49ED472C236D}"/>
                </a:ext>
              </a:extLst>
            </p:cNvPr>
            <p:cNvSpPr txBox="1"/>
            <p:nvPr/>
          </p:nvSpPr>
          <p:spPr>
            <a:xfrm>
              <a:off x="2302531" y="1972386"/>
              <a:ext cx="1223569" cy="387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24+12*16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441CEE8-0746-DB41-BAC1-A381C261B84B}"/>
                </a:ext>
              </a:extLst>
            </p:cNvPr>
            <p:cNvSpPr txBox="1"/>
            <p:nvPr/>
          </p:nvSpPr>
          <p:spPr>
            <a:xfrm>
              <a:off x="2576905" y="1643759"/>
              <a:ext cx="605039" cy="380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216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00492DF-9315-1147-8148-CFBE003B9E8B}"/>
              </a:ext>
            </a:extLst>
          </p:cNvPr>
          <p:cNvGrpSpPr/>
          <p:nvPr/>
        </p:nvGrpSpPr>
        <p:grpSpPr>
          <a:xfrm>
            <a:off x="5554484" y="2101580"/>
            <a:ext cx="628090" cy="387057"/>
            <a:chOff x="2329107" y="1643759"/>
            <a:chExt cx="1172435" cy="722506"/>
          </a:xfrm>
        </p:grpSpPr>
        <p:sp>
          <p:nvSpPr>
            <p:cNvPr id="132" name="Right Brace 131">
              <a:extLst>
                <a:ext uri="{FF2B5EF4-FFF2-40B4-BE49-F238E27FC236}">
                  <a16:creationId xmlns:a16="http://schemas.microsoft.com/office/drawing/2014/main" id="{2F8AFE12-9D15-8B4B-A2ED-B750BC8D4665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F811FE0-A023-014F-AFAB-146D5DFE107D}"/>
                </a:ext>
              </a:extLst>
            </p:cNvPr>
            <p:cNvSpPr txBox="1"/>
            <p:nvPr/>
          </p:nvSpPr>
          <p:spPr>
            <a:xfrm>
              <a:off x="2329107" y="1978467"/>
              <a:ext cx="1172435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108+12*16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5E9FF3B-32CA-124D-A705-9040DD3155F3}"/>
                </a:ext>
              </a:extLst>
            </p:cNvPr>
            <p:cNvSpPr txBox="1"/>
            <p:nvPr/>
          </p:nvSpPr>
          <p:spPr>
            <a:xfrm>
              <a:off x="2611739" y="1643759"/>
              <a:ext cx="605039" cy="380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300</a:t>
              </a:r>
            </a:p>
          </p:txBody>
        </p:sp>
      </p:grp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E55BD98E-B959-D745-A473-88DBDBB5DC97}"/>
              </a:ext>
            </a:extLst>
          </p:cNvPr>
          <p:cNvSpPr/>
          <p:nvPr/>
        </p:nvSpPr>
        <p:spPr>
          <a:xfrm>
            <a:off x="5991676" y="2565340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ECDFED7-6934-EB41-975B-E7F24E264004}"/>
              </a:ext>
            </a:extLst>
          </p:cNvPr>
          <p:cNvSpPr txBox="1"/>
          <p:nvPr/>
        </p:nvSpPr>
        <p:spPr>
          <a:xfrm>
            <a:off x="6258565" y="2755400"/>
            <a:ext cx="407482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8</a:t>
            </a:r>
          </a:p>
        </p:txBody>
      </p:sp>
      <p:sp>
        <p:nvSpPr>
          <p:cNvPr id="137" name="Cube 136">
            <a:extLst>
              <a:ext uri="{FF2B5EF4-FFF2-40B4-BE49-F238E27FC236}">
                <a16:creationId xmlns:a16="http://schemas.microsoft.com/office/drawing/2014/main" id="{8916DD0C-52DB-F741-956F-40F5D1E46AAC}"/>
              </a:ext>
            </a:extLst>
          </p:cNvPr>
          <p:cNvSpPr>
            <a:spLocks noChangeAspect="1"/>
          </p:cNvSpPr>
          <p:nvPr/>
        </p:nvSpPr>
        <p:spPr>
          <a:xfrm>
            <a:off x="6218611" y="2520108"/>
            <a:ext cx="407681" cy="2630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0A46D79D-8B67-A94D-9BC4-3398B33276CC}"/>
              </a:ext>
            </a:extLst>
          </p:cNvPr>
          <p:cNvSpPr/>
          <p:nvPr/>
        </p:nvSpPr>
        <p:spPr>
          <a:xfrm>
            <a:off x="6574053" y="2588151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139" name="Cube 138">
            <a:extLst>
              <a:ext uri="{FF2B5EF4-FFF2-40B4-BE49-F238E27FC236}">
                <a16:creationId xmlns:a16="http://schemas.microsoft.com/office/drawing/2014/main" id="{843059AE-2245-B449-91A1-12248B39E0E2}"/>
              </a:ext>
            </a:extLst>
          </p:cNvPr>
          <p:cNvSpPr>
            <a:spLocks noChangeAspect="1"/>
          </p:cNvSpPr>
          <p:nvPr/>
        </p:nvSpPr>
        <p:spPr>
          <a:xfrm>
            <a:off x="6800989" y="2520108"/>
            <a:ext cx="633402" cy="2630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0C8609-840A-7E42-ABBE-AF58301D7B49}"/>
              </a:ext>
            </a:extLst>
          </p:cNvPr>
          <p:cNvSpPr txBox="1"/>
          <p:nvPr/>
        </p:nvSpPr>
        <p:spPr>
          <a:xfrm>
            <a:off x="6971720" y="2759422"/>
            <a:ext cx="607233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8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669F9A8-6F3A-6E44-9ED9-2FD332F89C23}"/>
              </a:ext>
            </a:extLst>
          </p:cNvPr>
          <p:cNvSpPr txBox="1"/>
          <p:nvPr/>
        </p:nvSpPr>
        <p:spPr>
          <a:xfrm>
            <a:off x="6301824" y="2351056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150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05415C6-9A43-4B48-9BAB-7542DBDB3279}"/>
              </a:ext>
            </a:extLst>
          </p:cNvPr>
          <p:cNvGrpSpPr/>
          <p:nvPr/>
        </p:nvGrpSpPr>
        <p:grpSpPr>
          <a:xfrm>
            <a:off x="6890121" y="2183225"/>
            <a:ext cx="670961" cy="364774"/>
            <a:chOff x="2333453" y="1643759"/>
            <a:chExt cx="1252461" cy="680911"/>
          </a:xfrm>
        </p:grpSpPr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C6F561C0-476F-A64F-B20B-A6A194EA8246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53B77A2-E797-6D40-BB58-28228985FD3C}"/>
                </a:ext>
              </a:extLst>
            </p:cNvPr>
            <p:cNvSpPr txBox="1"/>
            <p:nvPr/>
          </p:nvSpPr>
          <p:spPr>
            <a:xfrm>
              <a:off x="2333453" y="1936872"/>
              <a:ext cx="1252461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256+12*16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9FB519A-DF7A-5C41-84DC-C2FD2E7946E3}"/>
                </a:ext>
              </a:extLst>
            </p:cNvPr>
            <p:cNvSpPr txBox="1"/>
            <p:nvPr/>
          </p:nvSpPr>
          <p:spPr>
            <a:xfrm>
              <a:off x="2611743" y="1643759"/>
              <a:ext cx="605039" cy="380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342</a:t>
              </a:r>
            </a:p>
          </p:txBody>
        </p:sp>
      </p:grpSp>
      <p:sp>
        <p:nvSpPr>
          <p:cNvPr id="146" name="Cube 145">
            <a:extLst>
              <a:ext uri="{FF2B5EF4-FFF2-40B4-BE49-F238E27FC236}">
                <a16:creationId xmlns:a16="http://schemas.microsoft.com/office/drawing/2014/main" id="{4FB8CF87-361B-5243-8A43-1EA138E2EC77}"/>
              </a:ext>
            </a:extLst>
          </p:cNvPr>
          <p:cNvSpPr>
            <a:spLocks noChangeAspect="1"/>
          </p:cNvSpPr>
          <p:nvPr/>
        </p:nvSpPr>
        <p:spPr>
          <a:xfrm>
            <a:off x="7380368" y="2623813"/>
            <a:ext cx="598756" cy="58638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334807-8251-3643-9680-3869F976B34B}"/>
              </a:ext>
            </a:extLst>
          </p:cNvPr>
          <p:cNvSpPr txBox="1"/>
          <p:nvPr/>
        </p:nvSpPr>
        <p:spPr>
          <a:xfrm>
            <a:off x="7619873" y="2676293"/>
            <a:ext cx="231154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EFCCF4D-4C2A-1244-B788-813EFA31CABA}"/>
              </a:ext>
            </a:extLst>
          </p:cNvPr>
          <p:cNvSpPr txBox="1"/>
          <p:nvPr/>
        </p:nvSpPr>
        <p:spPr>
          <a:xfrm>
            <a:off x="7582024" y="2418221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342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51C713C-29C9-E046-9053-9692C6F59665}"/>
              </a:ext>
            </a:extLst>
          </p:cNvPr>
          <p:cNvSpPr txBox="1"/>
          <p:nvPr/>
        </p:nvSpPr>
        <p:spPr>
          <a:xfrm>
            <a:off x="7257032" y="1916646"/>
            <a:ext cx="625492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Avg Pooling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7159A41-EAC7-8F4D-A86C-6B0054B2286D}"/>
              </a:ext>
            </a:extLst>
          </p:cNvPr>
          <p:cNvCxnSpPr>
            <a:endCxn id="146" idx="2"/>
          </p:cNvCxnSpPr>
          <p:nvPr/>
        </p:nvCxnSpPr>
        <p:spPr>
          <a:xfrm flipH="1">
            <a:off x="7380369" y="2146809"/>
            <a:ext cx="217021" cy="5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BC761118-B60B-214D-828D-93A1D3824F11}"/>
              </a:ext>
            </a:extLst>
          </p:cNvPr>
          <p:cNvCxnSpPr>
            <a:cxnSpLocks/>
            <a:endCxn id="109" idx="3"/>
          </p:cNvCxnSpPr>
          <p:nvPr/>
        </p:nvCxnSpPr>
        <p:spPr>
          <a:xfrm flipH="1" flipV="1">
            <a:off x="4565495" y="2770968"/>
            <a:ext cx="3121991" cy="940506"/>
          </a:xfrm>
          <a:prstGeom prst="bentConnector4">
            <a:avLst>
              <a:gd name="adj1" fmla="val -3289"/>
              <a:gd name="adj2" fmla="val 61883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28FA03A4-1407-004B-ACB3-AD4571622BC2}"/>
              </a:ext>
            </a:extLst>
          </p:cNvPr>
          <p:cNvCxnSpPr>
            <a:cxnSpLocks/>
            <a:stCxn id="114" idx="2"/>
          </p:cNvCxnSpPr>
          <p:nvPr/>
        </p:nvCxnSpPr>
        <p:spPr>
          <a:xfrm rot="16200000" flipH="1">
            <a:off x="6148562" y="1414093"/>
            <a:ext cx="673525" cy="3130271"/>
          </a:xfrm>
          <a:prstGeom prst="bentConnector3">
            <a:avLst>
              <a:gd name="adj1" fmla="val 6713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0BAEF544-330D-9F4F-91F9-59FFF28A5724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 flipV="1">
            <a:off x="5105803" y="2770762"/>
            <a:ext cx="4000139" cy="1047051"/>
          </a:xfrm>
          <a:prstGeom prst="bentConnector4">
            <a:avLst>
              <a:gd name="adj1" fmla="val -4082"/>
              <a:gd name="adj2" fmla="val 7279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698F57C-C647-0E4C-8AAE-EB4E22FC4023}"/>
              </a:ext>
            </a:extLst>
          </p:cNvPr>
          <p:cNvSpPr txBox="1"/>
          <p:nvPr/>
        </p:nvSpPr>
        <p:spPr>
          <a:xfrm>
            <a:off x="4631287" y="3426834"/>
            <a:ext cx="277640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24</a:t>
            </a:r>
          </a:p>
        </p:txBody>
      </p:sp>
      <p:sp>
        <p:nvSpPr>
          <p:cNvPr id="161" name="Cube 160">
            <a:extLst>
              <a:ext uri="{FF2B5EF4-FFF2-40B4-BE49-F238E27FC236}">
                <a16:creationId xmlns:a16="http://schemas.microsoft.com/office/drawing/2014/main" id="{74CF6B8D-C17B-9745-B0AF-CAD6DEA81FE7}"/>
              </a:ext>
            </a:extLst>
          </p:cNvPr>
          <p:cNvSpPr>
            <a:spLocks noChangeAspect="1"/>
          </p:cNvSpPr>
          <p:nvPr/>
        </p:nvSpPr>
        <p:spPr>
          <a:xfrm>
            <a:off x="4455838" y="3594494"/>
            <a:ext cx="406079" cy="441489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0C29C8EA-9B3A-7B45-A204-CD33CD6E0EFF}"/>
              </a:ext>
            </a:extLst>
          </p:cNvPr>
          <p:cNvSpPr/>
          <p:nvPr/>
        </p:nvSpPr>
        <p:spPr>
          <a:xfrm>
            <a:off x="4767309" y="3796861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7" dirty="0">
                <a:solidFill>
                  <a:schemeClr val="tx1"/>
                </a:solidFill>
              </a:rPr>
              <a:t>DL1</a:t>
            </a:r>
            <a:endParaRPr lang="en-US" sz="724" dirty="0">
              <a:solidFill>
                <a:schemeClr val="tx1"/>
              </a:solidFill>
            </a:endParaRPr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437D0C9F-0597-A548-9309-33F9C5BE851A}"/>
              </a:ext>
            </a:extLst>
          </p:cNvPr>
          <p:cNvSpPr>
            <a:spLocks noChangeAspect="1"/>
          </p:cNvSpPr>
          <p:nvPr/>
        </p:nvSpPr>
        <p:spPr>
          <a:xfrm>
            <a:off x="5020067" y="3591593"/>
            <a:ext cx="447257" cy="426058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2AA2828F-5304-3F4F-B267-2F9F4D7E8014}"/>
              </a:ext>
            </a:extLst>
          </p:cNvPr>
          <p:cNvSpPr/>
          <p:nvPr/>
        </p:nvSpPr>
        <p:spPr>
          <a:xfrm>
            <a:off x="5336944" y="3795736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7" dirty="0">
                <a:solidFill>
                  <a:schemeClr val="tx1"/>
                </a:solidFill>
              </a:rPr>
              <a:t>DL2</a:t>
            </a:r>
            <a:endParaRPr lang="en-US" sz="724" dirty="0">
              <a:solidFill>
                <a:schemeClr val="tx1"/>
              </a:solidFill>
            </a:endParaRPr>
          </a:p>
        </p:txBody>
      </p:sp>
      <p:sp>
        <p:nvSpPr>
          <p:cNvPr id="165" name="Right Brace 164">
            <a:extLst>
              <a:ext uri="{FF2B5EF4-FFF2-40B4-BE49-F238E27FC236}">
                <a16:creationId xmlns:a16="http://schemas.microsoft.com/office/drawing/2014/main" id="{5D39F7E2-6B68-074E-AECE-549EAA39B7CE}"/>
              </a:ext>
            </a:extLst>
          </p:cNvPr>
          <p:cNvSpPr/>
          <p:nvPr/>
        </p:nvSpPr>
        <p:spPr>
          <a:xfrm rot="16200000">
            <a:off x="5976616" y="1693529"/>
            <a:ext cx="137932" cy="3202377"/>
          </a:xfrm>
          <a:prstGeom prst="rightBrace">
            <a:avLst>
              <a:gd name="adj1" fmla="val 486327"/>
              <a:gd name="adj2" fmla="val 1575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24"/>
          </a:p>
        </p:txBody>
      </p: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8BC63B52-8121-8149-AC53-295C61CD94AA}"/>
              </a:ext>
            </a:extLst>
          </p:cNvPr>
          <p:cNvCxnSpPr>
            <a:cxnSpLocks/>
          </p:cNvCxnSpPr>
          <p:nvPr/>
        </p:nvCxnSpPr>
        <p:spPr>
          <a:xfrm flipH="1" flipV="1">
            <a:off x="4571040" y="2764194"/>
            <a:ext cx="3121991" cy="940506"/>
          </a:xfrm>
          <a:prstGeom prst="bentConnector4">
            <a:avLst>
              <a:gd name="adj1" fmla="val -3289"/>
              <a:gd name="adj2" fmla="val 61883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4D8E4773-985A-FE4F-846C-7477D7895917}"/>
              </a:ext>
            </a:extLst>
          </p:cNvPr>
          <p:cNvCxnSpPr>
            <a:endCxn id="161" idx="2"/>
          </p:cNvCxnSpPr>
          <p:nvPr/>
        </p:nvCxnSpPr>
        <p:spPr>
          <a:xfrm rot="16200000" flipH="1">
            <a:off x="3677966" y="3109145"/>
            <a:ext cx="1129090" cy="42665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672AFE-BAD9-044F-9083-AB145F689BEF}"/>
              </a:ext>
            </a:extLst>
          </p:cNvPr>
          <p:cNvSpPr txBox="1"/>
          <p:nvPr/>
        </p:nvSpPr>
        <p:spPr>
          <a:xfrm>
            <a:off x="7722139" y="3424989"/>
            <a:ext cx="4972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216*0.5</a:t>
            </a:r>
          </a:p>
          <a:p>
            <a:r>
              <a:rPr lang="en-US" sz="750" dirty="0"/>
              <a:t>= </a:t>
            </a:r>
            <a:r>
              <a:rPr lang="en-US" sz="724" dirty="0"/>
              <a:t>108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A5DFA9B-A39F-3B4C-AE10-9EDCD6C3AC5F}"/>
              </a:ext>
            </a:extLst>
          </p:cNvPr>
          <p:cNvCxnSpPr/>
          <p:nvPr/>
        </p:nvCxnSpPr>
        <p:spPr>
          <a:xfrm flipV="1">
            <a:off x="7814194" y="3797129"/>
            <a:ext cx="238864" cy="4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be 169">
            <a:extLst>
              <a:ext uri="{FF2B5EF4-FFF2-40B4-BE49-F238E27FC236}">
                <a16:creationId xmlns:a16="http://schemas.microsoft.com/office/drawing/2014/main" id="{BC4E99F2-6BF0-6B44-99AB-42B58C054AD0}"/>
              </a:ext>
            </a:extLst>
          </p:cNvPr>
          <p:cNvSpPr>
            <a:spLocks noChangeAspect="1"/>
          </p:cNvSpPr>
          <p:nvPr/>
        </p:nvSpPr>
        <p:spPr>
          <a:xfrm>
            <a:off x="7986766" y="3580134"/>
            <a:ext cx="443427" cy="441489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71" name="Cube 170">
            <a:extLst>
              <a:ext uri="{FF2B5EF4-FFF2-40B4-BE49-F238E27FC236}">
                <a16:creationId xmlns:a16="http://schemas.microsoft.com/office/drawing/2014/main" id="{97521B9C-CED8-FD48-BF34-7520AAA58783}"/>
              </a:ext>
            </a:extLst>
          </p:cNvPr>
          <p:cNvSpPr/>
          <p:nvPr/>
        </p:nvSpPr>
        <p:spPr>
          <a:xfrm>
            <a:off x="8552696" y="3763785"/>
            <a:ext cx="72459" cy="197599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6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92D8633-4516-0D42-B29B-B3E1BFBAFDA4}"/>
              </a:ext>
            </a:extLst>
          </p:cNvPr>
          <p:cNvSpPr txBox="1"/>
          <p:nvPr/>
        </p:nvSpPr>
        <p:spPr>
          <a:xfrm>
            <a:off x="8482629" y="3510948"/>
            <a:ext cx="311304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 dirty="0"/>
              <a:t>S=2</a:t>
            </a:r>
          </a:p>
          <a:p>
            <a:r>
              <a:rPr lang="en-US" sz="643" dirty="0"/>
              <a:t>K=2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468117F-4166-2549-9380-38E84CA40B66}"/>
              </a:ext>
            </a:extLst>
          </p:cNvPr>
          <p:cNvCxnSpPr>
            <a:cxnSpLocks/>
            <a:stCxn id="171" idx="4"/>
          </p:cNvCxnSpPr>
          <p:nvPr/>
        </p:nvCxnSpPr>
        <p:spPr>
          <a:xfrm flipH="1" flipV="1">
            <a:off x="8333480" y="3807437"/>
            <a:ext cx="234915" cy="83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B516E46-F2A9-714E-B259-14B035E9DB4A}"/>
              </a:ext>
            </a:extLst>
          </p:cNvPr>
          <p:cNvSpPr txBox="1"/>
          <p:nvPr/>
        </p:nvSpPr>
        <p:spPr>
          <a:xfrm>
            <a:off x="8835833" y="3540566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108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60B3CB-FC54-6F43-8A35-85901891D1C1}"/>
              </a:ext>
            </a:extLst>
          </p:cNvPr>
          <p:cNvSpPr txBox="1"/>
          <p:nvPr/>
        </p:nvSpPr>
        <p:spPr>
          <a:xfrm>
            <a:off x="8143624" y="3429845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108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EAF4055-2DE8-8742-981D-E6E7EAACAD9E}"/>
              </a:ext>
            </a:extLst>
          </p:cNvPr>
          <p:cNvCxnSpPr>
            <a:stCxn id="171" idx="4"/>
          </p:cNvCxnSpPr>
          <p:nvPr/>
        </p:nvCxnSpPr>
        <p:spPr>
          <a:xfrm flipV="1">
            <a:off x="8568395" y="3849200"/>
            <a:ext cx="182400" cy="417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ube 177">
            <a:extLst>
              <a:ext uri="{FF2B5EF4-FFF2-40B4-BE49-F238E27FC236}">
                <a16:creationId xmlns:a16="http://schemas.microsoft.com/office/drawing/2014/main" id="{E12A0FA0-81D0-3F4D-B327-65E28691B5B6}"/>
              </a:ext>
            </a:extLst>
          </p:cNvPr>
          <p:cNvSpPr>
            <a:spLocks noChangeAspect="1"/>
          </p:cNvSpPr>
          <p:nvPr/>
        </p:nvSpPr>
        <p:spPr>
          <a:xfrm>
            <a:off x="8721648" y="3697272"/>
            <a:ext cx="389839" cy="341761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69CF9B82-ED6D-0445-9D8C-AF4D1F574523}"/>
              </a:ext>
            </a:extLst>
          </p:cNvPr>
          <p:cNvSpPr/>
          <p:nvPr/>
        </p:nvSpPr>
        <p:spPr>
          <a:xfrm rot="16200000">
            <a:off x="8500500" y="2640534"/>
            <a:ext cx="86049" cy="1423416"/>
          </a:xfrm>
          <a:prstGeom prst="rightBrace">
            <a:avLst>
              <a:gd name="adj1" fmla="val 486327"/>
              <a:gd name="adj2" fmla="val 1575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24"/>
          </a:p>
        </p:txBody>
      </p: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886B9721-362A-C24B-BC85-8F5E9DC38CCC}"/>
              </a:ext>
            </a:extLst>
          </p:cNvPr>
          <p:cNvCxnSpPr>
            <a:stCxn id="178" idx="5"/>
          </p:cNvCxnSpPr>
          <p:nvPr/>
        </p:nvCxnSpPr>
        <p:spPr>
          <a:xfrm flipH="1" flipV="1">
            <a:off x="5111348" y="2763988"/>
            <a:ext cx="4000139" cy="1047051"/>
          </a:xfrm>
          <a:prstGeom prst="bentConnector4">
            <a:avLst>
              <a:gd name="adj1" fmla="val -4082"/>
              <a:gd name="adj2" fmla="val 7279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be 180">
            <a:extLst>
              <a:ext uri="{FF2B5EF4-FFF2-40B4-BE49-F238E27FC236}">
                <a16:creationId xmlns:a16="http://schemas.microsoft.com/office/drawing/2014/main" id="{A2C6B8A1-F186-1E45-97FD-9AF80E4280CB}"/>
              </a:ext>
            </a:extLst>
          </p:cNvPr>
          <p:cNvSpPr/>
          <p:nvPr/>
        </p:nvSpPr>
        <p:spPr>
          <a:xfrm>
            <a:off x="7678708" y="3706088"/>
            <a:ext cx="270973" cy="266614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/>
          </a:p>
        </p:txBody>
      </p:sp>
      <p:sp>
        <p:nvSpPr>
          <p:cNvPr id="182" name="Cube 181">
            <a:extLst>
              <a:ext uri="{FF2B5EF4-FFF2-40B4-BE49-F238E27FC236}">
                <a16:creationId xmlns:a16="http://schemas.microsoft.com/office/drawing/2014/main" id="{4F71F134-DB36-EC43-A412-A84FFDF70839}"/>
              </a:ext>
            </a:extLst>
          </p:cNvPr>
          <p:cNvSpPr>
            <a:spLocks noChangeAspect="1"/>
          </p:cNvSpPr>
          <p:nvPr/>
        </p:nvSpPr>
        <p:spPr>
          <a:xfrm>
            <a:off x="5398421" y="3597526"/>
            <a:ext cx="473394" cy="426058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2DB8ECDC-D0B8-4440-A744-08DB06A22FDE}"/>
              </a:ext>
            </a:extLst>
          </p:cNvPr>
          <p:cNvSpPr/>
          <p:nvPr/>
        </p:nvSpPr>
        <p:spPr>
          <a:xfrm>
            <a:off x="5744326" y="3795736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7" dirty="0">
                <a:solidFill>
                  <a:schemeClr val="tx1"/>
                </a:solidFill>
              </a:rPr>
              <a:t>DL2</a:t>
            </a:r>
            <a:endParaRPr lang="en-US" sz="724" dirty="0">
              <a:solidFill>
                <a:schemeClr val="tx1"/>
              </a:solidFill>
            </a:endParaRPr>
          </a:p>
        </p:txBody>
      </p:sp>
      <p:sp>
        <p:nvSpPr>
          <p:cNvPr id="184" name="Cube 183">
            <a:extLst>
              <a:ext uri="{FF2B5EF4-FFF2-40B4-BE49-F238E27FC236}">
                <a16:creationId xmlns:a16="http://schemas.microsoft.com/office/drawing/2014/main" id="{0B2AC78A-14C1-6F4B-BDE7-46AF209B0B76}"/>
              </a:ext>
            </a:extLst>
          </p:cNvPr>
          <p:cNvSpPr>
            <a:spLocks noChangeAspect="1"/>
          </p:cNvSpPr>
          <p:nvPr/>
        </p:nvSpPr>
        <p:spPr>
          <a:xfrm>
            <a:off x="5791289" y="3597526"/>
            <a:ext cx="495445" cy="426058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B1881163-7A7F-5243-BED7-10174D1883F7}"/>
              </a:ext>
            </a:extLst>
          </p:cNvPr>
          <p:cNvSpPr/>
          <p:nvPr/>
        </p:nvSpPr>
        <p:spPr>
          <a:xfrm>
            <a:off x="6186748" y="3795736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7" dirty="0">
                <a:solidFill>
                  <a:schemeClr val="tx1"/>
                </a:solidFill>
              </a:rPr>
              <a:t>DL4</a:t>
            </a:r>
            <a:endParaRPr lang="en-US" sz="724" dirty="0">
              <a:solidFill>
                <a:schemeClr val="tx1"/>
              </a:solidFill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2E895FEA-2503-E749-B72F-AC5ADC3995C5}"/>
              </a:ext>
            </a:extLst>
          </p:cNvPr>
          <p:cNvSpPr/>
          <p:nvPr/>
        </p:nvSpPr>
        <p:spPr>
          <a:xfrm>
            <a:off x="6743661" y="3803222"/>
            <a:ext cx="355712" cy="1241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7" dirty="0">
                <a:solidFill>
                  <a:schemeClr val="tx1"/>
                </a:solidFill>
              </a:rPr>
              <a:t>DL16</a:t>
            </a:r>
            <a:endParaRPr lang="en-US" sz="724" dirty="0">
              <a:solidFill>
                <a:schemeClr val="tx1"/>
              </a:solidFill>
            </a:endParaRPr>
          </a:p>
        </p:txBody>
      </p:sp>
      <p:sp>
        <p:nvSpPr>
          <p:cNvPr id="188" name="Cube 187">
            <a:extLst>
              <a:ext uri="{FF2B5EF4-FFF2-40B4-BE49-F238E27FC236}">
                <a16:creationId xmlns:a16="http://schemas.microsoft.com/office/drawing/2014/main" id="{712F21FF-CB34-444D-B724-21119D99C5E0}"/>
              </a:ext>
            </a:extLst>
          </p:cNvPr>
          <p:cNvSpPr>
            <a:spLocks noChangeAspect="1"/>
          </p:cNvSpPr>
          <p:nvPr/>
        </p:nvSpPr>
        <p:spPr>
          <a:xfrm>
            <a:off x="7030462" y="3604485"/>
            <a:ext cx="639861" cy="426058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4F1FE29-6AC4-CA40-A923-F55B069D6834}"/>
              </a:ext>
            </a:extLst>
          </p:cNvPr>
          <p:cNvSpPr txBox="1"/>
          <p:nvPr/>
        </p:nvSpPr>
        <p:spPr>
          <a:xfrm>
            <a:off x="6421861" y="36325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0AB7DBD-1093-D64F-BE5F-DDA1F4052E95}"/>
              </a:ext>
            </a:extLst>
          </p:cNvPr>
          <p:cNvSpPr/>
          <p:nvPr/>
        </p:nvSpPr>
        <p:spPr>
          <a:xfrm>
            <a:off x="4959813" y="3441141"/>
            <a:ext cx="2022175" cy="62703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BDD6BBB-FE58-274F-AD9E-F068B6835D6E}"/>
              </a:ext>
            </a:extLst>
          </p:cNvPr>
          <p:cNvSpPr txBox="1"/>
          <p:nvPr/>
        </p:nvSpPr>
        <p:spPr>
          <a:xfrm>
            <a:off x="5528455" y="3243140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16 dense layers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A7DC53-0BBE-DA43-9839-8527FB0448C3}"/>
              </a:ext>
            </a:extLst>
          </p:cNvPr>
          <p:cNvSpPr txBox="1"/>
          <p:nvPr/>
        </p:nvSpPr>
        <p:spPr>
          <a:xfrm>
            <a:off x="7254045" y="3426483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216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3A3E91D-8E29-1B4A-BE6C-DD06E1DEA8DC}"/>
              </a:ext>
            </a:extLst>
          </p:cNvPr>
          <p:cNvSpPr txBox="1"/>
          <p:nvPr/>
        </p:nvSpPr>
        <p:spPr>
          <a:xfrm>
            <a:off x="5152818" y="3426483"/>
            <a:ext cx="277640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36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2247753-6327-404D-AA08-9F8500DFAC94}"/>
              </a:ext>
            </a:extLst>
          </p:cNvPr>
          <p:cNvSpPr txBox="1"/>
          <p:nvPr/>
        </p:nvSpPr>
        <p:spPr>
          <a:xfrm>
            <a:off x="5569921" y="3432345"/>
            <a:ext cx="277640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48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CFE58B-18F2-FF4F-96E0-DF9F1E4FBFF7}"/>
              </a:ext>
            </a:extLst>
          </p:cNvPr>
          <p:cNvSpPr txBox="1"/>
          <p:nvPr/>
        </p:nvSpPr>
        <p:spPr>
          <a:xfrm>
            <a:off x="5966424" y="3426483"/>
            <a:ext cx="277640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60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842302-F554-994C-AFD8-682DA59BF98C}"/>
              </a:ext>
            </a:extLst>
          </p:cNvPr>
          <p:cNvSpPr txBox="1"/>
          <p:nvPr/>
        </p:nvSpPr>
        <p:spPr>
          <a:xfrm>
            <a:off x="4245362" y="3885125"/>
            <a:ext cx="320062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32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0C45744-FBF9-1E4C-ABD9-4B3D8CEAA780}"/>
              </a:ext>
            </a:extLst>
          </p:cNvPr>
          <p:cNvSpPr txBox="1"/>
          <p:nvPr/>
        </p:nvSpPr>
        <p:spPr>
          <a:xfrm>
            <a:off x="7769147" y="3872309"/>
            <a:ext cx="320062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32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05CAD77-2954-7D44-A3C3-46DBB4B0DBAF}"/>
              </a:ext>
            </a:extLst>
          </p:cNvPr>
          <p:cNvSpPr txBox="1"/>
          <p:nvPr/>
        </p:nvSpPr>
        <p:spPr>
          <a:xfrm>
            <a:off x="9011343" y="3899194"/>
            <a:ext cx="320062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16</a:t>
            </a:r>
          </a:p>
        </p:txBody>
      </p: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6132915A-6D2F-C144-889C-5B756A4F11BD}"/>
              </a:ext>
            </a:extLst>
          </p:cNvPr>
          <p:cNvCxnSpPr>
            <a:stCxn id="108" idx="2"/>
            <a:endCxn id="165" idx="1"/>
          </p:cNvCxnSpPr>
          <p:nvPr/>
        </p:nvCxnSpPr>
        <p:spPr>
          <a:xfrm rot="16200000" flipH="1">
            <a:off x="4344633" y="2621616"/>
            <a:ext cx="596247" cy="612024"/>
          </a:xfrm>
          <a:prstGeom prst="bentConnector3">
            <a:avLst>
              <a:gd name="adj1" fmla="val 9256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1657982" y="2393534"/>
            <a:ext cx="1445076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dirty="0"/>
              <a:t>DenseNet 121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D1C7811-3492-174B-8230-B8D271A009E0}"/>
              </a:ext>
            </a:extLst>
          </p:cNvPr>
          <p:cNvSpPr/>
          <p:nvPr/>
        </p:nvSpPr>
        <p:spPr>
          <a:xfrm rot="16200000" flipV="1">
            <a:off x="8842145" y="2649147"/>
            <a:ext cx="1299322" cy="36160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DDAEC-F9D1-8248-8E3E-E8D0C2F7F7C7}"/>
              </a:ext>
            </a:extLst>
          </p:cNvPr>
          <p:cNvSpPr txBox="1"/>
          <p:nvPr/>
        </p:nvSpPr>
        <p:spPr>
          <a:xfrm>
            <a:off x="9267537" y="1819710"/>
            <a:ext cx="42030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Dense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006FE14-C778-D440-B3E8-3C34F326CDCE}"/>
              </a:ext>
            </a:extLst>
          </p:cNvPr>
          <p:cNvSpPr/>
          <p:nvPr/>
        </p:nvSpPr>
        <p:spPr>
          <a:xfrm rot="16200000">
            <a:off x="9157542" y="2701672"/>
            <a:ext cx="1028631" cy="24492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C26B1-1AD4-4948-9A75-78CAA3D54009}"/>
              </a:ext>
            </a:extLst>
          </p:cNvPr>
          <p:cNvSpPr txBox="1"/>
          <p:nvPr/>
        </p:nvSpPr>
        <p:spPr>
          <a:xfrm>
            <a:off x="9509885" y="1954538"/>
            <a:ext cx="495649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Softmax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CC0E2-CDE9-534D-8517-B7981DC85D8D}"/>
              </a:ext>
            </a:extLst>
          </p:cNvPr>
          <p:cNvSpPr txBox="1"/>
          <p:nvPr/>
        </p:nvSpPr>
        <p:spPr>
          <a:xfrm>
            <a:off x="4067828" y="2155552"/>
            <a:ext cx="277640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64</a:t>
            </a: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8709670F-FD79-9D4C-9D26-41F0989DDF95}"/>
              </a:ext>
            </a:extLst>
          </p:cNvPr>
          <p:cNvSpPr>
            <a:spLocks noChangeAspect="1"/>
          </p:cNvSpPr>
          <p:nvPr/>
        </p:nvSpPr>
        <p:spPr>
          <a:xfrm>
            <a:off x="3443186" y="2017566"/>
            <a:ext cx="437523" cy="86379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C8AC-EE2E-364B-A87B-E764C6DD424F}"/>
              </a:ext>
            </a:extLst>
          </p:cNvPr>
          <p:cNvSpPr txBox="1"/>
          <p:nvPr/>
        </p:nvSpPr>
        <p:spPr>
          <a:xfrm>
            <a:off x="3772976" y="1864418"/>
            <a:ext cx="231154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767E5-9547-3F44-8D6E-3840762EF503}"/>
              </a:ext>
            </a:extLst>
          </p:cNvPr>
          <p:cNvSpPr txBox="1"/>
          <p:nvPr/>
        </p:nvSpPr>
        <p:spPr>
          <a:xfrm>
            <a:off x="3190125" y="2520108"/>
            <a:ext cx="320059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224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4E6981-64CC-0C4E-AD30-CBEB47F0EAA3}"/>
              </a:ext>
            </a:extLst>
          </p:cNvPr>
          <p:cNvSpPr/>
          <p:nvPr/>
        </p:nvSpPr>
        <p:spPr>
          <a:xfrm>
            <a:off x="3691878" y="2462591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9E599B0A-6911-7D46-9A52-F9F6F59E127C}"/>
              </a:ext>
            </a:extLst>
          </p:cNvPr>
          <p:cNvSpPr>
            <a:spLocks noChangeAspect="1"/>
          </p:cNvSpPr>
          <p:nvPr/>
        </p:nvSpPr>
        <p:spPr>
          <a:xfrm>
            <a:off x="3892378" y="2323212"/>
            <a:ext cx="406079" cy="441489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C6E751-2D90-084B-9062-82A66F0D6F49}"/>
              </a:ext>
            </a:extLst>
          </p:cNvPr>
          <p:cNvSpPr txBox="1"/>
          <p:nvPr/>
        </p:nvSpPr>
        <p:spPr>
          <a:xfrm>
            <a:off x="4022943" y="2739885"/>
            <a:ext cx="236845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56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B9A188B-276F-4147-95F6-E0F8E803142D}"/>
              </a:ext>
            </a:extLst>
          </p:cNvPr>
          <p:cNvSpPr/>
          <p:nvPr/>
        </p:nvSpPr>
        <p:spPr>
          <a:xfrm>
            <a:off x="4192119" y="2462591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9D2D5289-3017-9748-B2CE-C6F566B83CCD}"/>
              </a:ext>
            </a:extLst>
          </p:cNvPr>
          <p:cNvSpPr>
            <a:spLocks noChangeAspect="1"/>
          </p:cNvSpPr>
          <p:nvPr/>
        </p:nvSpPr>
        <p:spPr>
          <a:xfrm>
            <a:off x="4403037" y="2329274"/>
            <a:ext cx="478247" cy="441695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49D47-0C70-3347-91DF-7776EEAE36C2}"/>
              </a:ext>
            </a:extLst>
          </p:cNvPr>
          <p:cNvSpPr txBox="1"/>
          <p:nvPr/>
        </p:nvSpPr>
        <p:spPr>
          <a:xfrm>
            <a:off x="4353384" y="2748907"/>
            <a:ext cx="236845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C1FEA3-2002-4447-A9C3-4FA9487B8980}"/>
              </a:ext>
            </a:extLst>
          </p:cNvPr>
          <p:cNvSpPr txBox="1"/>
          <p:nvPr/>
        </p:nvSpPr>
        <p:spPr>
          <a:xfrm>
            <a:off x="5087470" y="2242486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128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921B102-504B-6841-9804-DE66A80DEDDA}"/>
              </a:ext>
            </a:extLst>
          </p:cNvPr>
          <p:cNvSpPr/>
          <p:nvPr/>
        </p:nvSpPr>
        <p:spPr>
          <a:xfrm>
            <a:off x="4753793" y="2504581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67B0CB48-0F6D-174A-9AA5-983DB1AA4B3B}"/>
              </a:ext>
            </a:extLst>
          </p:cNvPr>
          <p:cNvSpPr>
            <a:spLocks noChangeAspect="1"/>
          </p:cNvSpPr>
          <p:nvPr/>
        </p:nvSpPr>
        <p:spPr>
          <a:xfrm>
            <a:off x="4967997" y="2429000"/>
            <a:ext cx="389839" cy="341761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1B10B3-7B0E-3E4A-9F09-471FB4B3733C}"/>
              </a:ext>
            </a:extLst>
          </p:cNvPr>
          <p:cNvSpPr txBox="1"/>
          <p:nvPr/>
        </p:nvSpPr>
        <p:spPr>
          <a:xfrm>
            <a:off x="5096954" y="2746204"/>
            <a:ext cx="320914" cy="20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28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DA4DDEF-7EFC-454B-819D-D851DFF5C730}"/>
              </a:ext>
            </a:extLst>
          </p:cNvPr>
          <p:cNvSpPr/>
          <p:nvPr/>
        </p:nvSpPr>
        <p:spPr>
          <a:xfrm>
            <a:off x="5279735" y="2506730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3A7C2A7-9603-D147-BBEF-371D31C833BF}"/>
              </a:ext>
            </a:extLst>
          </p:cNvPr>
          <p:cNvSpPr>
            <a:spLocks noChangeAspect="1"/>
          </p:cNvSpPr>
          <p:nvPr/>
        </p:nvSpPr>
        <p:spPr>
          <a:xfrm>
            <a:off x="5493938" y="2431150"/>
            <a:ext cx="575839" cy="341761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63B666-DDAB-DC45-966D-0403A4BF3430}"/>
              </a:ext>
            </a:extLst>
          </p:cNvPr>
          <p:cNvSpPr txBox="1"/>
          <p:nvPr/>
        </p:nvSpPr>
        <p:spPr>
          <a:xfrm>
            <a:off x="5623637" y="2758760"/>
            <a:ext cx="236845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28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466E7-8EEF-674E-BE8C-45C73276B223}"/>
              </a:ext>
            </a:extLst>
          </p:cNvPr>
          <p:cNvGrpSpPr/>
          <p:nvPr/>
        </p:nvGrpSpPr>
        <p:grpSpPr>
          <a:xfrm>
            <a:off x="4519266" y="1994697"/>
            <a:ext cx="522964" cy="399558"/>
            <a:chOff x="2438081" y="1643759"/>
            <a:chExt cx="976200" cy="745843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ABFD299E-8789-0641-BE1B-277EAF08224F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58F67-9499-994E-989A-508FD3FAF3CE}"/>
                </a:ext>
              </a:extLst>
            </p:cNvPr>
            <p:cNvSpPr txBox="1"/>
            <p:nvPr/>
          </p:nvSpPr>
          <p:spPr>
            <a:xfrm>
              <a:off x="2441193" y="2001803"/>
              <a:ext cx="973088" cy="387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/>
                <a:t>64+32*6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DF1A8D-AB08-A442-9754-CE6D573774DC}"/>
                </a:ext>
              </a:extLst>
            </p:cNvPr>
            <p:cNvSpPr txBox="1"/>
            <p:nvPr/>
          </p:nvSpPr>
          <p:spPr>
            <a:xfrm>
              <a:off x="2576905" y="1643759"/>
              <a:ext cx="605039" cy="380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256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AAE07C-6C9E-DE4E-91B3-F7AB5D36E6AA}"/>
              </a:ext>
            </a:extLst>
          </p:cNvPr>
          <p:cNvGrpSpPr/>
          <p:nvPr/>
        </p:nvGrpSpPr>
        <p:grpSpPr>
          <a:xfrm>
            <a:off x="5567678" y="2101579"/>
            <a:ext cx="568860" cy="516987"/>
            <a:chOff x="2353737" y="1643759"/>
            <a:chExt cx="1061872" cy="965042"/>
          </a:xfrm>
        </p:grpSpPr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8A154616-5027-9F40-8B4C-EC2E0FCD175C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1AB3CC-3780-394B-83DD-17740CE3578A}"/>
                </a:ext>
              </a:extLst>
            </p:cNvPr>
            <p:cNvSpPr txBox="1"/>
            <p:nvPr/>
          </p:nvSpPr>
          <p:spPr>
            <a:xfrm>
              <a:off x="2353737" y="2005560"/>
              <a:ext cx="1061872" cy="60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128+32*12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4C8E32-8694-064D-82BD-D73EFE4E59E6}"/>
                </a:ext>
              </a:extLst>
            </p:cNvPr>
            <p:cNvSpPr txBox="1"/>
            <p:nvPr/>
          </p:nvSpPr>
          <p:spPr>
            <a:xfrm>
              <a:off x="2611740" y="1643759"/>
              <a:ext cx="605039" cy="380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512</a:t>
              </a:r>
            </a:p>
          </p:txBody>
        </p: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3CD7919-989B-CC41-8C03-9616F15FA72F}"/>
              </a:ext>
            </a:extLst>
          </p:cNvPr>
          <p:cNvSpPr/>
          <p:nvPr/>
        </p:nvSpPr>
        <p:spPr>
          <a:xfrm>
            <a:off x="5991676" y="2550826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8BADCD-F8F4-0B4E-B23F-D9BF8B26855E}"/>
              </a:ext>
            </a:extLst>
          </p:cNvPr>
          <p:cNvSpPr txBox="1"/>
          <p:nvPr/>
        </p:nvSpPr>
        <p:spPr>
          <a:xfrm>
            <a:off x="6258565" y="2755400"/>
            <a:ext cx="236845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14</a:t>
            </a: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94245F78-F49B-844B-B09F-6080BF2A8BDB}"/>
              </a:ext>
            </a:extLst>
          </p:cNvPr>
          <p:cNvSpPr>
            <a:spLocks noChangeAspect="1"/>
          </p:cNvSpPr>
          <p:nvPr/>
        </p:nvSpPr>
        <p:spPr>
          <a:xfrm>
            <a:off x="6218611" y="2520108"/>
            <a:ext cx="407681" cy="2630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F2C0BC7-06A2-9A43-BB76-9E19DA78627B}"/>
              </a:ext>
            </a:extLst>
          </p:cNvPr>
          <p:cNvSpPr/>
          <p:nvPr/>
        </p:nvSpPr>
        <p:spPr>
          <a:xfrm>
            <a:off x="6574053" y="2588151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A48359CE-AC07-3B48-A3D8-CDEDF086A885}"/>
              </a:ext>
            </a:extLst>
          </p:cNvPr>
          <p:cNvSpPr>
            <a:spLocks noChangeAspect="1"/>
          </p:cNvSpPr>
          <p:nvPr/>
        </p:nvSpPr>
        <p:spPr>
          <a:xfrm>
            <a:off x="6800989" y="2520108"/>
            <a:ext cx="633402" cy="26300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191843-CA81-A441-B0D1-D241220DF973}"/>
              </a:ext>
            </a:extLst>
          </p:cNvPr>
          <p:cNvSpPr txBox="1"/>
          <p:nvPr/>
        </p:nvSpPr>
        <p:spPr>
          <a:xfrm>
            <a:off x="6971720" y="2759422"/>
            <a:ext cx="236845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EDD64-5833-EB4B-AFE5-4A530C75FCEF}"/>
              </a:ext>
            </a:extLst>
          </p:cNvPr>
          <p:cNvSpPr txBox="1"/>
          <p:nvPr/>
        </p:nvSpPr>
        <p:spPr>
          <a:xfrm>
            <a:off x="6332299" y="2350316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256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AF1B13-C514-E146-A9A1-9243412CC0F0}"/>
              </a:ext>
            </a:extLst>
          </p:cNvPr>
          <p:cNvGrpSpPr/>
          <p:nvPr/>
        </p:nvGrpSpPr>
        <p:grpSpPr>
          <a:xfrm>
            <a:off x="6900987" y="2183225"/>
            <a:ext cx="568860" cy="516987"/>
            <a:chOff x="2353737" y="1643759"/>
            <a:chExt cx="1061872" cy="965042"/>
          </a:xfrm>
        </p:grpSpPr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9B9A392-8722-1244-886F-D15B3C79DE98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D738F86-54DE-2940-AEF3-E298C10D48EB}"/>
                </a:ext>
              </a:extLst>
            </p:cNvPr>
            <p:cNvSpPr txBox="1"/>
            <p:nvPr/>
          </p:nvSpPr>
          <p:spPr>
            <a:xfrm>
              <a:off x="2353737" y="2005560"/>
              <a:ext cx="1061872" cy="60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256+32*24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CD6691-47CA-FF41-B956-DB3EF9EA7E52}"/>
                </a:ext>
              </a:extLst>
            </p:cNvPr>
            <p:cNvSpPr txBox="1"/>
            <p:nvPr/>
          </p:nvSpPr>
          <p:spPr>
            <a:xfrm>
              <a:off x="2611740" y="1643759"/>
              <a:ext cx="691813" cy="380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1024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1E72D7A-2389-E947-AC73-13AC91E3D897}"/>
              </a:ext>
            </a:extLst>
          </p:cNvPr>
          <p:cNvSpPr/>
          <p:nvPr/>
        </p:nvSpPr>
        <p:spPr>
          <a:xfrm>
            <a:off x="7368140" y="2606813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D23CCC-2C76-D34B-B82C-3C60980CCFCB}"/>
              </a:ext>
            </a:extLst>
          </p:cNvPr>
          <p:cNvSpPr txBox="1"/>
          <p:nvPr/>
        </p:nvSpPr>
        <p:spPr>
          <a:xfrm>
            <a:off x="7752420" y="2760326"/>
            <a:ext cx="236845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4" dirty="0"/>
              <a:t>7</a:t>
            </a:r>
          </a:p>
          <a:p>
            <a:endParaRPr lang="en-US" sz="724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1B76B879-A68B-1046-887A-D8AD94047E37}"/>
              </a:ext>
            </a:extLst>
          </p:cNvPr>
          <p:cNvSpPr>
            <a:spLocks noChangeAspect="1"/>
          </p:cNvSpPr>
          <p:nvPr/>
        </p:nvSpPr>
        <p:spPr>
          <a:xfrm>
            <a:off x="7595076" y="2592817"/>
            <a:ext cx="495656" cy="19029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C55D44-5585-DE4B-A3D6-9558937F1DFB}"/>
              </a:ext>
            </a:extLst>
          </p:cNvPr>
          <p:cNvSpPr txBox="1"/>
          <p:nvPr/>
        </p:nvSpPr>
        <p:spPr>
          <a:xfrm>
            <a:off x="7708480" y="2419567"/>
            <a:ext cx="324128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512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E77DBA0-08C6-9344-8A4C-219AB1A7B224}"/>
              </a:ext>
            </a:extLst>
          </p:cNvPr>
          <p:cNvSpPr/>
          <p:nvPr/>
        </p:nvSpPr>
        <p:spPr>
          <a:xfrm>
            <a:off x="8047514" y="2625475"/>
            <a:ext cx="289249" cy="1306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4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0EC4EE39-03E4-5C41-BC02-DAD883B747FA}"/>
              </a:ext>
            </a:extLst>
          </p:cNvPr>
          <p:cNvSpPr>
            <a:spLocks noChangeAspect="1"/>
          </p:cNvSpPr>
          <p:nvPr/>
        </p:nvSpPr>
        <p:spPr>
          <a:xfrm>
            <a:off x="8274449" y="2592817"/>
            <a:ext cx="598756" cy="190291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BF001-A7E9-D244-A202-1C974885AF97}"/>
              </a:ext>
            </a:extLst>
          </p:cNvPr>
          <p:cNvSpPr txBox="1"/>
          <p:nvPr/>
        </p:nvSpPr>
        <p:spPr>
          <a:xfrm>
            <a:off x="8426589" y="2759422"/>
            <a:ext cx="231154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7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CA2E3A4-2E19-5B41-A4D7-F042F65EABCA}"/>
              </a:ext>
            </a:extLst>
          </p:cNvPr>
          <p:cNvGrpSpPr/>
          <p:nvPr/>
        </p:nvGrpSpPr>
        <p:grpSpPr>
          <a:xfrm>
            <a:off x="8290465" y="2260974"/>
            <a:ext cx="568860" cy="516987"/>
            <a:chOff x="2353737" y="1643759"/>
            <a:chExt cx="1061872" cy="965042"/>
          </a:xfrm>
        </p:grpSpPr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A1D3BA1E-EE5E-D54F-AE9C-E4BE18527A54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24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CA3687-86C0-8D41-9FD5-19ABFAA001AF}"/>
                </a:ext>
              </a:extLst>
            </p:cNvPr>
            <p:cNvSpPr txBox="1"/>
            <p:nvPr/>
          </p:nvSpPr>
          <p:spPr>
            <a:xfrm>
              <a:off x="2353737" y="2005560"/>
              <a:ext cx="1061872" cy="60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512+32*16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CD8C78-D1D2-2C41-8CC5-77DB6B7F72E6}"/>
                </a:ext>
              </a:extLst>
            </p:cNvPr>
            <p:cNvSpPr txBox="1"/>
            <p:nvPr/>
          </p:nvSpPr>
          <p:spPr>
            <a:xfrm>
              <a:off x="2611740" y="1643759"/>
              <a:ext cx="691813" cy="380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4" dirty="0"/>
                <a:t>1024</a:t>
              </a:r>
            </a:p>
          </p:txBody>
        </p:sp>
      </p:grpSp>
      <p:sp>
        <p:nvSpPr>
          <p:cNvPr id="98" name="Cube 97">
            <a:extLst>
              <a:ext uri="{FF2B5EF4-FFF2-40B4-BE49-F238E27FC236}">
                <a16:creationId xmlns:a16="http://schemas.microsoft.com/office/drawing/2014/main" id="{7737E472-4D4E-CA48-A34E-F119A00A0023}"/>
              </a:ext>
            </a:extLst>
          </p:cNvPr>
          <p:cNvSpPr>
            <a:spLocks noChangeAspect="1"/>
          </p:cNvSpPr>
          <p:nvPr/>
        </p:nvSpPr>
        <p:spPr>
          <a:xfrm>
            <a:off x="8831332" y="2660231"/>
            <a:ext cx="598756" cy="58638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F49B5-A8EE-E348-8FD7-E2E34ED3CCFC}"/>
              </a:ext>
            </a:extLst>
          </p:cNvPr>
          <p:cNvSpPr txBox="1"/>
          <p:nvPr/>
        </p:nvSpPr>
        <p:spPr>
          <a:xfrm>
            <a:off x="9070837" y="2712711"/>
            <a:ext cx="231154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CD263-0CAA-154F-9948-711A0029A3C9}"/>
              </a:ext>
            </a:extLst>
          </p:cNvPr>
          <p:cNvSpPr txBox="1"/>
          <p:nvPr/>
        </p:nvSpPr>
        <p:spPr>
          <a:xfrm>
            <a:off x="8976804" y="2500122"/>
            <a:ext cx="370614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1024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23B3C-B155-9448-9BC2-86E5B4B5DCFD}"/>
              </a:ext>
            </a:extLst>
          </p:cNvPr>
          <p:cNvSpPr txBox="1"/>
          <p:nvPr/>
        </p:nvSpPr>
        <p:spPr>
          <a:xfrm>
            <a:off x="8707996" y="1953064"/>
            <a:ext cx="625492" cy="203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4" dirty="0"/>
              <a:t>Avg Pooling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99AA5-FC03-9549-86BB-D9E2D62B61CC}"/>
              </a:ext>
            </a:extLst>
          </p:cNvPr>
          <p:cNvCxnSpPr>
            <a:endCxn id="98" idx="2"/>
          </p:cNvCxnSpPr>
          <p:nvPr/>
        </p:nvCxnSpPr>
        <p:spPr>
          <a:xfrm flipH="1">
            <a:off x="8831333" y="2183227"/>
            <a:ext cx="217021" cy="5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5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331</Words>
  <Application>Microsoft Macintosh PowerPoint</Application>
  <PresentationFormat>Widescreen</PresentationFormat>
  <Paragraphs>263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2018-08-08T22:04:06Z</dcterms:created>
  <dcterms:modified xsi:type="dcterms:W3CDTF">2018-10-11T00:16:30Z</dcterms:modified>
</cp:coreProperties>
</file>