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3" r:id="rId2"/>
    <p:sldId id="266" r:id="rId3"/>
    <p:sldId id="264" r:id="rId4"/>
    <p:sldId id="265" r:id="rId5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F563A-6593-3347-B45C-07C31DB7179F}" v="5" dt="2018-10-10T18:30:46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/>
    <p:restoredTop sz="94533"/>
  </p:normalViewPr>
  <p:slideViewPr>
    <p:cSldViewPr snapToGrid="0" snapToObjects="1">
      <p:cViewPr>
        <p:scale>
          <a:sx n="170" d="100"/>
          <a:sy n="170" d="100"/>
        </p:scale>
        <p:origin x="-1520" y="-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EDDF563A-6593-3347-B45C-07C31DB7179F}"/>
    <pc:docChg chg="custSel addSld modSld">
      <pc:chgData name="Pablo Ruiz Ruiz" userId="43f712b8e634f19b" providerId="LiveId" clId="{EDDF563A-6593-3347-B45C-07C31DB7179F}" dt="2018-10-10T18:31:21.835" v="27" actId="20577"/>
      <pc:docMkLst>
        <pc:docMk/>
      </pc:docMkLst>
      <pc:sldChg chg="addSp delSp modSp">
        <pc:chgData name="Pablo Ruiz Ruiz" userId="43f712b8e634f19b" providerId="LiveId" clId="{EDDF563A-6593-3347-B45C-07C31DB7179F}" dt="2018-10-10T18:30:32.928" v="18"/>
        <pc:sldMkLst>
          <pc:docMk/>
          <pc:sldMk cId="3130072809" sldId="263"/>
        </pc:sldMkLst>
        <pc:spChg chg="add del mod">
          <ac:chgData name="Pablo Ruiz Ruiz" userId="43f712b8e634f19b" providerId="LiveId" clId="{EDDF563A-6593-3347-B45C-07C31DB7179F}" dt="2018-10-10T18:30:32.928" v="18"/>
          <ac:spMkLst>
            <pc:docMk/>
            <pc:sldMk cId="3130072809" sldId="263"/>
            <ac:spMk id="2" creationId="{1CFD5626-93E7-BC48-97E1-467E1CE845D6}"/>
          </ac:spMkLst>
        </pc:spChg>
        <pc:spChg chg="mod">
          <ac:chgData name="Pablo Ruiz Ruiz" userId="43f712b8e634f19b" providerId="LiveId" clId="{EDDF563A-6593-3347-B45C-07C31DB7179F}" dt="2018-10-10T18:30:21.048" v="13" actId="1076"/>
          <ac:spMkLst>
            <pc:docMk/>
            <pc:sldMk cId="3130072809" sldId="263"/>
            <ac:spMk id="101" creationId="{6E83BAF1-96FF-214F-9E9E-0B5565097BDA}"/>
          </ac:spMkLst>
        </pc:spChg>
        <pc:spChg chg="mod">
          <ac:chgData name="Pablo Ruiz Ruiz" userId="43f712b8e634f19b" providerId="LiveId" clId="{EDDF563A-6593-3347-B45C-07C31DB7179F}" dt="2018-10-10T18:30:25.066" v="14" actId="1076"/>
          <ac:spMkLst>
            <pc:docMk/>
            <pc:sldMk cId="3130072809" sldId="263"/>
            <ac:spMk id="109" creationId="{78B23E9A-A6F1-7845-B984-73C2146A4704}"/>
          </ac:spMkLst>
        </pc:spChg>
        <pc:spChg chg="add mod">
          <ac:chgData name="Pablo Ruiz Ruiz" userId="43f712b8e634f19b" providerId="LiveId" clId="{EDDF563A-6593-3347-B45C-07C31DB7179F}" dt="2018-10-10T18:30:01.176" v="4" actId="113"/>
          <ac:spMkLst>
            <pc:docMk/>
            <pc:sldMk cId="3130072809" sldId="263"/>
            <ac:spMk id="161" creationId="{B9614FA8-4449-E244-B092-C73725B3EF48}"/>
          </ac:spMkLst>
        </pc:spChg>
        <pc:spChg chg="add mod">
          <ac:chgData name="Pablo Ruiz Ruiz" userId="43f712b8e634f19b" providerId="LiveId" clId="{EDDF563A-6593-3347-B45C-07C31DB7179F}" dt="2018-10-10T18:30:09.419" v="10" actId="1035"/>
          <ac:spMkLst>
            <pc:docMk/>
            <pc:sldMk cId="3130072809" sldId="263"/>
            <ac:spMk id="176" creationId="{B2D781E9-CE61-124F-A762-A25803E6AE63}"/>
          </ac:spMkLst>
        </pc:spChg>
        <pc:spChg chg="add mod">
          <ac:chgData name="Pablo Ruiz Ruiz" userId="43f712b8e634f19b" providerId="LiveId" clId="{EDDF563A-6593-3347-B45C-07C31DB7179F}" dt="2018-10-10T18:30:32.517" v="16" actId="1076"/>
          <ac:spMkLst>
            <pc:docMk/>
            <pc:sldMk cId="3130072809" sldId="263"/>
            <ac:spMk id="177" creationId="{B415F299-4050-FA41-AFD5-EFA964D87166}"/>
          </ac:spMkLst>
        </pc:spChg>
        <pc:spChg chg="mod">
          <ac:chgData name="Pablo Ruiz Ruiz" userId="43f712b8e634f19b" providerId="LiveId" clId="{EDDF563A-6593-3347-B45C-07C31DB7179F}" dt="2018-10-10T18:30:29.177" v="15" actId="1076"/>
          <ac:spMkLst>
            <pc:docMk/>
            <pc:sldMk cId="3130072809" sldId="263"/>
            <ac:spMk id="248" creationId="{988BBE5E-633C-654D-BF3C-3F18A8A0062C}"/>
          </ac:spMkLst>
        </pc:spChg>
      </pc:sldChg>
      <pc:sldChg chg="delSp modSp add">
        <pc:chgData name="Pablo Ruiz Ruiz" userId="43f712b8e634f19b" providerId="LiveId" clId="{EDDF563A-6593-3347-B45C-07C31DB7179F}" dt="2018-10-10T18:31:21.835" v="27" actId="20577"/>
        <pc:sldMkLst>
          <pc:docMk/>
          <pc:sldMk cId="2527648423" sldId="266"/>
        </pc:sldMkLst>
        <pc:spChg chg="del">
          <ac:chgData name="Pablo Ruiz Ruiz" userId="43f712b8e634f19b" providerId="LiveId" clId="{EDDF563A-6593-3347-B45C-07C31DB7179F}" dt="2018-10-10T18:30:51.433" v="20" actId="478"/>
          <ac:spMkLst>
            <pc:docMk/>
            <pc:sldMk cId="2527648423" sldId="266"/>
            <ac:spMk id="4" creationId="{7132FC5D-E7D8-404A-9058-CE4DFB73BFEB}"/>
          </ac:spMkLst>
        </pc:spChg>
        <pc:spChg chg="mod">
          <ac:chgData name="Pablo Ruiz Ruiz" userId="43f712b8e634f19b" providerId="LiveId" clId="{EDDF563A-6593-3347-B45C-07C31DB7179F}" dt="2018-10-10T18:31:21.835" v="27" actId="20577"/>
          <ac:spMkLst>
            <pc:docMk/>
            <pc:sldMk cId="2527648423" sldId="266"/>
            <ac:spMk id="135" creationId="{C4BC695F-4AAA-B04F-BC6A-A708D0DBCE19}"/>
          </ac:spMkLst>
        </pc:spChg>
        <pc:spChg chg="del">
          <ac:chgData name="Pablo Ruiz Ruiz" userId="43f712b8e634f19b" providerId="LiveId" clId="{EDDF563A-6593-3347-B45C-07C31DB7179F}" dt="2018-10-10T18:30:53.829" v="21" actId="478"/>
          <ac:spMkLst>
            <pc:docMk/>
            <pc:sldMk cId="2527648423" sldId="266"/>
            <ac:spMk id="180" creationId="{95FAAB04-7848-954A-A1B2-F5817657A895}"/>
          </ac:spMkLst>
        </pc:spChg>
        <pc:spChg chg="del">
          <ac:chgData name="Pablo Ruiz Ruiz" userId="43f712b8e634f19b" providerId="LiveId" clId="{EDDF563A-6593-3347-B45C-07C31DB7179F}" dt="2018-10-10T18:31:08.004" v="23" actId="478"/>
          <ac:spMkLst>
            <pc:docMk/>
            <pc:sldMk cId="2527648423" sldId="266"/>
            <ac:spMk id="181" creationId="{04E3AB9A-8B1C-3B42-91EA-F36839AEE063}"/>
          </ac:spMkLst>
        </pc:spChg>
        <pc:spChg chg="del">
          <ac:chgData name="Pablo Ruiz Ruiz" userId="43f712b8e634f19b" providerId="LiveId" clId="{EDDF563A-6593-3347-B45C-07C31DB7179F}" dt="2018-10-10T18:30:53.829" v="21" actId="478"/>
          <ac:spMkLst>
            <pc:docMk/>
            <pc:sldMk cId="2527648423" sldId="266"/>
            <ac:spMk id="182" creationId="{DAAE1176-B977-4641-8A13-88A6E0F81873}"/>
          </ac:spMkLst>
        </pc:spChg>
        <pc:spChg chg="del">
          <ac:chgData name="Pablo Ruiz Ruiz" userId="43f712b8e634f19b" providerId="LiveId" clId="{EDDF563A-6593-3347-B45C-07C31DB7179F}" dt="2018-10-10T18:30:56.755" v="22" actId="478"/>
          <ac:spMkLst>
            <pc:docMk/>
            <pc:sldMk cId="2527648423" sldId="266"/>
            <ac:spMk id="183" creationId="{5A6450B7-8288-4A4D-A200-8F14F99F0976}"/>
          </ac:spMkLst>
        </pc:spChg>
        <pc:spChg chg="del">
          <ac:chgData name="Pablo Ruiz Ruiz" userId="43f712b8e634f19b" providerId="LiveId" clId="{EDDF563A-6593-3347-B45C-07C31DB7179F}" dt="2018-10-10T18:31:10.693" v="24" actId="478"/>
          <ac:spMkLst>
            <pc:docMk/>
            <pc:sldMk cId="2527648423" sldId="266"/>
            <ac:spMk id="234" creationId="{BEF48B53-3FE3-8E4B-A6E1-EB86309DB44E}"/>
          </ac:spMkLst>
        </pc:spChg>
        <pc:spChg chg="del">
          <ac:chgData name="Pablo Ruiz Ruiz" userId="43f712b8e634f19b" providerId="LiveId" clId="{EDDF563A-6593-3347-B45C-07C31DB7179F}" dt="2018-10-10T18:31:12.247" v="25" actId="478"/>
          <ac:spMkLst>
            <pc:docMk/>
            <pc:sldMk cId="2527648423" sldId="266"/>
            <ac:spMk id="235" creationId="{A332B92E-7E11-424F-B7FC-8DB55F092E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E578-C670-8341-8E72-D8AE92E183C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3E25-775C-0342-97F4-D06797BD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3E25-775C-0342-97F4-D06797BD61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3E25-775C-0342-97F4-D06797BD61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87575" y="3350948"/>
            <a:ext cx="1952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DenseNet 121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245402" y="3708806"/>
            <a:ext cx="1819051" cy="50624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0840952" y="2547594"/>
            <a:ext cx="51328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0686959" y="3782340"/>
            <a:ext cx="1440084" cy="3428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180238" y="2736353"/>
            <a:ext cx="61908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3561359" y="301777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2686860" y="2824593"/>
            <a:ext cx="612532" cy="120931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148566" y="2610185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2332575" y="3528151"/>
            <a:ext cx="44808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3035028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3315728" y="3252496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3498520" y="383583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3735366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4030651" y="3260983"/>
            <a:ext cx="669546" cy="61837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3961137" y="3848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4988858" y="3139480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4521709" y="3506414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4821596" y="3400600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5002136" y="3844686"/>
            <a:ext cx="44928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5258028" y="3509422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5557914" y="3403609"/>
            <a:ext cx="8061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5739491" y="386226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4177234" y="2792576"/>
            <a:ext cx="771094" cy="522449"/>
            <a:chOff x="2416562" y="1643759"/>
            <a:chExt cx="1028125" cy="6965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16562" y="2001803"/>
              <a:ext cx="102812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5642677" y="2942210"/>
            <a:ext cx="879326" cy="525266"/>
            <a:chOff x="2329107" y="1643759"/>
            <a:chExt cx="1172435" cy="700355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29107" y="2005559"/>
              <a:ext cx="117243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6254745" y="3571157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6628391" y="385756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6572455" y="3528151"/>
            <a:ext cx="570754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7070073" y="362341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7387784" y="3528151"/>
            <a:ext cx="886763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626808" y="3863191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6731619" y="3290442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7509310" y="3056515"/>
            <a:ext cx="939346" cy="525266"/>
            <a:chOff x="2329107" y="1643759"/>
            <a:chExt cx="1252461" cy="700355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29107" y="2005559"/>
              <a:ext cx="125246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8181795" y="364953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719787" y="3864457"/>
            <a:ext cx="33158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7</a:t>
            </a:r>
          </a:p>
          <a:p>
            <a:endParaRPr lang="en-US" sz="1013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499505" y="3629943"/>
            <a:ext cx="693919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658272" y="3387394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132919" y="367566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50629" y="3629943"/>
            <a:ext cx="838258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663625" y="3863191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3051" y="3165364"/>
            <a:ext cx="910531" cy="525266"/>
            <a:chOff x="2353736" y="1643759"/>
            <a:chExt cx="1214041" cy="700355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6" y="2005559"/>
              <a:ext cx="121404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230265" y="3724323"/>
            <a:ext cx="838258" cy="8209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565572" y="3797796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433926" y="3500171"/>
            <a:ext cx="4475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057594" y="2734290"/>
            <a:ext cx="8050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230266" y="3056517"/>
            <a:ext cx="303829" cy="72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47C2D2-AC15-F943-906E-C473C56E59BD}"/>
              </a:ext>
            </a:extLst>
          </p:cNvPr>
          <p:cNvSpPr txBox="1"/>
          <p:nvPr/>
        </p:nvSpPr>
        <p:spPr>
          <a:xfrm>
            <a:off x="3872029" y="6338092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12333F71-F320-6443-AD1E-1AA4D2A3063D}"/>
              </a:ext>
            </a:extLst>
          </p:cNvPr>
          <p:cNvSpPr>
            <a:spLocks noChangeAspect="1"/>
          </p:cNvSpPr>
          <p:nvPr/>
        </p:nvSpPr>
        <p:spPr>
          <a:xfrm>
            <a:off x="3626399" y="6572814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83BAF1-96FF-214F-9E9E-0B5565097BDA}"/>
              </a:ext>
            </a:extLst>
          </p:cNvPr>
          <p:cNvSpPr txBox="1"/>
          <p:nvPr/>
        </p:nvSpPr>
        <p:spPr>
          <a:xfrm>
            <a:off x="3361464" y="699570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21778-57D6-1345-9EF9-EF9D66C457C7}"/>
              </a:ext>
            </a:extLst>
          </p:cNvPr>
          <p:cNvSpPr txBox="1"/>
          <p:nvPr/>
        </p:nvSpPr>
        <p:spPr>
          <a:xfrm>
            <a:off x="4238626" y="72016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US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17E3F-DF13-F045-AD05-7C7876FF6C74}"/>
              </a:ext>
            </a:extLst>
          </p:cNvPr>
          <p:cNvSpPr txBox="1"/>
          <p:nvPr/>
        </p:nvSpPr>
        <p:spPr>
          <a:xfrm>
            <a:off x="4467670" y="6338092"/>
            <a:ext cx="38183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P=0</a:t>
            </a:r>
          </a:p>
          <a:p>
            <a:r>
              <a:rPr lang="en-US" sz="1013" dirty="0"/>
              <a:t>S=1</a:t>
            </a:r>
          </a:p>
          <a:p>
            <a:r>
              <a:rPr lang="en-US" sz="1013" dirty="0"/>
              <a:t>128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1B3479-3C39-5443-BCB4-8F63EB231054}"/>
              </a:ext>
            </a:extLst>
          </p:cNvPr>
          <p:cNvSpPr txBox="1"/>
          <p:nvPr/>
        </p:nvSpPr>
        <p:spPr>
          <a:xfrm>
            <a:off x="5088028" y="6355273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B23E9A-A6F1-7845-B984-73C2146A4704}"/>
              </a:ext>
            </a:extLst>
          </p:cNvPr>
          <p:cNvSpPr txBox="1"/>
          <p:nvPr/>
        </p:nvSpPr>
        <p:spPr>
          <a:xfrm>
            <a:off x="4556925" y="704317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E8D220-C550-DE48-BC71-9F88CBD1FFA3}"/>
              </a:ext>
            </a:extLst>
          </p:cNvPr>
          <p:cNvSpPr txBox="1"/>
          <p:nvPr/>
        </p:nvSpPr>
        <p:spPr>
          <a:xfrm>
            <a:off x="3204375" y="476625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028AC2CC-B3CF-4344-ABA2-1FC6148F5205}"/>
              </a:ext>
            </a:extLst>
          </p:cNvPr>
          <p:cNvSpPr>
            <a:spLocks noChangeAspect="1"/>
          </p:cNvSpPr>
          <p:nvPr/>
        </p:nvSpPr>
        <p:spPr>
          <a:xfrm>
            <a:off x="2958745" y="5000975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FC7B5-9F09-7E4E-A2C5-33FE2EC52DC5}"/>
              </a:ext>
            </a:extLst>
          </p:cNvPr>
          <p:cNvSpPr txBox="1"/>
          <p:nvPr/>
        </p:nvSpPr>
        <p:spPr>
          <a:xfrm>
            <a:off x="3129747" y="5592646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6400986-29AE-1A4E-9E42-2E1BB1F6508F}"/>
              </a:ext>
            </a:extLst>
          </p:cNvPr>
          <p:cNvSpPr/>
          <p:nvPr/>
        </p:nvSpPr>
        <p:spPr>
          <a:xfrm>
            <a:off x="3394805" y="528429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DL1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DD9F815E-056C-A646-AD97-492C751F82FE}"/>
              </a:ext>
            </a:extLst>
          </p:cNvPr>
          <p:cNvSpPr>
            <a:spLocks noChangeAspect="1"/>
          </p:cNvSpPr>
          <p:nvPr/>
        </p:nvSpPr>
        <p:spPr>
          <a:xfrm>
            <a:off x="3748666" y="4996915"/>
            <a:ext cx="626160" cy="596481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4EEA43-73BD-8140-930A-ED29561A45E1}"/>
              </a:ext>
            </a:extLst>
          </p:cNvPr>
          <p:cNvSpPr txBox="1"/>
          <p:nvPr/>
        </p:nvSpPr>
        <p:spPr>
          <a:xfrm>
            <a:off x="3965083" y="559627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706733F-8AD9-E546-B1AF-E1F09E35D6CB}"/>
              </a:ext>
            </a:extLst>
          </p:cNvPr>
          <p:cNvSpPr/>
          <p:nvPr/>
        </p:nvSpPr>
        <p:spPr>
          <a:xfrm>
            <a:off x="4192293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DL2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F9A08DDF-5448-B746-92BB-F4F6013613BB}"/>
              </a:ext>
            </a:extLst>
          </p:cNvPr>
          <p:cNvSpPr>
            <a:spLocks noChangeAspect="1"/>
          </p:cNvSpPr>
          <p:nvPr/>
        </p:nvSpPr>
        <p:spPr>
          <a:xfrm>
            <a:off x="4545015" y="499534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D7A8F8-E4BC-FA4D-B302-C422828D490A}"/>
              </a:ext>
            </a:extLst>
          </p:cNvPr>
          <p:cNvSpPr txBox="1"/>
          <p:nvPr/>
        </p:nvSpPr>
        <p:spPr>
          <a:xfrm>
            <a:off x="4598264" y="559627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8242B55-35B4-1C48-92D9-B82C56CCDA69}"/>
              </a:ext>
            </a:extLst>
          </p:cNvPr>
          <p:cNvSpPr/>
          <p:nvPr/>
        </p:nvSpPr>
        <p:spPr>
          <a:xfrm>
            <a:off x="5028217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DL3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F139018-BB49-A140-A2E5-48C5116F7AE1}"/>
              </a:ext>
            </a:extLst>
          </p:cNvPr>
          <p:cNvSpPr>
            <a:spLocks noChangeAspect="1"/>
          </p:cNvSpPr>
          <p:nvPr/>
        </p:nvSpPr>
        <p:spPr>
          <a:xfrm>
            <a:off x="5382081" y="5000975"/>
            <a:ext cx="619613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D80BA6-26F4-0347-A13F-FEE38FCA25BD}"/>
              </a:ext>
            </a:extLst>
          </p:cNvPr>
          <p:cNvSpPr txBox="1"/>
          <p:nvPr/>
        </p:nvSpPr>
        <p:spPr>
          <a:xfrm>
            <a:off x="5431117" y="5608343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7AEC111-32F8-524C-B8E9-D616329A493F}"/>
              </a:ext>
            </a:extLst>
          </p:cNvPr>
          <p:cNvSpPr/>
          <p:nvPr/>
        </p:nvSpPr>
        <p:spPr>
          <a:xfrm>
            <a:off x="5802114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DL4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32DAFC42-E8C3-A04C-BCBB-4A7674E61786}"/>
              </a:ext>
            </a:extLst>
          </p:cNvPr>
          <p:cNvSpPr>
            <a:spLocks noChangeAspect="1"/>
          </p:cNvSpPr>
          <p:nvPr/>
        </p:nvSpPr>
        <p:spPr>
          <a:xfrm>
            <a:off x="6170038" y="5000974"/>
            <a:ext cx="646249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808852-D4C5-6348-A015-D997FACD16AB}"/>
              </a:ext>
            </a:extLst>
          </p:cNvPr>
          <p:cNvSpPr txBox="1"/>
          <p:nvPr/>
        </p:nvSpPr>
        <p:spPr>
          <a:xfrm>
            <a:off x="6236488" y="5596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8080360-6055-6045-BF05-A2110843FC62}"/>
              </a:ext>
            </a:extLst>
          </p:cNvPr>
          <p:cNvSpPr/>
          <p:nvPr/>
        </p:nvSpPr>
        <p:spPr>
          <a:xfrm>
            <a:off x="6634564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DL5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31D216BC-7F0C-644D-BF47-7E2105149530}"/>
              </a:ext>
            </a:extLst>
          </p:cNvPr>
          <p:cNvSpPr>
            <a:spLocks noChangeAspect="1"/>
          </p:cNvSpPr>
          <p:nvPr/>
        </p:nvSpPr>
        <p:spPr>
          <a:xfrm>
            <a:off x="6988427" y="5000975"/>
            <a:ext cx="681806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4BBA32-D5F7-8C48-84D1-9366F6323E0A}"/>
              </a:ext>
            </a:extLst>
          </p:cNvPr>
          <p:cNvSpPr txBox="1"/>
          <p:nvPr/>
        </p:nvSpPr>
        <p:spPr>
          <a:xfrm>
            <a:off x="7103812" y="559994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4BC695F-4AAA-B04F-BC6A-A708D0DBCE19}"/>
              </a:ext>
            </a:extLst>
          </p:cNvPr>
          <p:cNvSpPr/>
          <p:nvPr/>
        </p:nvSpPr>
        <p:spPr>
          <a:xfrm>
            <a:off x="7502020" y="5283650"/>
            <a:ext cx="459111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DL5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8D70BC1-3769-C84B-88FF-7BB5E51139A0}"/>
              </a:ext>
            </a:extLst>
          </p:cNvPr>
          <p:cNvSpPr>
            <a:spLocks noChangeAspect="1"/>
          </p:cNvSpPr>
          <p:nvPr/>
        </p:nvSpPr>
        <p:spPr>
          <a:xfrm>
            <a:off x="7855883" y="4996274"/>
            <a:ext cx="7729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45B5B-1204-9745-9105-9863A398C028}"/>
              </a:ext>
            </a:extLst>
          </p:cNvPr>
          <p:cNvSpPr txBox="1"/>
          <p:nvPr/>
        </p:nvSpPr>
        <p:spPr>
          <a:xfrm>
            <a:off x="8010136" y="5588908"/>
            <a:ext cx="37593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05B13C-51C6-A541-BCE4-E0EDDBA993AC}"/>
              </a:ext>
            </a:extLst>
          </p:cNvPr>
          <p:cNvGrpSpPr/>
          <p:nvPr/>
        </p:nvGrpSpPr>
        <p:grpSpPr>
          <a:xfrm>
            <a:off x="3874123" y="4520793"/>
            <a:ext cx="582504" cy="531822"/>
            <a:chOff x="2438081" y="1642550"/>
            <a:chExt cx="776672" cy="709095"/>
          </a:xfrm>
        </p:grpSpPr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E0B5D704-1C19-7844-B21F-D9486920F62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0571A-805E-6A44-8D4C-1C3A29770D5A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64+32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E75F9F-775B-4E42-A4B0-A1329949E0F9}"/>
                </a:ext>
              </a:extLst>
            </p:cNvPr>
            <p:cNvSpPr txBox="1"/>
            <p:nvPr/>
          </p:nvSpPr>
          <p:spPr>
            <a:xfrm>
              <a:off x="2639000" y="1642550"/>
              <a:ext cx="42148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96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88D2BD-7D90-2144-A071-638FACC0172E}"/>
              </a:ext>
            </a:extLst>
          </p:cNvPr>
          <p:cNvGrpSpPr/>
          <p:nvPr/>
        </p:nvGrpSpPr>
        <p:grpSpPr>
          <a:xfrm>
            <a:off x="4688118" y="4525054"/>
            <a:ext cx="582504" cy="531822"/>
            <a:chOff x="2438081" y="1642550"/>
            <a:chExt cx="776672" cy="709095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4CE08214-1E42-AE46-8348-16FBBF2FDF7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740D74A-EB69-B94B-B66E-AE5F678F58E3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96+32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D5038E-2E7B-C54D-8610-0536BC51FA71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128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D0AA10-176D-5644-BFDB-044B025965D3}"/>
              </a:ext>
            </a:extLst>
          </p:cNvPr>
          <p:cNvGrpSpPr/>
          <p:nvPr/>
        </p:nvGrpSpPr>
        <p:grpSpPr>
          <a:xfrm>
            <a:off x="5541034" y="4533112"/>
            <a:ext cx="599334" cy="531822"/>
            <a:chOff x="2438081" y="1642550"/>
            <a:chExt cx="799112" cy="709095"/>
          </a:xfrm>
        </p:grpSpPr>
        <p:sp>
          <p:nvSpPr>
            <p:cNvPr id="147" name="Right Brace 146">
              <a:extLst>
                <a:ext uri="{FF2B5EF4-FFF2-40B4-BE49-F238E27FC236}">
                  <a16:creationId xmlns:a16="http://schemas.microsoft.com/office/drawing/2014/main" id="{337927C0-6ED0-564C-A5AB-4E0390B98AFE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FBC963-079B-E64E-B135-346696BF9DF7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128+32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DB690E-A40E-5140-93DD-EFEF7C9EF36C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160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42200-7F2F-D64D-B8EA-11A9E0385086}"/>
              </a:ext>
            </a:extLst>
          </p:cNvPr>
          <p:cNvGrpSpPr/>
          <p:nvPr/>
        </p:nvGrpSpPr>
        <p:grpSpPr>
          <a:xfrm>
            <a:off x="6340137" y="4529230"/>
            <a:ext cx="599334" cy="531822"/>
            <a:chOff x="2438081" y="1642550"/>
            <a:chExt cx="799112" cy="709095"/>
          </a:xfrm>
        </p:grpSpPr>
        <p:sp>
          <p:nvSpPr>
            <p:cNvPr id="163" name="Right Brace 162">
              <a:extLst>
                <a:ext uri="{FF2B5EF4-FFF2-40B4-BE49-F238E27FC236}">
                  <a16:creationId xmlns:a16="http://schemas.microsoft.com/office/drawing/2014/main" id="{80E975F6-A04D-6E4A-8C1A-0D867AF305A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711CCF-1870-884F-9761-B25355F503B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160+32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25CE59-5A2C-E042-91AB-1547D4C319B6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192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E4B34D-5C7E-6741-9FF7-76F0BEF41621}"/>
              </a:ext>
            </a:extLst>
          </p:cNvPr>
          <p:cNvGrpSpPr/>
          <p:nvPr/>
        </p:nvGrpSpPr>
        <p:grpSpPr>
          <a:xfrm>
            <a:off x="7174327" y="4536977"/>
            <a:ext cx="599334" cy="531822"/>
            <a:chOff x="2438081" y="1642550"/>
            <a:chExt cx="799112" cy="709095"/>
          </a:xfrm>
        </p:grpSpPr>
        <p:sp>
          <p:nvSpPr>
            <p:cNvPr id="167" name="Right Brace 166">
              <a:extLst>
                <a:ext uri="{FF2B5EF4-FFF2-40B4-BE49-F238E27FC236}">
                  <a16:creationId xmlns:a16="http://schemas.microsoft.com/office/drawing/2014/main" id="{38A98753-E9BC-6E40-95BD-2EFC455722A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8DFB95-6EBD-8F47-BF6A-CC5EA18B8BF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192+32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B26F2FC-31CD-2C4C-B855-37506C3AAB99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224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89E02C9-3B97-1245-A47B-A8F6160CC341}"/>
              </a:ext>
            </a:extLst>
          </p:cNvPr>
          <p:cNvGrpSpPr/>
          <p:nvPr/>
        </p:nvGrpSpPr>
        <p:grpSpPr>
          <a:xfrm>
            <a:off x="8054229" y="4529230"/>
            <a:ext cx="599334" cy="531822"/>
            <a:chOff x="2438081" y="1642550"/>
            <a:chExt cx="799112" cy="709095"/>
          </a:xfrm>
        </p:grpSpPr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C64C720-A460-994B-A47C-6F9F58E232C8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F6739C-83DC-D540-A51B-FF219B9545E3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224+32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874813-4A94-564E-96AB-1A926F18225A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4B7B1A9C-EDE2-6249-8F42-3ECA5B222169}"/>
              </a:ext>
            </a:extLst>
          </p:cNvPr>
          <p:cNvSpPr/>
          <p:nvPr/>
        </p:nvSpPr>
        <p:spPr>
          <a:xfrm rot="16200000">
            <a:off x="5778777" y="1668140"/>
            <a:ext cx="197258" cy="5684757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0F1E5-A6C4-CB47-AE8B-0DB053831FC6}"/>
              </a:ext>
            </a:extLst>
          </p:cNvPr>
          <p:cNvCxnSpPr>
            <a:stCxn id="54" idx="2"/>
            <a:endCxn id="174" idx="1"/>
          </p:cNvCxnSpPr>
          <p:nvPr/>
        </p:nvCxnSpPr>
        <p:spPr>
          <a:xfrm flipH="1">
            <a:off x="3930377" y="3630508"/>
            <a:ext cx="7464" cy="78138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FAAB04-7848-954A-A1B2-F5817657A895}"/>
              </a:ext>
            </a:extLst>
          </p:cNvPr>
          <p:cNvSpPr txBox="1"/>
          <p:nvPr/>
        </p:nvSpPr>
        <p:spPr>
          <a:xfrm>
            <a:off x="673752" y="5086091"/>
            <a:ext cx="15215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Block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E3AB9A-8B1C-3B42-91EA-F36839AEE063}"/>
              </a:ext>
            </a:extLst>
          </p:cNvPr>
          <p:cNvSpPr txBox="1"/>
          <p:nvPr/>
        </p:nvSpPr>
        <p:spPr>
          <a:xfrm>
            <a:off x="1168880" y="6742569"/>
            <a:ext cx="151798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</a:t>
            </a:r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DAAE1176-B977-4641-8A13-88A6E0F81873}"/>
              </a:ext>
            </a:extLst>
          </p:cNvPr>
          <p:cNvSpPr/>
          <p:nvPr/>
        </p:nvSpPr>
        <p:spPr>
          <a:xfrm rot="10800000">
            <a:off x="2377983" y="4725789"/>
            <a:ext cx="91487" cy="1199348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5A6450B7-8288-4A4D-A200-8F14F99F0976}"/>
              </a:ext>
            </a:extLst>
          </p:cNvPr>
          <p:cNvSpPr/>
          <p:nvPr/>
        </p:nvSpPr>
        <p:spPr>
          <a:xfrm rot="10800000">
            <a:off x="2857199" y="6351959"/>
            <a:ext cx="91487" cy="1199348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DDFC436-4CF0-944F-920C-23204C2E3137}"/>
              </a:ext>
            </a:extLst>
          </p:cNvPr>
          <p:cNvCxnSpPr>
            <a:cxnSpLocks/>
            <a:stCxn id="136" idx="5"/>
            <a:endCxn id="55" idx="3"/>
          </p:cNvCxnSpPr>
          <p:nvPr/>
        </p:nvCxnSpPr>
        <p:spPr>
          <a:xfrm flipH="1" flipV="1">
            <a:off x="4258093" y="3879356"/>
            <a:ext cx="4370788" cy="1316708"/>
          </a:xfrm>
          <a:prstGeom prst="bentConnector4">
            <a:avLst>
              <a:gd name="adj1" fmla="val -3289"/>
              <a:gd name="adj2" fmla="val 6188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81CD796F-C9D5-0F46-B984-2FC3357E2F76}"/>
              </a:ext>
            </a:extLst>
          </p:cNvPr>
          <p:cNvCxnSpPr>
            <a:stCxn id="29" idx="3"/>
            <a:endCxn id="111" idx="2"/>
          </p:cNvCxnSpPr>
          <p:nvPr/>
        </p:nvCxnSpPr>
        <p:spPr>
          <a:xfrm rot="5400000">
            <a:off x="2459156" y="4370170"/>
            <a:ext cx="1539927" cy="540748"/>
          </a:xfrm>
          <a:prstGeom prst="bentConnector4">
            <a:avLst>
              <a:gd name="adj1" fmla="val 27521"/>
              <a:gd name="adj2" fmla="val 14227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2E5FA2E-63A9-A54B-A752-24B637581009}"/>
              </a:ext>
            </a:extLst>
          </p:cNvPr>
          <p:cNvSpPr txBox="1"/>
          <p:nvPr/>
        </p:nvSpPr>
        <p:spPr>
          <a:xfrm>
            <a:off x="8521159" y="551560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US" sz="1013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EE0825-5376-1B41-A8AC-9372B7075EB6}"/>
              </a:ext>
            </a:extLst>
          </p:cNvPr>
          <p:cNvSpPr txBox="1"/>
          <p:nvPr/>
        </p:nvSpPr>
        <p:spPr>
          <a:xfrm>
            <a:off x="8753027" y="500257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  <a:endParaRPr lang="en-US" sz="1013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1C87362-EBFE-5441-BC20-449EE4BBC89B}"/>
              </a:ext>
            </a:extLst>
          </p:cNvPr>
          <p:cNvCxnSpPr/>
          <p:nvPr/>
        </p:nvCxnSpPr>
        <p:spPr>
          <a:xfrm flipH="1" flipV="1">
            <a:off x="8499505" y="5295155"/>
            <a:ext cx="299004" cy="8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C1BC0EC-90B4-1840-92DA-AB1EDD0F4382}"/>
              </a:ext>
            </a:extLst>
          </p:cNvPr>
          <p:cNvCxnSpPr/>
          <p:nvPr/>
        </p:nvCxnSpPr>
        <p:spPr>
          <a:xfrm flipV="1">
            <a:off x="8798509" y="5325463"/>
            <a:ext cx="334410" cy="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be 198">
            <a:extLst>
              <a:ext uri="{FF2B5EF4-FFF2-40B4-BE49-F238E27FC236}">
                <a16:creationId xmlns:a16="http://schemas.microsoft.com/office/drawing/2014/main" id="{F0370A1D-5D33-8A43-8D7A-1C316D049FCC}"/>
              </a:ext>
            </a:extLst>
          </p:cNvPr>
          <p:cNvSpPr>
            <a:spLocks noChangeAspect="1"/>
          </p:cNvSpPr>
          <p:nvPr/>
        </p:nvSpPr>
        <p:spPr>
          <a:xfrm>
            <a:off x="9040109" y="502167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0E9A838E-B812-7C43-8A5A-221B3B6C1447}"/>
              </a:ext>
            </a:extLst>
          </p:cNvPr>
          <p:cNvSpPr/>
          <p:nvPr/>
        </p:nvSpPr>
        <p:spPr>
          <a:xfrm>
            <a:off x="9832411" y="5278782"/>
            <a:ext cx="101443" cy="276639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F133895-BB39-7A49-9A64-D0633E34F497}"/>
              </a:ext>
            </a:extLst>
          </p:cNvPr>
          <p:cNvSpPr txBox="1"/>
          <p:nvPr/>
        </p:nvSpPr>
        <p:spPr>
          <a:xfrm>
            <a:off x="9734318" y="49248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S=2</a:t>
            </a:r>
          </a:p>
          <a:p>
            <a:r>
              <a:rPr lang="en-US" sz="900" dirty="0"/>
              <a:t>K=2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0CF3DCF-0103-3D4A-BDDA-7591C61517BD}"/>
              </a:ext>
            </a:extLst>
          </p:cNvPr>
          <p:cNvCxnSpPr>
            <a:cxnSpLocks/>
            <a:stCxn id="200" idx="4"/>
          </p:cNvCxnSpPr>
          <p:nvPr/>
        </p:nvCxnSpPr>
        <p:spPr>
          <a:xfrm flipH="1" flipV="1">
            <a:off x="9525509" y="5339895"/>
            <a:ext cx="328881" cy="116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3A82D7B1-82B4-AE4F-B653-EA16D0AE9A9E}"/>
              </a:ext>
            </a:extLst>
          </p:cNvPr>
          <p:cNvSpPr txBox="1"/>
          <p:nvPr/>
        </p:nvSpPr>
        <p:spPr>
          <a:xfrm>
            <a:off x="10228803" y="4966276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07E1E0D-95E2-9C43-A56D-1CBBE14A05D1}"/>
              </a:ext>
            </a:extLst>
          </p:cNvPr>
          <p:cNvSpPr txBox="1"/>
          <p:nvPr/>
        </p:nvSpPr>
        <p:spPr>
          <a:xfrm>
            <a:off x="10109750" y="5648255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9A27AB6-F94D-3C4E-8897-2B89B8868126}"/>
              </a:ext>
            </a:extLst>
          </p:cNvPr>
          <p:cNvSpPr txBox="1"/>
          <p:nvPr/>
        </p:nvSpPr>
        <p:spPr>
          <a:xfrm>
            <a:off x="9259711" y="4811267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F573E4-7F0E-8648-B251-8258C6CAF1CA}"/>
              </a:ext>
            </a:extLst>
          </p:cNvPr>
          <p:cNvSpPr txBox="1"/>
          <p:nvPr/>
        </p:nvSpPr>
        <p:spPr>
          <a:xfrm>
            <a:off x="9097119" y="5622584"/>
            <a:ext cx="37593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B4BA8D2-81B7-5548-AB73-DC1C950522B7}"/>
              </a:ext>
            </a:extLst>
          </p:cNvPr>
          <p:cNvCxnSpPr>
            <a:stCxn id="200" idx="4"/>
          </p:cNvCxnSpPr>
          <p:nvPr/>
        </p:nvCxnSpPr>
        <p:spPr>
          <a:xfrm flipV="1">
            <a:off x="9854390" y="5398364"/>
            <a:ext cx="255360" cy="5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be 211">
            <a:extLst>
              <a:ext uri="{FF2B5EF4-FFF2-40B4-BE49-F238E27FC236}">
                <a16:creationId xmlns:a16="http://schemas.microsoft.com/office/drawing/2014/main" id="{9F637B39-AA41-1940-AC3A-E1C14A18CFF0}"/>
              </a:ext>
            </a:extLst>
          </p:cNvPr>
          <p:cNvSpPr>
            <a:spLocks noChangeAspect="1"/>
          </p:cNvSpPr>
          <p:nvPr/>
        </p:nvSpPr>
        <p:spPr>
          <a:xfrm>
            <a:off x="10068945" y="5185664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0" name="Right Brace 219">
            <a:extLst>
              <a:ext uri="{FF2B5EF4-FFF2-40B4-BE49-F238E27FC236}">
                <a16:creationId xmlns:a16="http://schemas.microsoft.com/office/drawing/2014/main" id="{DB25A686-0449-944B-8860-F5C6E77A2DAE}"/>
              </a:ext>
            </a:extLst>
          </p:cNvPr>
          <p:cNvSpPr/>
          <p:nvPr/>
        </p:nvSpPr>
        <p:spPr>
          <a:xfrm rot="16200000">
            <a:off x="9759336" y="3706231"/>
            <a:ext cx="120469" cy="1992783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B8B5AFBA-355E-F644-9D97-31555B12A9D2}"/>
              </a:ext>
            </a:extLst>
          </p:cNvPr>
          <p:cNvCxnSpPr>
            <a:stCxn id="58" idx="2"/>
            <a:endCxn id="220" idx="1"/>
          </p:cNvCxnSpPr>
          <p:nvPr/>
        </p:nvCxnSpPr>
        <p:spPr>
          <a:xfrm rot="16200000" flipH="1">
            <a:off x="6454066" y="1959412"/>
            <a:ext cx="953094" cy="4412858"/>
          </a:xfrm>
          <a:prstGeom prst="bentConnector3">
            <a:avLst>
              <a:gd name="adj1" fmla="val 6670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1D14214-749E-524D-85B6-23BF3D638703}"/>
              </a:ext>
            </a:extLst>
          </p:cNvPr>
          <p:cNvCxnSpPr>
            <a:stCxn id="212" idx="5"/>
            <a:endCxn id="59" idx="3"/>
          </p:cNvCxnSpPr>
          <p:nvPr/>
        </p:nvCxnSpPr>
        <p:spPr>
          <a:xfrm flipH="1" flipV="1">
            <a:off x="5014524" y="3879066"/>
            <a:ext cx="5600195" cy="1465872"/>
          </a:xfrm>
          <a:prstGeom prst="bentConnector4">
            <a:avLst>
              <a:gd name="adj1" fmla="val -4082"/>
              <a:gd name="adj2" fmla="val 7279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EF48B53-3FE3-8E4B-A6E1-EB86309DB44E}"/>
              </a:ext>
            </a:extLst>
          </p:cNvPr>
          <p:cNvSpPr txBox="1"/>
          <p:nvPr/>
        </p:nvSpPr>
        <p:spPr>
          <a:xfrm>
            <a:off x="10954287" y="5038706"/>
            <a:ext cx="192232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Block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A332B92E-7E11-424F-B7FC-8DB55F092E95}"/>
              </a:ext>
            </a:extLst>
          </p:cNvPr>
          <p:cNvSpPr/>
          <p:nvPr/>
        </p:nvSpPr>
        <p:spPr>
          <a:xfrm>
            <a:off x="10924079" y="4649105"/>
            <a:ext cx="91487" cy="1199348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FD3B709-B89D-8541-AEDD-3AA186F00AB2}"/>
              </a:ext>
            </a:extLst>
          </p:cNvPr>
          <p:cNvCxnSpPr/>
          <p:nvPr/>
        </p:nvCxnSpPr>
        <p:spPr>
          <a:xfrm flipH="1" flipV="1">
            <a:off x="4061746" y="6898053"/>
            <a:ext cx="459963" cy="1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2509CDF-1622-E649-BC78-594671D1BB9A}"/>
              </a:ext>
            </a:extLst>
          </p:cNvPr>
          <p:cNvCxnSpPr/>
          <p:nvPr/>
        </p:nvCxnSpPr>
        <p:spPr>
          <a:xfrm flipV="1">
            <a:off x="4528958" y="6909268"/>
            <a:ext cx="452804" cy="1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4D9E861C-D862-7E4F-A519-9B217BB17576}"/>
              </a:ext>
            </a:extLst>
          </p:cNvPr>
          <p:cNvSpPr>
            <a:spLocks noChangeAspect="1"/>
          </p:cNvSpPr>
          <p:nvPr/>
        </p:nvSpPr>
        <p:spPr>
          <a:xfrm>
            <a:off x="4806300" y="6589995"/>
            <a:ext cx="767682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2906CBD-990A-B943-BE81-57EC8F675F78}"/>
              </a:ext>
            </a:extLst>
          </p:cNvPr>
          <p:cNvSpPr txBox="1"/>
          <p:nvPr/>
        </p:nvSpPr>
        <p:spPr>
          <a:xfrm>
            <a:off x="5756839" y="7200129"/>
            <a:ext cx="10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endParaRPr lang="en-US" sz="1013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465F907-60EC-9F4B-8208-93A0C2E43A47}"/>
              </a:ext>
            </a:extLst>
          </p:cNvPr>
          <p:cNvSpPr txBox="1"/>
          <p:nvPr/>
        </p:nvSpPr>
        <p:spPr>
          <a:xfrm>
            <a:off x="5860859" y="6359605"/>
            <a:ext cx="38183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P=1</a:t>
            </a:r>
          </a:p>
          <a:p>
            <a:r>
              <a:rPr lang="en-US" sz="1013" dirty="0"/>
              <a:t>S=1</a:t>
            </a:r>
          </a:p>
          <a:p>
            <a:r>
              <a:rPr lang="en-US" sz="1013" dirty="0"/>
              <a:t> 32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87F030C-75CB-DA41-A500-1B1DB246E2BD}"/>
              </a:ext>
            </a:extLst>
          </p:cNvPr>
          <p:cNvCxnSpPr/>
          <p:nvPr/>
        </p:nvCxnSpPr>
        <p:spPr>
          <a:xfrm flipV="1">
            <a:off x="5922147" y="6930781"/>
            <a:ext cx="452804" cy="1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568412F-9C37-7A40-B474-63A2ADED73F6}"/>
              </a:ext>
            </a:extLst>
          </p:cNvPr>
          <p:cNvCxnSpPr/>
          <p:nvPr/>
        </p:nvCxnSpPr>
        <p:spPr>
          <a:xfrm flipH="1" flipV="1">
            <a:off x="5454935" y="6919566"/>
            <a:ext cx="459963" cy="1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be 240">
            <a:extLst>
              <a:ext uri="{FF2B5EF4-FFF2-40B4-BE49-F238E27FC236}">
                <a16:creationId xmlns:a16="http://schemas.microsoft.com/office/drawing/2014/main" id="{C1510E33-F0D1-784A-BAED-3C8A270F3C7B}"/>
              </a:ext>
            </a:extLst>
          </p:cNvPr>
          <p:cNvSpPr/>
          <p:nvPr/>
        </p:nvSpPr>
        <p:spPr>
          <a:xfrm>
            <a:off x="5776118" y="6903806"/>
            <a:ext cx="345668" cy="328658"/>
          </a:xfrm>
          <a:prstGeom prst="cube">
            <a:avLst>
              <a:gd name="adj" fmla="val 6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6F424CE-E89C-C343-8ABA-DFA2EBB326B6}"/>
              </a:ext>
            </a:extLst>
          </p:cNvPr>
          <p:cNvSpPr txBox="1"/>
          <p:nvPr/>
        </p:nvSpPr>
        <p:spPr>
          <a:xfrm>
            <a:off x="6433297" y="6406095"/>
            <a:ext cx="39620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32</a:t>
            </a:r>
          </a:p>
        </p:txBody>
      </p:sp>
      <p:sp>
        <p:nvSpPr>
          <p:cNvPr id="247" name="Cube 246">
            <a:extLst>
              <a:ext uri="{FF2B5EF4-FFF2-40B4-BE49-F238E27FC236}">
                <a16:creationId xmlns:a16="http://schemas.microsoft.com/office/drawing/2014/main" id="{DC78AE35-8A0C-7642-9358-B595035D3CFD}"/>
              </a:ext>
            </a:extLst>
          </p:cNvPr>
          <p:cNvSpPr>
            <a:spLocks noChangeAspect="1"/>
          </p:cNvSpPr>
          <p:nvPr/>
        </p:nvSpPr>
        <p:spPr>
          <a:xfrm>
            <a:off x="6247776" y="6631715"/>
            <a:ext cx="483843" cy="618085"/>
          </a:xfrm>
          <a:prstGeom prst="cube">
            <a:avLst>
              <a:gd name="adj" fmla="val 403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88BBE5E-633C-654D-BF3C-3F18A8A0062C}"/>
              </a:ext>
            </a:extLst>
          </p:cNvPr>
          <p:cNvSpPr txBox="1"/>
          <p:nvPr/>
        </p:nvSpPr>
        <p:spPr>
          <a:xfrm>
            <a:off x="6011492" y="7071542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249" name="Right Brace 248">
            <a:extLst>
              <a:ext uri="{FF2B5EF4-FFF2-40B4-BE49-F238E27FC236}">
                <a16:creationId xmlns:a16="http://schemas.microsoft.com/office/drawing/2014/main" id="{F4E958E4-E1C7-6F4E-B470-910DF5F9C448}"/>
              </a:ext>
            </a:extLst>
          </p:cNvPr>
          <p:cNvSpPr/>
          <p:nvPr/>
        </p:nvSpPr>
        <p:spPr>
          <a:xfrm rot="16200000">
            <a:off x="5665337" y="3807865"/>
            <a:ext cx="148254" cy="5070171"/>
          </a:xfrm>
          <a:prstGeom prst="rightBrace">
            <a:avLst>
              <a:gd name="adj1" fmla="val 486327"/>
              <a:gd name="adj2" fmla="val 11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97D8604F-566F-CC48-A85E-756E379AC960}"/>
              </a:ext>
            </a:extLst>
          </p:cNvPr>
          <p:cNvCxnSpPr>
            <a:cxnSpLocks/>
            <a:stCxn id="111" idx="3"/>
            <a:endCxn id="100" idx="2"/>
          </p:cNvCxnSpPr>
          <p:nvPr/>
        </p:nvCxnSpPr>
        <p:spPr>
          <a:xfrm rot="16200000" flipH="1">
            <a:off x="2702811" y="6058758"/>
            <a:ext cx="1363287" cy="48388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52B5B8E-8B55-E546-8755-AC80F89BBE7D}"/>
              </a:ext>
            </a:extLst>
          </p:cNvPr>
          <p:cNvCxnSpPr>
            <a:cxnSpLocks/>
            <a:stCxn id="116" idx="2"/>
            <a:endCxn id="249" idx="1"/>
          </p:cNvCxnSpPr>
          <p:nvPr/>
        </p:nvCxnSpPr>
        <p:spPr>
          <a:xfrm>
            <a:off x="3597280" y="5467171"/>
            <a:ext cx="175313" cy="80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95F19877-5C0C-8C42-9278-9D2935EC3D49}"/>
              </a:ext>
            </a:extLst>
          </p:cNvPr>
          <p:cNvCxnSpPr>
            <a:cxnSpLocks/>
            <a:stCxn id="273" idx="5"/>
            <a:endCxn id="118" idx="3"/>
          </p:cNvCxnSpPr>
          <p:nvPr/>
        </p:nvCxnSpPr>
        <p:spPr>
          <a:xfrm flipH="1" flipV="1">
            <a:off x="3956312" y="5593396"/>
            <a:ext cx="4065247" cy="1286629"/>
          </a:xfrm>
          <a:prstGeom prst="bentConnector4">
            <a:avLst>
              <a:gd name="adj1" fmla="val -10849"/>
              <a:gd name="adj2" fmla="val 5803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be 104">
            <a:extLst>
              <a:ext uri="{FF2B5EF4-FFF2-40B4-BE49-F238E27FC236}">
                <a16:creationId xmlns:a16="http://schemas.microsoft.com/office/drawing/2014/main" id="{2E74A797-70F1-CD4F-8B77-8BB151B8CCF8}"/>
              </a:ext>
            </a:extLst>
          </p:cNvPr>
          <p:cNvSpPr/>
          <p:nvPr/>
        </p:nvSpPr>
        <p:spPr>
          <a:xfrm>
            <a:off x="4332217" y="6876540"/>
            <a:ext cx="379362" cy="37326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6" name="Cube 195">
            <a:extLst>
              <a:ext uri="{FF2B5EF4-FFF2-40B4-BE49-F238E27FC236}">
                <a16:creationId xmlns:a16="http://schemas.microsoft.com/office/drawing/2014/main" id="{52904C15-C709-764C-AEAE-794735A8C59E}"/>
              </a:ext>
            </a:extLst>
          </p:cNvPr>
          <p:cNvSpPr/>
          <p:nvPr/>
        </p:nvSpPr>
        <p:spPr>
          <a:xfrm>
            <a:off x="8608828" y="5198006"/>
            <a:ext cx="379362" cy="37326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2" name="Cube 271">
            <a:extLst>
              <a:ext uri="{FF2B5EF4-FFF2-40B4-BE49-F238E27FC236}">
                <a16:creationId xmlns:a16="http://schemas.microsoft.com/office/drawing/2014/main" id="{57423964-299E-3A43-BD56-3CA882FF35AB}"/>
              </a:ext>
            </a:extLst>
          </p:cNvPr>
          <p:cNvSpPr>
            <a:spLocks noChangeAspect="1"/>
          </p:cNvSpPr>
          <p:nvPr/>
        </p:nvSpPr>
        <p:spPr>
          <a:xfrm>
            <a:off x="7186137" y="6673303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82984C94-0D21-4849-8EE2-FF1CEEC9B920}"/>
              </a:ext>
            </a:extLst>
          </p:cNvPr>
          <p:cNvSpPr>
            <a:spLocks noChangeAspect="1"/>
          </p:cNvSpPr>
          <p:nvPr/>
        </p:nvSpPr>
        <p:spPr>
          <a:xfrm>
            <a:off x="7537716" y="6673303"/>
            <a:ext cx="483843" cy="618085"/>
          </a:xfrm>
          <a:prstGeom prst="cube">
            <a:avLst>
              <a:gd name="adj" fmla="val 4229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C7512484-26C4-FF4C-A527-ACED991D8238}"/>
              </a:ext>
            </a:extLst>
          </p:cNvPr>
          <p:cNvCxnSpPr>
            <a:stCxn id="100" idx="3"/>
            <a:endCxn id="272" idx="3"/>
          </p:cNvCxnSpPr>
          <p:nvPr/>
        </p:nvCxnSpPr>
        <p:spPr>
          <a:xfrm rot="16200000" flipH="1">
            <a:off x="5539789" y="5461274"/>
            <a:ext cx="100489" cy="3559738"/>
          </a:xfrm>
          <a:prstGeom prst="curvedConnector3">
            <a:avLst>
              <a:gd name="adj1" fmla="val 458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507D67E5-B668-0649-A9D4-40170D182A62}"/>
              </a:ext>
            </a:extLst>
          </p:cNvPr>
          <p:cNvCxnSpPr>
            <a:stCxn id="247" idx="3"/>
            <a:endCxn id="273" idx="3"/>
          </p:cNvCxnSpPr>
          <p:nvPr/>
        </p:nvCxnSpPr>
        <p:spPr>
          <a:xfrm rot="16200000" flipH="1">
            <a:off x="7013934" y="6628005"/>
            <a:ext cx="41588" cy="1285177"/>
          </a:xfrm>
          <a:prstGeom prst="curvedConnector3">
            <a:avLst>
              <a:gd name="adj1" fmla="val 649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5AAF56B-E9FA-7046-A843-5704C2AE553A}"/>
              </a:ext>
            </a:extLst>
          </p:cNvPr>
          <p:cNvSpPr txBox="1"/>
          <p:nvPr/>
        </p:nvSpPr>
        <p:spPr>
          <a:xfrm>
            <a:off x="7082492" y="6384237"/>
            <a:ext cx="124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Concatenation</a:t>
            </a:r>
          </a:p>
        </p:txBody>
      </p:sp>
      <p:sp>
        <p:nvSpPr>
          <p:cNvPr id="290" name="Right Arrow 289">
            <a:extLst>
              <a:ext uri="{FF2B5EF4-FFF2-40B4-BE49-F238E27FC236}">
                <a16:creationId xmlns:a16="http://schemas.microsoft.com/office/drawing/2014/main" id="{331CC63E-AC0C-AB48-A1C7-EEA108643EB7}"/>
              </a:ext>
            </a:extLst>
          </p:cNvPr>
          <p:cNvSpPr/>
          <p:nvPr/>
        </p:nvSpPr>
        <p:spPr>
          <a:xfrm>
            <a:off x="6862467" y="6848832"/>
            <a:ext cx="143687" cy="33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614FA8-4449-E244-B092-C73725B3EF48}"/>
              </a:ext>
            </a:extLst>
          </p:cNvPr>
          <p:cNvSpPr txBox="1"/>
          <p:nvPr/>
        </p:nvSpPr>
        <p:spPr>
          <a:xfrm>
            <a:off x="7198866" y="6959871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64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D781E9-CE61-124F-A762-A25803E6AE63}"/>
              </a:ext>
            </a:extLst>
          </p:cNvPr>
          <p:cNvSpPr txBox="1"/>
          <p:nvPr/>
        </p:nvSpPr>
        <p:spPr>
          <a:xfrm>
            <a:off x="7523380" y="6966169"/>
            <a:ext cx="39620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32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15F299-4050-FA41-AFD5-EFA964D87166}"/>
              </a:ext>
            </a:extLst>
          </p:cNvPr>
          <p:cNvSpPr txBox="1"/>
          <p:nvPr/>
        </p:nvSpPr>
        <p:spPr>
          <a:xfrm>
            <a:off x="7894811" y="7096295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1300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245402" y="3708806"/>
            <a:ext cx="1819051" cy="50624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0840952" y="2547594"/>
            <a:ext cx="51328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0686959" y="3782340"/>
            <a:ext cx="1440084" cy="3428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180238" y="2736353"/>
            <a:ext cx="61908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3561359" y="301777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2686860" y="2824593"/>
            <a:ext cx="612532" cy="120931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148566" y="2610185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2332575" y="3528151"/>
            <a:ext cx="44808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3035028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3315728" y="3252496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3498520" y="383583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3735366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4030651" y="3260983"/>
            <a:ext cx="669546" cy="61837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3961137" y="3848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4988858" y="3139480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4521709" y="3506414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4821596" y="3400600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5002136" y="3844686"/>
            <a:ext cx="44928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5258028" y="3509422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5557914" y="3403609"/>
            <a:ext cx="8061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5739491" y="386226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4177234" y="2792576"/>
            <a:ext cx="771094" cy="522449"/>
            <a:chOff x="2416562" y="1643759"/>
            <a:chExt cx="1028125" cy="6965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16562" y="2001803"/>
              <a:ext cx="102812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5642677" y="2942210"/>
            <a:ext cx="879326" cy="525266"/>
            <a:chOff x="2329107" y="1643759"/>
            <a:chExt cx="1172435" cy="700355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29107" y="2005559"/>
              <a:ext cx="117243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6254745" y="3571157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6628391" y="385756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6572455" y="3528151"/>
            <a:ext cx="570754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7070073" y="362341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7387784" y="3528151"/>
            <a:ext cx="886763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626808" y="3863191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6731619" y="3290442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7509310" y="3056515"/>
            <a:ext cx="939346" cy="525266"/>
            <a:chOff x="2329107" y="1643759"/>
            <a:chExt cx="1252461" cy="700355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29107" y="2005559"/>
              <a:ext cx="125246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8181795" y="364953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719787" y="3864457"/>
            <a:ext cx="33158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7</a:t>
            </a:r>
          </a:p>
          <a:p>
            <a:endParaRPr lang="en-US" sz="1013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499505" y="3629943"/>
            <a:ext cx="693919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658272" y="3387394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132919" y="367566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50629" y="3629943"/>
            <a:ext cx="838258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663625" y="3863191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3051" y="3165364"/>
            <a:ext cx="910531" cy="525266"/>
            <a:chOff x="2353736" y="1643759"/>
            <a:chExt cx="1214041" cy="700355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6" y="2005559"/>
              <a:ext cx="121404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230265" y="3724323"/>
            <a:ext cx="838258" cy="8209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565572" y="3797796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433926" y="3500171"/>
            <a:ext cx="4475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057594" y="2734290"/>
            <a:ext cx="8050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230266" y="3056517"/>
            <a:ext cx="303829" cy="72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47C2D2-AC15-F943-906E-C473C56E59BD}"/>
              </a:ext>
            </a:extLst>
          </p:cNvPr>
          <p:cNvSpPr txBox="1"/>
          <p:nvPr/>
        </p:nvSpPr>
        <p:spPr>
          <a:xfrm>
            <a:off x="3872029" y="6338092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12333F71-F320-6443-AD1E-1AA4D2A3063D}"/>
              </a:ext>
            </a:extLst>
          </p:cNvPr>
          <p:cNvSpPr>
            <a:spLocks noChangeAspect="1"/>
          </p:cNvSpPr>
          <p:nvPr/>
        </p:nvSpPr>
        <p:spPr>
          <a:xfrm>
            <a:off x="3626399" y="6572814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83BAF1-96FF-214F-9E9E-0B5565097BDA}"/>
              </a:ext>
            </a:extLst>
          </p:cNvPr>
          <p:cNvSpPr txBox="1"/>
          <p:nvPr/>
        </p:nvSpPr>
        <p:spPr>
          <a:xfrm>
            <a:off x="3361464" y="699570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21778-57D6-1345-9EF9-EF9D66C457C7}"/>
              </a:ext>
            </a:extLst>
          </p:cNvPr>
          <p:cNvSpPr txBox="1"/>
          <p:nvPr/>
        </p:nvSpPr>
        <p:spPr>
          <a:xfrm>
            <a:off x="4238626" y="72016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US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17E3F-DF13-F045-AD05-7C7876FF6C74}"/>
              </a:ext>
            </a:extLst>
          </p:cNvPr>
          <p:cNvSpPr txBox="1"/>
          <p:nvPr/>
        </p:nvSpPr>
        <p:spPr>
          <a:xfrm>
            <a:off x="4467670" y="6338092"/>
            <a:ext cx="38183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P=0</a:t>
            </a:r>
          </a:p>
          <a:p>
            <a:r>
              <a:rPr lang="en-US" sz="1013" dirty="0"/>
              <a:t>S=1</a:t>
            </a:r>
          </a:p>
          <a:p>
            <a:r>
              <a:rPr lang="en-US" sz="1013" dirty="0"/>
              <a:t>128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1B3479-3C39-5443-BCB4-8F63EB231054}"/>
              </a:ext>
            </a:extLst>
          </p:cNvPr>
          <p:cNvSpPr txBox="1"/>
          <p:nvPr/>
        </p:nvSpPr>
        <p:spPr>
          <a:xfrm>
            <a:off x="5088028" y="6355273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B23E9A-A6F1-7845-B984-73C2146A4704}"/>
              </a:ext>
            </a:extLst>
          </p:cNvPr>
          <p:cNvSpPr txBox="1"/>
          <p:nvPr/>
        </p:nvSpPr>
        <p:spPr>
          <a:xfrm>
            <a:off x="4556925" y="704317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E8D220-C550-DE48-BC71-9F88CBD1FFA3}"/>
              </a:ext>
            </a:extLst>
          </p:cNvPr>
          <p:cNvSpPr txBox="1"/>
          <p:nvPr/>
        </p:nvSpPr>
        <p:spPr>
          <a:xfrm>
            <a:off x="3204375" y="476625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028AC2CC-B3CF-4344-ABA2-1FC6148F5205}"/>
              </a:ext>
            </a:extLst>
          </p:cNvPr>
          <p:cNvSpPr>
            <a:spLocks noChangeAspect="1"/>
          </p:cNvSpPr>
          <p:nvPr/>
        </p:nvSpPr>
        <p:spPr>
          <a:xfrm>
            <a:off x="2958745" y="5000975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FC7B5-9F09-7E4E-A2C5-33FE2EC52DC5}"/>
              </a:ext>
            </a:extLst>
          </p:cNvPr>
          <p:cNvSpPr txBox="1"/>
          <p:nvPr/>
        </p:nvSpPr>
        <p:spPr>
          <a:xfrm>
            <a:off x="3129747" y="5592646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6400986-29AE-1A4E-9E42-2E1BB1F6508F}"/>
              </a:ext>
            </a:extLst>
          </p:cNvPr>
          <p:cNvSpPr/>
          <p:nvPr/>
        </p:nvSpPr>
        <p:spPr>
          <a:xfrm>
            <a:off x="3394805" y="528429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DL1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DD9F815E-056C-A646-AD97-492C751F82FE}"/>
              </a:ext>
            </a:extLst>
          </p:cNvPr>
          <p:cNvSpPr>
            <a:spLocks noChangeAspect="1"/>
          </p:cNvSpPr>
          <p:nvPr/>
        </p:nvSpPr>
        <p:spPr>
          <a:xfrm>
            <a:off x="3748666" y="4996915"/>
            <a:ext cx="626160" cy="596481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4EEA43-73BD-8140-930A-ED29561A45E1}"/>
              </a:ext>
            </a:extLst>
          </p:cNvPr>
          <p:cNvSpPr txBox="1"/>
          <p:nvPr/>
        </p:nvSpPr>
        <p:spPr>
          <a:xfrm>
            <a:off x="3965083" y="559627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706733F-8AD9-E546-B1AF-E1F09E35D6CB}"/>
              </a:ext>
            </a:extLst>
          </p:cNvPr>
          <p:cNvSpPr/>
          <p:nvPr/>
        </p:nvSpPr>
        <p:spPr>
          <a:xfrm>
            <a:off x="4192293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DL2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F9A08DDF-5448-B746-92BB-F4F6013613BB}"/>
              </a:ext>
            </a:extLst>
          </p:cNvPr>
          <p:cNvSpPr>
            <a:spLocks noChangeAspect="1"/>
          </p:cNvSpPr>
          <p:nvPr/>
        </p:nvSpPr>
        <p:spPr>
          <a:xfrm>
            <a:off x="4545015" y="499534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D7A8F8-E4BC-FA4D-B302-C422828D490A}"/>
              </a:ext>
            </a:extLst>
          </p:cNvPr>
          <p:cNvSpPr txBox="1"/>
          <p:nvPr/>
        </p:nvSpPr>
        <p:spPr>
          <a:xfrm>
            <a:off x="4598264" y="559627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8242B55-35B4-1C48-92D9-B82C56CCDA69}"/>
              </a:ext>
            </a:extLst>
          </p:cNvPr>
          <p:cNvSpPr/>
          <p:nvPr/>
        </p:nvSpPr>
        <p:spPr>
          <a:xfrm>
            <a:off x="5028217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DL3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F139018-BB49-A140-A2E5-48C5116F7AE1}"/>
              </a:ext>
            </a:extLst>
          </p:cNvPr>
          <p:cNvSpPr>
            <a:spLocks noChangeAspect="1"/>
          </p:cNvSpPr>
          <p:nvPr/>
        </p:nvSpPr>
        <p:spPr>
          <a:xfrm>
            <a:off x="5382081" y="5000975"/>
            <a:ext cx="619613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D80BA6-26F4-0347-A13F-FEE38FCA25BD}"/>
              </a:ext>
            </a:extLst>
          </p:cNvPr>
          <p:cNvSpPr txBox="1"/>
          <p:nvPr/>
        </p:nvSpPr>
        <p:spPr>
          <a:xfrm>
            <a:off x="5431117" y="5608343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7AEC111-32F8-524C-B8E9-D616329A493F}"/>
              </a:ext>
            </a:extLst>
          </p:cNvPr>
          <p:cNvSpPr/>
          <p:nvPr/>
        </p:nvSpPr>
        <p:spPr>
          <a:xfrm>
            <a:off x="5802114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DL4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32DAFC42-E8C3-A04C-BCBB-4A7674E61786}"/>
              </a:ext>
            </a:extLst>
          </p:cNvPr>
          <p:cNvSpPr>
            <a:spLocks noChangeAspect="1"/>
          </p:cNvSpPr>
          <p:nvPr/>
        </p:nvSpPr>
        <p:spPr>
          <a:xfrm>
            <a:off x="6170038" y="5000974"/>
            <a:ext cx="646249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808852-D4C5-6348-A015-D997FACD16AB}"/>
              </a:ext>
            </a:extLst>
          </p:cNvPr>
          <p:cNvSpPr txBox="1"/>
          <p:nvPr/>
        </p:nvSpPr>
        <p:spPr>
          <a:xfrm>
            <a:off x="6236488" y="5596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8080360-6055-6045-BF05-A2110843FC62}"/>
              </a:ext>
            </a:extLst>
          </p:cNvPr>
          <p:cNvSpPr/>
          <p:nvPr/>
        </p:nvSpPr>
        <p:spPr>
          <a:xfrm>
            <a:off x="6634564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DL5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31D216BC-7F0C-644D-BF47-7E2105149530}"/>
              </a:ext>
            </a:extLst>
          </p:cNvPr>
          <p:cNvSpPr>
            <a:spLocks noChangeAspect="1"/>
          </p:cNvSpPr>
          <p:nvPr/>
        </p:nvSpPr>
        <p:spPr>
          <a:xfrm>
            <a:off x="6988427" y="5000975"/>
            <a:ext cx="681806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4BBA32-D5F7-8C48-84D1-9366F6323E0A}"/>
              </a:ext>
            </a:extLst>
          </p:cNvPr>
          <p:cNvSpPr txBox="1"/>
          <p:nvPr/>
        </p:nvSpPr>
        <p:spPr>
          <a:xfrm>
            <a:off x="7103812" y="559994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4BC695F-4AAA-B04F-BC6A-A708D0DBCE19}"/>
              </a:ext>
            </a:extLst>
          </p:cNvPr>
          <p:cNvSpPr/>
          <p:nvPr/>
        </p:nvSpPr>
        <p:spPr>
          <a:xfrm>
            <a:off x="7502020" y="5283650"/>
            <a:ext cx="459111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DL6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8D70BC1-3769-C84B-88FF-7BB5E51139A0}"/>
              </a:ext>
            </a:extLst>
          </p:cNvPr>
          <p:cNvSpPr>
            <a:spLocks noChangeAspect="1"/>
          </p:cNvSpPr>
          <p:nvPr/>
        </p:nvSpPr>
        <p:spPr>
          <a:xfrm>
            <a:off x="7855883" y="4996274"/>
            <a:ext cx="7729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45B5B-1204-9745-9105-9863A398C028}"/>
              </a:ext>
            </a:extLst>
          </p:cNvPr>
          <p:cNvSpPr txBox="1"/>
          <p:nvPr/>
        </p:nvSpPr>
        <p:spPr>
          <a:xfrm>
            <a:off x="8010136" y="5588908"/>
            <a:ext cx="37593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05B13C-51C6-A541-BCE4-E0EDDBA993AC}"/>
              </a:ext>
            </a:extLst>
          </p:cNvPr>
          <p:cNvGrpSpPr/>
          <p:nvPr/>
        </p:nvGrpSpPr>
        <p:grpSpPr>
          <a:xfrm>
            <a:off x="3874123" y="4520793"/>
            <a:ext cx="582504" cy="531822"/>
            <a:chOff x="2438081" y="1642550"/>
            <a:chExt cx="776672" cy="709095"/>
          </a:xfrm>
        </p:grpSpPr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E0B5D704-1C19-7844-B21F-D9486920F62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0571A-805E-6A44-8D4C-1C3A29770D5A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64+32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E75F9F-775B-4E42-A4B0-A1329949E0F9}"/>
                </a:ext>
              </a:extLst>
            </p:cNvPr>
            <p:cNvSpPr txBox="1"/>
            <p:nvPr/>
          </p:nvSpPr>
          <p:spPr>
            <a:xfrm>
              <a:off x="2639000" y="1642550"/>
              <a:ext cx="42148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96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88D2BD-7D90-2144-A071-638FACC0172E}"/>
              </a:ext>
            </a:extLst>
          </p:cNvPr>
          <p:cNvGrpSpPr/>
          <p:nvPr/>
        </p:nvGrpSpPr>
        <p:grpSpPr>
          <a:xfrm>
            <a:off x="4688118" y="4525054"/>
            <a:ext cx="582504" cy="531822"/>
            <a:chOff x="2438081" y="1642550"/>
            <a:chExt cx="776672" cy="709095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4CE08214-1E42-AE46-8348-16FBBF2FDF7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740D74A-EB69-B94B-B66E-AE5F678F58E3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96+32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D5038E-2E7B-C54D-8610-0536BC51FA71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128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D0AA10-176D-5644-BFDB-044B025965D3}"/>
              </a:ext>
            </a:extLst>
          </p:cNvPr>
          <p:cNvGrpSpPr/>
          <p:nvPr/>
        </p:nvGrpSpPr>
        <p:grpSpPr>
          <a:xfrm>
            <a:off x="5541034" y="4533112"/>
            <a:ext cx="599334" cy="531822"/>
            <a:chOff x="2438081" y="1642550"/>
            <a:chExt cx="799112" cy="709095"/>
          </a:xfrm>
        </p:grpSpPr>
        <p:sp>
          <p:nvSpPr>
            <p:cNvPr id="147" name="Right Brace 146">
              <a:extLst>
                <a:ext uri="{FF2B5EF4-FFF2-40B4-BE49-F238E27FC236}">
                  <a16:creationId xmlns:a16="http://schemas.microsoft.com/office/drawing/2014/main" id="{337927C0-6ED0-564C-A5AB-4E0390B98AFE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FBC963-079B-E64E-B135-346696BF9DF7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128+32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DB690E-A40E-5140-93DD-EFEF7C9EF36C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160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42200-7F2F-D64D-B8EA-11A9E0385086}"/>
              </a:ext>
            </a:extLst>
          </p:cNvPr>
          <p:cNvGrpSpPr/>
          <p:nvPr/>
        </p:nvGrpSpPr>
        <p:grpSpPr>
          <a:xfrm>
            <a:off x="6340137" y="4529230"/>
            <a:ext cx="599334" cy="531822"/>
            <a:chOff x="2438081" y="1642550"/>
            <a:chExt cx="799112" cy="709095"/>
          </a:xfrm>
        </p:grpSpPr>
        <p:sp>
          <p:nvSpPr>
            <p:cNvPr id="163" name="Right Brace 162">
              <a:extLst>
                <a:ext uri="{FF2B5EF4-FFF2-40B4-BE49-F238E27FC236}">
                  <a16:creationId xmlns:a16="http://schemas.microsoft.com/office/drawing/2014/main" id="{80E975F6-A04D-6E4A-8C1A-0D867AF305A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711CCF-1870-884F-9761-B25355F503B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160+32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25CE59-5A2C-E042-91AB-1547D4C319B6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192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E4B34D-5C7E-6741-9FF7-76F0BEF41621}"/>
              </a:ext>
            </a:extLst>
          </p:cNvPr>
          <p:cNvGrpSpPr/>
          <p:nvPr/>
        </p:nvGrpSpPr>
        <p:grpSpPr>
          <a:xfrm>
            <a:off x="7174327" y="4536977"/>
            <a:ext cx="599334" cy="531822"/>
            <a:chOff x="2438081" y="1642550"/>
            <a:chExt cx="799112" cy="709095"/>
          </a:xfrm>
        </p:grpSpPr>
        <p:sp>
          <p:nvSpPr>
            <p:cNvPr id="167" name="Right Brace 166">
              <a:extLst>
                <a:ext uri="{FF2B5EF4-FFF2-40B4-BE49-F238E27FC236}">
                  <a16:creationId xmlns:a16="http://schemas.microsoft.com/office/drawing/2014/main" id="{38A98753-E9BC-6E40-95BD-2EFC455722A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8DFB95-6EBD-8F47-BF6A-CC5EA18B8BF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192+32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B26F2FC-31CD-2C4C-B855-37506C3AAB99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224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89E02C9-3B97-1245-A47B-A8F6160CC341}"/>
              </a:ext>
            </a:extLst>
          </p:cNvPr>
          <p:cNvGrpSpPr/>
          <p:nvPr/>
        </p:nvGrpSpPr>
        <p:grpSpPr>
          <a:xfrm>
            <a:off x="8054229" y="4529230"/>
            <a:ext cx="599334" cy="531822"/>
            <a:chOff x="2438081" y="1642550"/>
            <a:chExt cx="799112" cy="709095"/>
          </a:xfrm>
        </p:grpSpPr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C64C720-A460-994B-A47C-6F9F58E232C8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F6739C-83DC-D540-A51B-FF219B9545E3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224+32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874813-4A94-564E-96AB-1A926F18225A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4B7B1A9C-EDE2-6249-8F42-3ECA5B222169}"/>
              </a:ext>
            </a:extLst>
          </p:cNvPr>
          <p:cNvSpPr/>
          <p:nvPr/>
        </p:nvSpPr>
        <p:spPr>
          <a:xfrm rot="16200000">
            <a:off x="5778777" y="1668140"/>
            <a:ext cx="197258" cy="5684757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0F1E5-A6C4-CB47-AE8B-0DB053831FC6}"/>
              </a:ext>
            </a:extLst>
          </p:cNvPr>
          <p:cNvCxnSpPr>
            <a:stCxn id="54" idx="2"/>
            <a:endCxn id="174" idx="1"/>
          </p:cNvCxnSpPr>
          <p:nvPr/>
        </p:nvCxnSpPr>
        <p:spPr>
          <a:xfrm flipH="1">
            <a:off x="3930377" y="3630508"/>
            <a:ext cx="7464" cy="78138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DDFC436-4CF0-944F-920C-23204C2E3137}"/>
              </a:ext>
            </a:extLst>
          </p:cNvPr>
          <p:cNvCxnSpPr>
            <a:cxnSpLocks/>
            <a:stCxn id="136" idx="5"/>
            <a:endCxn id="55" idx="3"/>
          </p:cNvCxnSpPr>
          <p:nvPr/>
        </p:nvCxnSpPr>
        <p:spPr>
          <a:xfrm flipH="1" flipV="1">
            <a:off x="4258093" y="3879356"/>
            <a:ext cx="4370788" cy="1316708"/>
          </a:xfrm>
          <a:prstGeom prst="bentConnector4">
            <a:avLst>
              <a:gd name="adj1" fmla="val -3289"/>
              <a:gd name="adj2" fmla="val 6188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81CD796F-C9D5-0F46-B984-2FC3357E2F76}"/>
              </a:ext>
            </a:extLst>
          </p:cNvPr>
          <p:cNvCxnSpPr>
            <a:stCxn id="29" idx="3"/>
            <a:endCxn id="111" idx="2"/>
          </p:cNvCxnSpPr>
          <p:nvPr/>
        </p:nvCxnSpPr>
        <p:spPr>
          <a:xfrm rot="5400000">
            <a:off x="2459156" y="4370170"/>
            <a:ext cx="1539927" cy="540748"/>
          </a:xfrm>
          <a:prstGeom prst="bentConnector4">
            <a:avLst>
              <a:gd name="adj1" fmla="val 27521"/>
              <a:gd name="adj2" fmla="val 14227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2E5FA2E-63A9-A54B-A752-24B637581009}"/>
              </a:ext>
            </a:extLst>
          </p:cNvPr>
          <p:cNvSpPr txBox="1"/>
          <p:nvPr/>
        </p:nvSpPr>
        <p:spPr>
          <a:xfrm>
            <a:off x="8521159" y="551560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US" sz="1013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EE0825-5376-1B41-A8AC-9372B7075EB6}"/>
              </a:ext>
            </a:extLst>
          </p:cNvPr>
          <p:cNvSpPr txBox="1"/>
          <p:nvPr/>
        </p:nvSpPr>
        <p:spPr>
          <a:xfrm>
            <a:off x="8753027" y="500257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  <a:endParaRPr lang="en-US" sz="1013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1C87362-EBFE-5441-BC20-449EE4BBC89B}"/>
              </a:ext>
            </a:extLst>
          </p:cNvPr>
          <p:cNvCxnSpPr/>
          <p:nvPr/>
        </p:nvCxnSpPr>
        <p:spPr>
          <a:xfrm flipH="1" flipV="1">
            <a:off x="8499505" y="5295155"/>
            <a:ext cx="299004" cy="8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C1BC0EC-90B4-1840-92DA-AB1EDD0F4382}"/>
              </a:ext>
            </a:extLst>
          </p:cNvPr>
          <p:cNvCxnSpPr/>
          <p:nvPr/>
        </p:nvCxnSpPr>
        <p:spPr>
          <a:xfrm flipV="1">
            <a:off x="8798509" y="5325463"/>
            <a:ext cx="334410" cy="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be 198">
            <a:extLst>
              <a:ext uri="{FF2B5EF4-FFF2-40B4-BE49-F238E27FC236}">
                <a16:creationId xmlns:a16="http://schemas.microsoft.com/office/drawing/2014/main" id="{F0370A1D-5D33-8A43-8D7A-1C316D049FCC}"/>
              </a:ext>
            </a:extLst>
          </p:cNvPr>
          <p:cNvSpPr>
            <a:spLocks noChangeAspect="1"/>
          </p:cNvSpPr>
          <p:nvPr/>
        </p:nvSpPr>
        <p:spPr>
          <a:xfrm>
            <a:off x="9040109" y="502167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0E9A838E-B812-7C43-8A5A-221B3B6C1447}"/>
              </a:ext>
            </a:extLst>
          </p:cNvPr>
          <p:cNvSpPr/>
          <p:nvPr/>
        </p:nvSpPr>
        <p:spPr>
          <a:xfrm>
            <a:off x="9832411" y="5278782"/>
            <a:ext cx="101443" cy="276639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F133895-BB39-7A49-9A64-D0633E34F497}"/>
              </a:ext>
            </a:extLst>
          </p:cNvPr>
          <p:cNvSpPr txBox="1"/>
          <p:nvPr/>
        </p:nvSpPr>
        <p:spPr>
          <a:xfrm>
            <a:off x="9734318" y="49248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S=2</a:t>
            </a:r>
          </a:p>
          <a:p>
            <a:r>
              <a:rPr lang="en-US" sz="900" dirty="0"/>
              <a:t>K=2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0CF3DCF-0103-3D4A-BDDA-7591C61517BD}"/>
              </a:ext>
            </a:extLst>
          </p:cNvPr>
          <p:cNvCxnSpPr>
            <a:cxnSpLocks/>
            <a:stCxn id="200" idx="4"/>
          </p:cNvCxnSpPr>
          <p:nvPr/>
        </p:nvCxnSpPr>
        <p:spPr>
          <a:xfrm flipH="1" flipV="1">
            <a:off x="9525509" y="5339895"/>
            <a:ext cx="328881" cy="116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3A82D7B1-82B4-AE4F-B653-EA16D0AE9A9E}"/>
              </a:ext>
            </a:extLst>
          </p:cNvPr>
          <p:cNvSpPr txBox="1"/>
          <p:nvPr/>
        </p:nvSpPr>
        <p:spPr>
          <a:xfrm>
            <a:off x="10228803" y="4966276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07E1E0D-95E2-9C43-A56D-1CBBE14A05D1}"/>
              </a:ext>
            </a:extLst>
          </p:cNvPr>
          <p:cNvSpPr txBox="1"/>
          <p:nvPr/>
        </p:nvSpPr>
        <p:spPr>
          <a:xfrm>
            <a:off x="10109750" y="5648255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9A27AB6-F94D-3C4E-8897-2B89B8868126}"/>
              </a:ext>
            </a:extLst>
          </p:cNvPr>
          <p:cNvSpPr txBox="1"/>
          <p:nvPr/>
        </p:nvSpPr>
        <p:spPr>
          <a:xfrm>
            <a:off x="9259711" y="4811267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F573E4-7F0E-8648-B251-8258C6CAF1CA}"/>
              </a:ext>
            </a:extLst>
          </p:cNvPr>
          <p:cNvSpPr txBox="1"/>
          <p:nvPr/>
        </p:nvSpPr>
        <p:spPr>
          <a:xfrm>
            <a:off x="9097119" y="5622584"/>
            <a:ext cx="37593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B4BA8D2-81B7-5548-AB73-DC1C950522B7}"/>
              </a:ext>
            </a:extLst>
          </p:cNvPr>
          <p:cNvCxnSpPr>
            <a:stCxn id="200" idx="4"/>
          </p:cNvCxnSpPr>
          <p:nvPr/>
        </p:nvCxnSpPr>
        <p:spPr>
          <a:xfrm flipV="1">
            <a:off x="9854390" y="5398364"/>
            <a:ext cx="255360" cy="5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be 211">
            <a:extLst>
              <a:ext uri="{FF2B5EF4-FFF2-40B4-BE49-F238E27FC236}">
                <a16:creationId xmlns:a16="http://schemas.microsoft.com/office/drawing/2014/main" id="{9F637B39-AA41-1940-AC3A-E1C14A18CFF0}"/>
              </a:ext>
            </a:extLst>
          </p:cNvPr>
          <p:cNvSpPr>
            <a:spLocks noChangeAspect="1"/>
          </p:cNvSpPr>
          <p:nvPr/>
        </p:nvSpPr>
        <p:spPr>
          <a:xfrm>
            <a:off x="10068945" y="5185664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0" name="Right Brace 219">
            <a:extLst>
              <a:ext uri="{FF2B5EF4-FFF2-40B4-BE49-F238E27FC236}">
                <a16:creationId xmlns:a16="http://schemas.microsoft.com/office/drawing/2014/main" id="{DB25A686-0449-944B-8860-F5C6E77A2DAE}"/>
              </a:ext>
            </a:extLst>
          </p:cNvPr>
          <p:cNvSpPr/>
          <p:nvPr/>
        </p:nvSpPr>
        <p:spPr>
          <a:xfrm rot="16200000">
            <a:off x="9759336" y="3706231"/>
            <a:ext cx="120469" cy="1992783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B8B5AFBA-355E-F644-9D97-31555B12A9D2}"/>
              </a:ext>
            </a:extLst>
          </p:cNvPr>
          <p:cNvCxnSpPr>
            <a:stCxn id="58" idx="2"/>
            <a:endCxn id="220" idx="1"/>
          </p:cNvCxnSpPr>
          <p:nvPr/>
        </p:nvCxnSpPr>
        <p:spPr>
          <a:xfrm rot="16200000" flipH="1">
            <a:off x="6454066" y="1959412"/>
            <a:ext cx="953094" cy="4412858"/>
          </a:xfrm>
          <a:prstGeom prst="bentConnector3">
            <a:avLst>
              <a:gd name="adj1" fmla="val 6670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1D14214-749E-524D-85B6-23BF3D638703}"/>
              </a:ext>
            </a:extLst>
          </p:cNvPr>
          <p:cNvCxnSpPr>
            <a:stCxn id="212" idx="5"/>
            <a:endCxn id="59" idx="3"/>
          </p:cNvCxnSpPr>
          <p:nvPr/>
        </p:nvCxnSpPr>
        <p:spPr>
          <a:xfrm flipH="1" flipV="1">
            <a:off x="5014524" y="3879066"/>
            <a:ext cx="5600195" cy="1465872"/>
          </a:xfrm>
          <a:prstGeom prst="bentConnector4">
            <a:avLst>
              <a:gd name="adj1" fmla="val -4082"/>
              <a:gd name="adj2" fmla="val 7279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FD3B709-B89D-8541-AEDD-3AA186F00AB2}"/>
              </a:ext>
            </a:extLst>
          </p:cNvPr>
          <p:cNvCxnSpPr/>
          <p:nvPr/>
        </p:nvCxnSpPr>
        <p:spPr>
          <a:xfrm flipH="1" flipV="1">
            <a:off x="4061746" y="6898053"/>
            <a:ext cx="459963" cy="1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2509CDF-1622-E649-BC78-594671D1BB9A}"/>
              </a:ext>
            </a:extLst>
          </p:cNvPr>
          <p:cNvCxnSpPr/>
          <p:nvPr/>
        </p:nvCxnSpPr>
        <p:spPr>
          <a:xfrm flipV="1">
            <a:off x="4528958" y="6909268"/>
            <a:ext cx="452804" cy="1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4D9E861C-D862-7E4F-A519-9B217BB17576}"/>
              </a:ext>
            </a:extLst>
          </p:cNvPr>
          <p:cNvSpPr>
            <a:spLocks noChangeAspect="1"/>
          </p:cNvSpPr>
          <p:nvPr/>
        </p:nvSpPr>
        <p:spPr>
          <a:xfrm>
            <a:off x="4806300" y="6589995"/>
            <a:ext cx="767682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2906CBD-990A-B943-BE81-57EC8F675F78}"/>
              </a:ext>
            </a:extLst>
          </p:cNvPr>
          <p:cNvSpPr txBox="1"/>
          <p:nvPr/>
        </p:nvSpPr>
        <p:spPr>
          <a:xfrm>
            <a:off x="5756839" y="7200129"/>
            <a:ext cx="10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endParaRPr lang="en-US" sz="1013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465F907-60EC-9F4B-8208-93A0C2E43A47}"/>
              </a:ext>
            </a:extLst>
          </p:cNvPr>
          <p:cNvSpPr txBox="1"/>
          <p:nvPr/>
        </p:nvSpPr>
        <p:spPr>
          <a:xfrm>
            <a:off x="5860859" y="6359605"/>
            <a:ext cx="38183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P=1</a:t>
            </a:r>
          </a:p>
          <a:p>
            <a:r>
              <a:rPr lang="en-US" sz="1013" dirty="0"/>
              <a:t>S=1</a:t>
            </a:r>
          </a:p>
          <a:p>
            <a:r>
              <a:rPr lang="en-US" sz="1013" dirty="0"/>
              <a:t> 32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87F030C-75CB-DA41-A500-1B1DB246E2BD}"/>
              </a:ext>
            </a:extLst>
          </p:cNvPr>
          <p:cNvCxnSpPr/>
          <p:nvPr/>
        </p:nvCxnSpPr>
        <p:spPr>
          <a:xfrm flipV="1">
            <a:off x="5922147" y="6930781"/>
            <a:ext cx="452804" cy="1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568412F-9C37-7A40-B474-63A2ADED73F6}"/>
              </a:ext>
            </a:extLst>
          </p:cNvPr>
          <p:cNvCxnSpPr/>
          <p:nvPr/>
        </p:nvCxnSpPr>
        <p:spPr>
          <a:xfrm flipH="1" flipV="1">
            <a:off x="5454935" y="6919566"/>
            <a:ext cx="459963" cy="1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be 240">
            <a:extLst>
              <a:ext uri="{FF2B5EF4-FFF2-40B4-BE49-F238E27FC236}">
                <a16:creationId xmlns:a16="http://schemas.microsoft.com/office/drawing/2014/main" id="{C1510E33-F0D1-784A-BAED-3C8A270F3C7B}"/>
              </a:ext>
            </a:extLst>
          </p:cNvPr>
          <p:cNvSpPr/>
          <p:nvPr/>
        </p:nvSpPr>
        <p:spPr>
          <a:xfrm>
            <a:off x="5776118" y="6903806"/>
            <a:ext cx="345668" cy="328658"/>
          </a:xfrm>
          <a:prstGeom prst="cube">
            <a:avLst>
              <a:gd name="adj" fmla="val 6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6F424CE-E89C-C343-8ABA-DFA2EBB326B6}"/>
              </a:ext>
            </a:extLst>
          </p:cNvPr>
          <p:cNvSpPr txBox="1"/>
          <p:nvPr/>
        </p:nvSpPr>
        <p:spPr>
          <a:xfrm>
            <a:off x="6433297" y="6406095"/>
            <a:ext cx="39620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32</a:t>
            </a:r>
          </a:p>
        </p:txBody>
      </p:sp>
      <p:sp>
        <p:nvSpPr>
          <p:cNvPr id="247" name="Cube 246">
            <a:extLst>
              <a:ext uri="{FF2B5EF4-FFF2-40B4-BE49-F238E27FC236}">
                <a16:creationId xmlns:a16="http://schemas.microsoft.com/office/drawing/2014/main" id="{DC78AE35-8A0C-7642-9358-B595035D3CFD}"/>
              </a:ext>
            </a:extLst>
          </p:cNvPr>
          <p:cNvSpPr>
            <a:spLocks noChangeAspect="1"/>
          </p:cNvSpPr>
          <p:nvPr/>
        </p:nvSpPr>
        <p:spPr>
          <a:xfrm>
            <a:off x="6247776" y="6631715"/>
            <a:ext cx="483843" cy="618085"/>
          </a:xfrm>
          <a:prstGeom prst="cube">
            <a:avLst>
              <a:gd name="adj" fmla="val 403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88BBE5E-633C-654D-BF3C-3F18A8A0062C}"/>
              </a:ext>
            </a:extLst>
          </p:cNvPr>
          <p:cNvSpPr txBox="1"/>
          <p:nvPr/>
        </p:nvSpPr>
        <p:spPr>
          <a:xfrm>
            <a:off x="6011492" y="7071542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249" name="Right Brace 248">
            <a:extLst>
              <a:ext uri="{FF2B5EF4-FFF2-40B4-BE49-F238E27FC236}">
                <a16:creationId xmlns:a16="http://schemas.microsoft.com/office/drawing/2014/main" id="{F4E958E4-E1C7-6F4E-B470-910DF5F9C448}"/>
              </a:ext>
            </a:extLst>
          </p:cNvPr>
          <p:cNvSpPr/>
          <p:nvPr/>
        </p:nvSpPr>
        <p:spPr>
          <a:xfrm rot="16200000">
            <a:off x="5665337" y="3807865"/>
            <a:ext cx="148254" cy="5070171"/>
          </a:xfrm>
          <a:prstGeom prst="rightBrace">
            <a:avLst>
              <a:gd name="adj1" fmla="val 486327"/>
              <a:gd name="adj2" fmla="val 11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97D8604F-566F-CC48-A85E-756E379AC960}"/>
              </a:ext>
            </a:extLst>
          </p:cNvPr>
          <p:cNvCxnSpPr>
            <a:cxnSpLocks/>
            <a:stCxn id="111" idx="3"/>
            <a:endCxn id="100" idx="2"/>
          </p:cNvCxnSpPr>
          <p:nvPr/>
        </p:nvCxnSpPr>
        <p:spPr>
          <a:xfrm rot="16200000" flipH="1">
            <a:off x="2702811" y="6058758"/>
            <a:ext cx="1363287" cy="48388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52B5B8E-8B55-E546-8755-AC80F89BBE7D}"/>
              </a:ext>
            </a:extLst>
          </p:cNvPr>
          <p:cNvCxnSpPr>
            <a:cxnSpLocks/>
            <a:stCxn id="116" idx="2"/>
            <a:endCxn id="249" idx="1"/>
          </p:cNvCxnSpPr>
          <p:nvPr/>
        </p:nvCxnSpPr>
        <p:spPr>
          <a:xfrm>
            <a:off x="3597280" y="5467171"/>
            <a:ext cx="175313" cy="80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95F19877-5C0C-8C42-9278-9D2935EC3D49}"/>
              </a:ext>
            </a:extLst>
          </p:cNvPr>
          <p:cNvCxnSpPr>
            <a:cxnSpLocks/>
            <a:stCxn id="273" idx="5"/>
            <a:endCxn id="118" idx="3"/>
          </p:cNvCxnSpPr>
          <p:nvPr/>
        </p:nvCxnSpPr>
        <p:spPr>
          <a:xfrm flipH="1" flipV="1">
            <a:off x="3956312" y="5593396"/>
            <a:ext cx="4065247" cy="1286629"/>
          </a:xfrm>
          <a:prstGeom prst="bentConnector4">
            <a:avLst>
              <a:gd name="adj1" fmla="val -10849"/>
              <a:gd name="adj2" fmla="val 5803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be 104">
            <a:extLst>
              <a:ext uri="{FF2B5EF4-FFF2-40B4-BE49-F238E27FC236}">
                <a16:creationId xmlns:a16="http://schemas.microsoft.com/office/drawing/2014/main" id="{2E74A797-70F1-CD4F-8B77-8BB151B8CCF8}"/>
              </a:ext>
            </a:extLst>
          </p:cNvPr>
          <p:cNvSpPr/>
          <p:nvPr/>
        </p:nvSpPr>
        <p:spPr>
          <a:xfrm>
            <a:off x="4332217" y="6876540"/>
            <a:ext cx="379362" cy="37326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6" name="Cube 195">
            <a:extLst>
              <a:ext uri="{FF2B5EF4-FFF2-40B4-BE49-F238E27FC236}">
                <a16:creationId xmlns:a16="http://schemas.microsoft.com/office/drawing/2014/main" id="{52904C15-C709-764C-AEAE-794735A8C59E}"/>
              </a:ext>
            </a:extLst>
          </p:cNvPr>
          <p:cNvSpPr/>
          <p:nvPr/>
        </p:nvSpPr>
        <p:spPr>
          <a:xfrm>
            <a:off x="8608828" y="5198006"/>
            <a:ext cx="379362" cy="37326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2" name="Cube 271">
            <a:extLst>
              <a:ext uri="{FF2B5EF4-FFF2-40B4-BE49-F238E27FC236}">
                <a16:creationId xmlns:a16="http://schemas.microsoft.com/office/drawing/2014/main" id="{57423964-299E-3A43-BD56-3CA882FF35AB}"/>
              </a:ext>
            </a:extLst>
          </p:cNvPr>
          <p:cNvSpPr>
            <a:spLocks noChangeAspect="1"/>
          </p:cNvSpPr>
          <p:nvPr/>
        </p:nvSpPr>
        <p:spPr>
          <a:xfrm>
            <a:off x="7186137" y="6673303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82984C94-0D21-4849-8EE2-FF1CEEC9B920}"/>
              </a:ext>
            </a:extLst>
          </p:cNvPr>
          <p:cNvSpPr>
            <a:spLocks noChangeAspect="1"/>
          </p:cNvSpPr>
          <p:nvPr/>
        </p:nvSpPr>
        <p:spPr>
          <a:xfrm>
            <a:off x="7537716" y="6673303"/>
            <a:ext cx="483843" cy="618085"/>
          </a:xfrm>
          <a:prstGeom prst="cube">
            <a:avLst>
              <a:gd name="adj" fmla="val 4229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C7512484-26C4-FF4C-A527-ACED991D8238}"/>
              </a:ext>
            </a:extLst>
          </p:cNvPr>
          <p:cNvCxnSpPr>
            <a:stCxn id="100" idx="3"/>
            <a:endCxn id="272" idx="3"/>
          </p:cNvCxnSpPr>
          <p:nvPr/>
        </p:nvCxnSpPr>
        <p:spPr>
          <a:xfrm rot="16200000" flipH="1">
            <a:off x="5539789" y="5461274"/>
            <a:ext cx="100489" cy="3559738"/>
          </a:xfrm>
          <a:prstGeom prst="curvedConnector3">
            <a:avLst>
              <a:gd name="adj1" fmla="val 458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507D67E5-B668-0649-A9D4-40170D182A62}"/>
              </a:ext>
            </a:extLst>
          </p:cNvPr>
          <p:cNvCxnSpPr>
            <a:stCxn id="247" idx="3"/>
            <a:endCxn id="273" idx="3"/>
          </p:cNvCxnSpPr>
          <p:nvPr/>
        </p:nvCxnSpPr>
        <p:spPr>
          <a:xfrm rot="16200000" flipH="1">
            <a:off x="7013934" y="6628005"/>
            <a:ext cx="41588" cy="1285177"/>
          </a:xfrm>
          <a:prstGeom prst="curvedConnector3">
            <a:avLst>
              <a:gd name="adj1" fmla="val 649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5AAF56B-E9FA-7046-A843-5704C2AE553A}"/>
              </a:ext>
            </a:extLst>
          </p:cNvPr>
          <p:cNvSpPr txBox="1"/>
          <p:nvPr/>
        </p:nvSpPr>
        <p:spPr>
          <a:xfrm>
            <a:off x="7082492" y="6384237"/>
            <a:ext cx="124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Concatenation</a:t>
            </a:r>
          </a:p>
        </p:txBody>
      </p:sp>
      <p:sp>
        <p:nvSpPr>
          <p:cNvPr id="290" name="Right Arrow 289">
            <a:extLst>
              <a:ext uri="{FF2B5EF4-FFF2-40B4-BE49-F238E27FC236}">
                <a16:creationId xmlns:a16="http://schemas.microsoft.com/office/drawing/2014/main" id="{331CC63E-AC0C-AB48-A1C7-EEA108643EB7}"/>
              </a:ext>
            </a:extLst>
          </p:cNvPr>
          <p:cNvSpPr/>
          <p:nvPr/>
        </p:nvSpPr>
        <p:spPr>
          <a:xfrm>
            <a:off x="6862467" y="6848832"/>
            <a:ext cx="143687" cy="33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614FA8-4449-E244-B092-C73725B3EF48}"/>
              </a:ext>
            </a:extLst>
          </p:cNvPr>
          <p:cNvSpPr txBox="1"/>
          <p:nvPr/>
        </p:nvSpPr>
        <p:spPr>
          <a:xfrm>
            <a:off x="7198866" y="6959871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64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D781E9-CE61-124F-A762-A25803E6AE63}"/>
              </a:ext>
            </a:extLst>
          </p:cNvPr>
          <p:cNvSpPr txBox="1"/>
          <p:nvPr/>
        </p:nvSpPr>
        <p:spPr>
          <a:xfrm>
            <a:off x="7523380" y="6966169"/>
            <a:ext cx="39620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32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15F299-4050-FA41-AFD5-EFA964D87166}"/>
              </a:ext>
            </a:extLst>
          </p:cNvPr>
          <p:cNvSpPr txBox="1"/>
          <p:nvPr/>
        </p:nvSpPr>
        <p:spPr>
          <a:xfrm>
            <a:off x="7894811" y="7096295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52764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245402" y="3708806"/>
            <a:ext cx="1819051" cy="50624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0840952" y="2547594"/>
            <a:ext cx="51328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0686959" y="3782340"/>
            <a:ext cx="1440084" cy="3428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180238" y="2736353"/>
            <a:ext cx="61908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3561359" y="301777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2686860" y="2824593"/>
            <a:ext cx="612532" cy="120931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148566" y="2610185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2332575" y="3528151"/>
            <a:ext cx="44808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3035028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3315728" y="3252496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3498520" y="383583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3735366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4030651" y="3260983"/>
            <a:ext cx="669546" cy="61837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3961137" y="3848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4988858" y="3139480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4521709" y="3506414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4821596" y="3400600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5002136" y="3844686"/>
            <a:ext cx="44928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5258028" y="3509422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5557914" y="3403609"/>
            <a:ext cx="8061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5739491" y="386226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4167424" y="2792576"/>
            <a:ext cx="663964" cy="522449"/>
            <a:chOff x="2403484" y="1643759"/>
            <a:chExt cx="885285" cy="6965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03484" y="2001803"/>
              <a:ext cx="88528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5642295" y="2942210"/>
            <a:ext cx="911306" cy="525266"/>
            <a:chOff x="2328599" y="1643759"/>
            <a:chExt cx="1215075" cy="700355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28599" y="2005559"/>
              <a:ext cx="12150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6254745" y="3571157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6628391" y="385756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6572455" y="3528151"/>
            <a:ext cx="570754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7070073" y="362341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7387784" y="3528151"/>
            <a:ext cx="886763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626808" y="3863191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6731619" y="3290442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7518355" y="3056515"/>
            <a:ext cx="932364" cy="525266"/>
            <a:chOff x="2341168" y="1643759"/>
            <a:chExt cx="1243152" cy="700355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41168" y="2005559"/>
              <a:ext cx="124315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8181795" y="364953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719787" y="3864457"/>
            <a:ext cx="33158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7</a:t>
            </a:r>
          </a:p>
          <a:p>
            <a:endParaRPr lang="en-US" sz="1013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499505" y="3629943"/>
            <a:ext cx="693919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658272" y="3387394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132919" y="367566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50629" y="3629943"/>
            <a:ext cx="838258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663625" y="3863191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3050" y="3165364"/>
            <a:ext cx="862919" cy="525266"/>
            <a:chOff x="2353736" y="1643759"/>
            <a:chExt cx="1150559" cy="700355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6" y="2005559"/>
              <a:ext cx="115055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230265" y="3724323"/>
            <a:ext cx="838258" cy="8209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565572" y="3797796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433926" y="3500171"/>
            <a:ext cx="4475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057594" y="2734290"/>
            <a:ext cx="8050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230266" y="3056517"/>
            <a:ext cx="303829" cy="72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E8D220-C550-DE48-BC71-9F88CBD1FFA3}"/>
              </a:ext>
            </a:extLst>
          </p:cNvPr>
          <p:cNvSpPr txBox="1"/>
          <p:nvPr/>
        </p:nvSpPr>
        <p:spPr>
          <a:xfrm>
            <a:off x="3204375" y="476625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028AC2CC-B3CF-4344-ABA2-1FC6148F5205}"/>
              </a:ext>
            </a:extLst>
          </p:cNvPr>
          <p:cNvSpPr>
            <a:spLocks noChangeAspect="1"/>
          </p:cNvSpPr>
          <p:nvPr/>
        </p:nvSpPr>
        <p:spPr>
          <a:xfrm>
            <a:off x="2958745" y="5000975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6400986-29AE-1A4E-9E42-2E1BB1F6508F}"/>
              </a:ext>
            </a:extLst>
          </p:cNvPr>
          <p:cNvSpPr/>
          <p:nvPr/>
        </p:nvSpPr>
        <p:spPr>
          <a:xfrm>
            <a:off x="3394805" y="528429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DL1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DD9F815E-056C-A646-AD97-492C751F82FE}"/>
              </a:ext>
            </a:extLst>
          </p:cNvPr>
          <p:cNvSpPr>
            <a:spLocks noChangeAspect="1"/>
          </p:cNvSpPr>
          <p:nvPr/>
        </p:nvSpPr>
        <p:spPr>
          <a:xfrm>
            <a:off x="3748666" y="4996915"/>
            <a:ext cx="626160" cy="596481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706733F-8AD9-E546-B1AF-E1F09E35D6CB}"/>
              </a:ext>
            </a:extLst>
          </p:cNvPr>
          <p:cNvSpPr/>
          <p:nvPr/>
        </p:nvSpPr>
        <p:spPr>
          <a:xfrm>
            <a:off x="4192293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DL2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F9A08DDF-5448-B746-92BB-F4F6013613BB}"/>
              </a:ext>
            </a:extLst>
          </p:cNvPr>
          <p:cNvSpPr>
            <a:spLocks noChangeAspect="1"/>
          </p:cNvSpPr>
          <p:nvPr/>
        </p:nvSpPr>
        <p:spPr>
          <a:xfrm>
            <a:off x="4545015" y="499534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8242B55-35B4-1C48-92D9-B82C56CCDA69}"/>
              </a:ext>
            </a:extLst>
          </p:cNvPr>
          <p:cNvSpPr/>
          <p:nvPr/>
        </p:nvSpPr>
        <p:spPr>
          <a:xfrm>
            <a:off x="5028217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DL3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F139018-BB49-A140-A2E5-48C5116F7AE1}"/>
              </a:ext>
            </a:extLst>
          </p:cNvPr>
          <p:cNvSpPr>
            <a:spLocks noChangeAspect="1"/>
          </p:cNvSpPr>
          <p:nvPr/>
        </p:nvSpPr>
        <p:spPr>
          <a:xfrm>
            <a:off x="5382081" y="5000975"/>
            <a:ext cx="619613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7AEC111-32F8-524C-B8E9-D616329A493F}"/>
              </a:ext>
            </a:extLst>
          </p:cNvPr>
          <p:cNvSpPr/>
          <p:nvPr/>
        </p:nvSpPr>
        <p:spPr>
          <a:xfrm>
            <a:off x="5802114" y="528271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DL4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32DAFC42-E8C3-A04C-BCBB-4A7674E61786}"/>
              </a:ext>
            </a:extLst>
          </p:cNvPr>
          <p:cNvSpPr>
            <a:spLocks noChangeAspect="1"/>
          </p:cNvSpPr>
          <p:nvPr/>
        </p:nvSpPr>
        <p:spPr>
          <a:xfrm>
            <a:off x="6170038" y="5000974"/>
            <a:ext cx="646249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8080360-6055-6045-BF05-A2110843FC62}"/>
              </a:ext>
            </a:extLst>
          </p:cNvPr>
          <p:cNvSpPr/>
          <p:nvPr/>
        </p:nvSpPr>
        <p:spPr>
          <a:xfrm>
            <a:off x="6634564" y="528835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DL5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31D216BC-7F0C-644D-BF47-7E2105149530}"/>
              </a:ext>
            </a:extLst>
          </p:cNvPr>
          <p:cNvSpPr>
            <a:spLocks noChangeAspect="1"/>
          </p:cNvSpPr>
          <p:nvPr/>
        </p:nvSpPr>
        <p:spPr>
          <a:xfrm>
            <a:off x="6988427" y="5000975"/>
            <a:ext cx="681806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4BC695F-4AAA-B04F-BC6A-A708D0DBCE19}"/>
              </a:ext>
            </a:extLst>
          </p:cNvPr>
          <p:cNvSpPr/>
          <p:nvPr/>
        </p:nvSpPr>
        <p:spPr>
          <a:xfrm>
            <a:off x="7502020" y="5283650"/>
            <a:ext cx="459111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DL5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8D70BC1-3769-C84B-88FF-7BB5E51139A0}"/>
              </a:ext>
            </a:extLst>
          </p:cNvPr>
          <p:cNvSpPr>
            <a:spLocks noChangeAspect="1"/>
          </p:cNvSpPr>
          <p:nvPr/>
        </p:nvSpPr>
        <p:spPr>
          <a:xfrm>
            <a:off x="7855883" y="4996274"/>
            <a:ext cx="7729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05B13C-51C6-A541-BCE4-E0EDDBA993AC}"/>
              </a:ext>
            </a:extLst>
          </p:cNvPr>
          <p:cNvGrpSpPr/>
          <p:nvPr/>
        </p:nvGrpSpPr>
        <p:grpSpPr>
          <a:xfrm>
            <a:off x="3874123" y="4520793"/>
            <a:ext cx="582504" cy="531822"/>
            <a:chOff x="2438081" y="1642550"/>
            <a:chExt cx="776672" cy="709095"/>
          </a:xfrm>
        </p:grpSpPr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E0B5D704-1C19-7844-B21F-D9486920F62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0571A-805E-6A44-8D4C-1C3A29770D5A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64+32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E75F9F-775B-4E42-A4B0-A1329949E0F9}"/>
                </a:ext>
              </a:extLst>
            </p:cNvPr>
            <p:cNvSpPr txBox="1"/>
            <p:nvPr/>
          </p:nvSpPr>
          <p:spPr>
            <a:xfrm>
              <a:off x="2639000" y="1642550"/>
              <a:ext cx="42148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96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88D2BD-7D90-2144-A071-638FACC0172E}"/>
              </a:ext>
            </a:extLst>
          </p:cNvPr>
          <p:cNvGrpSpPr/>
          <p:nvPr/>
        </p:nvGrpSpPr>
        <p:grpSpPr>
          <a:xfrm>
            <a:off x="4688118" y="4525054"/>
            <a:ext cx="582504" cy="531822"/>
            <a:chOff x="2438081" y="1642550"/>
            <a:chExt cx="776672" cy="709095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4CE08214-1E42-AE46-8348-16FBBF2FDF7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740D74A-EB69-B94B-B66E-AE5F678F58E3}"/>
                </a:ext>
              </a:extLst>
            </p:cNvPr>
            <p:cNvSpPr txBox="1"/>
            <p:nvPr/>
          </p:nvSpPr>
          <p:spPr>
            <a:xfrm>
              <a:off x="2494225" y="2013091"/>
              <a:ext cx="703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96+32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D5038E-2E7B-C54D-8610-0536BC51FA71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128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D0AA10-176D-5644-BFDB-044B025965D3}"/>
              </a:ext>
            </a:extLst>
          </p:cNvPr>
          <p:cNvGrpSpPr/>
          <p:nvPr/>
        </p:nvGrpSpPr>
        <p:grpSpPr>
          <a:xfrm>
            <a:off x="5541034" y="4533112"/>
            <a:ext cx="599334" cy="531822"/>
            <a:chOff x="2438081" y="1642550"/>
            <a:chExt cx="799112" cy="709095"/>
          </a:xfrm>
        </p:grpSpPr>
        <p:sp>
          <p:nvSpPr>
            <p:cNvPr id="147" name="Right Brace 146">
              <a:extLst>
                <a:ext uri="{FF2B5EF4-FFF2-40B4-BE49-F238E27FC236}">
                  <a16:creationId xmlns:a16="http://schemas.microsoft.com/office/drawing/2014/main" id="{337927C0-6ED0-564C-A5AB-4E0390B98AFE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FBC963-079B-E64E-B135-346696BF9DF7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128+32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DB690E-A40E-5140-93DD-EFEF7C9EF36C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160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42200-7F2F-D64D-B8EA-11A9E0385086}"/>
              </a:ext>
            </a:extLst>
          </p:cNvPr>
          <p:cNvGrpSpPr/>
          <p:nvPr/>
        </p:nvGrpSpPr>
        <p:grpSpPr>
          <a:xfrm>
            <a:off x="6340137" y="4529230"/>
            <a:ext cx="599334" cy="531822"/>
            <a:chOff x="2438081" y="1642550"/>
            <a:chExt cx="799112" cy="709095"/>
          </a:xfrm>
        </p:grpSpPr>
        <p:sp>
          <p:nvSpPr>
            <p:cNvPr id="163" name="Right Brace 162">
              <a:extLst>
                <a:ext uri="{FF2B5EF4-FFF2-40B4-BE49-F238E27FC236}">
                  <a16:creationId xmlns:a16="http://schemas.microsoft.com/office/drawing/2014/main" id="{80E975F6-A04D-6E4A-8C1A-0D867AF305A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711CCF-1870-884F-9761-B25355F503B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160+32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25CE59-5A2C-E042-91AB-1547D4C319B6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192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E4B34D-5C7E-6741-9FF7-76F0BEF41621}"/>
              </a:ext>
            </a:extLst>
          </p:cNvPr>
          <p:cNvGrpSpPr/>
          <p:nvPr/>
        </p:nvGrpSpPr>
        <p:grpSpPr>
          <a:xfrm>
            <a:off x="7174327" y="4536977"/>
            <a:ext cx="599334" cy="531822"/>
            <a:chOff x="2438081" y="1642550"/>
            <a:chExt cx="799112" cy="709095"/>
          </a:xfrm>
        </p:grpSpPr>
        <p:sp>
          <p:nvSpPr>
            <p:cNvPr id="167" name="Right Brace 166">
              <a:extLst>
                <a:ext uri="{FF2B5EF4-FFF2-40B4-BE49-F238E27FC236}">
                  <a16:creationId xmlns:a16="http://schemas.microsoft.com/office/drawing/2014/main" id="{38A98753-E9BC-6E40-95BD-2EFC455722A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8DFB95-6EBD-8F47-BF6A-CC5EA18B8BF2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192+32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B26F2FC-31CD-2C4C-B855-37506C3AAB99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224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89E02C9-3B97-1245-A47B-A8F6160CC341}"/>
              </a:ext>
            </a:extLst>
          </p:cNvPr>
          <p:cNvGrpSpPr/>
          <p:nvPr/>
        </p:nvGrpSpPr>
        <p:grpSpPr>
          <a:xfrm>
            <a:off x="8054229" y="4529230"/>
            <a:ext cx="599334" cy="531822"/>
            <a:chOff x="2438081" y="1642550"/>
            <a:chExt cx="799112" cy="709095"/>
          </a:xfrm>
        </p:grpSpPr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C64C720-A460-994B-A47C-6F9F58E232C8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F6739C-83DC-D540-A51B-FF219B9545E3}"/>
                </a:ext>
              </a:extLst>
            </p:cNvPr>
            <p:cNvSpPr txBox="1"/>
            <p:nvPr/>
          </p:nvSpPr>
          <p:spPr>
            <a:xfrm>
              <a:off x="2441676" y="2013091"/>
              <a:ext cx="795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224+32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874813-4A94-564E-96AB-1A926F18225A}"/>
                </a:ext>
              </a:extLst>
            </p:cNvPr>
            <p:cNvSpPr txBox="1"/>
            <p:nvPr/>
          </p:nvSpPr>
          <p:spPr>
            <a:xfrm>
              <a:off x="2575940" y="1642550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4B7B1A9C-EDE2-6249-8F42-3ECA5B222169}"/>
              </a:ext>
            </a:extLst>
          </p:cNvPr>
          <p:cNvSpPr/>
          <p:nvPr/>
        </p:nvSpPr>
        <p:spPr>
          <a:xfrm rot="16200000">
            <a:off x="5778777" y="1668140"/>
            <a:ext cx="197258" cy="5684757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0F1E5-A6C4-CB47-AE8B-0DB053831FC6}"/>
              </a:ext>
            </a:extLst>
          </p:cNvPr>
          <p:cNvCxnSpPr>
            <a:stCxn id="54" idx="2"/>
            <a:endCxn id="174" idx="1"/>
          </p:cNvCxnSpPr>
          <p:nvPr/>
        </p:nvCxnSpPr>
        <p:spPr>
          <a:xfrm flipH="1">
            <a:off x="3930377" y="3630508"/>
            <a:ext cx="7464" cy="78138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DDFC436-4CF0-944F-920C-23204C2E3137}"/>
              </a:ext>
            </a:extLst>
          </p:cNvPr>
          <p:cNvCxnSpPr>
            <a:cxnSpLocks/>
            <a:stCxn id="136" idx="5"/>
            <a:endCxn id="55" idx="3"/>
          </p:cNvCxnSpPr>
          <p:nvPr/>
        </p:nvCxnSpPr>
        <p:spPr>
          <a:xfrm flipH="1" flipV="1">
            <a:off x="4258093" y="3879356"/>
            <a:ext cx="4370788" cy="1316708"/>
          </a:xfrm>
          <a:prstGeom prst="bentConnector4">
            <a:avLst>
              <a:gd name="adj1" fmla="val -3289"/>
              <a:gd name="adj2" fmla="val 6188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81CD796F-C9D5-0F46-B984-2FC3357E2F76}"/>
              </a:ext>
            </a:extLst>
          </p:cNvPr>
          <p:cNvCxnSpPr>
            <a:stCxn id="29" idx="3"/>
            <a:endCxn id="111" idx="2"/>
          </p:cNvCxnSpPr>
          <p:nvPr/>
        </p:nvCxnSpPr>
        <p:spPr>
          <a:xfrm rot="5400000">
            <a:off x="2459156" y="4370170"/>
            <a:ext cx="1539927" cy="540748"/>
          </a:xfrm>
          <a:prstGeom prst="bentConnector4">
            <a:avLst>
              <a:gd name="adj1" fmla="val 27521"/>
              <a:gd name="adj2" fmla="val 14227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2E5FA2E-63A9-A54B-A752-24B637581009}"/>
              </a:ext>
            </a:extLst>
          </p:cNvPr>
          <p:cNvSpPr txBox="1"/>
          <p:nvPr/>
        </p:nvSpPr>
        <p:spPr>
          <a:xfrm>
            <a:off x="8521159" y="551560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en-US" sz="1013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EE0825-5376-1B41-A8AC-9372B7075EB6}"/>
              </a:ext>
            </a:extLst>
          </p:cNvPr>
          <p:cNvSpPr txBox="1"/>
          <p:nvPr/>
        </p:nvSpPr>
        <p:spPr>
          <a:xfrm>
            <a:off x="8753027" y="500257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  <a:endParaRPr lang="en-US" sz="1013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1C87362-EBFE-5441-BC20-449EE4BBC89B}"/>
              </a:ext>
            </a:extLst>
          </p:cNvPr>
          <p:cNvCxnSpPr/>
          <p:nvPr/>
        </p:nvCxnSpPr>
        <p:spPr>
          <a:xfrm flipH="1" flipV="1">
            <a:off x="8499505" y="5295155"/>
            <a:ext cx="299004" cy="8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C1BC0EC-90B4-1840-92DA-AB1EDD0F4382}"/>
              </a:ext>
            </a:extLst>
          </p:cNvPr>
          <p:cNvCxnSpPr/>
          <p:nvPr/>
        </p:nvCxnSpPr>
        <p:spPr>
          <a:xfrm flipV="1">
            <a:off x="8798509" y="5325463"/>
            <a:ext cx="334410" cy="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be 198">
            <a:extLst>
              <a:ext uri="{FF2B5EF4-FFF2-40B4-BE49-F238E27FC236}">
                <a16:creationId xmlns:a16="http://schemas.microsoft.com/office/drawing/2014/main" id="{F0370A1D-5D33-8A43-8D7A-1C316D049FCC}"/>
              </a:ext>
            </a:extLst>
          </p:cNvPr>
          <p:cNvSpPr>
            <a:spLocks noChangeAspect="1"/>
          </p:cNvSpPr>
          <p:nvPr/>
        </p:nvSpPr>
        <p:spPr>
          <a:xfrm>
            <a:off x="9040109" y="5021670"/>
            <a:ext cx="620798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0E9A838E-B812-7C43-8A5A-221B3B6C1447}"/>
              </a:ext>
            </a:extLst>
          </p:cNvPr>
          <p:cNvSpPr/>
          <p:nvPr/>
        </p:nvSpPr>
        <p:spPr>
          <a:xfrm>
            <a:off x="9832411" y="5278782"/>
            <a:ext cx="101443" cy="276639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F133895-BB39-7A49-9A64-D0633E34F497}"/>
              </a:ext>
            </a:extLst>
          </p:cNvPr>
          <p:cNvSpPr txBox="1"/>
          <p:nvPr/>
        </p:nvSpPr>
        <p:spPr>
          <a:xfrm>
            <a:off x="9734318" y="49248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S=2</a:t>
            </a:r>
          </a:p>
          <a:p>
            <a:r>
              <a:rPr lang="en-US" sz="900" dirty="0"/>
              <a:t>K=2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0CF3DCF-0103-3D4A-BDDA-7591C61517BD}"/>
              </a:ext>
            </a:extLst>
          </p:cNvPr>
          <p:cNvCxnSpPr>
            <a:cxnSpLocks/>
            <a:stCxn id="200" idx="4"/>
          </p:cNvCxnSpPr>
          <p:nvPr/>
        </p:nvCxnSpPr>
        <p:spPr>
          <a:xfrm flipH="1" flipV="1">
            <a:off x="9525509" y="5339895"/>
            <a:ext cx="328881" cy="116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3A82D7B1-82B4-AE4F-B653-EA16D0AE9A9E}"/>
              </a:ext>
            </a:extLst>
          </p:cNvPr>
          <p:cNvSpPr txBox="1"/>
          <p:nvPr/>
        </p:nvSpPr>
        <p:spPr>
          <a:xfrm>
            <a:off x="10228803" y="4966276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07E1E0D-95E2-9C43-A56D-1CBBE14A05D1}"/>
              </a:ext>
            </a:extLst>
          </p:cNvPr>
          <p:cNvSpPr txBox="1"/>
          <p:nvPr/>
        </p:nvSpPr>
        <p:spPr>
          <a:xfrm>
            <a:off x="10109750" y="5648255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9A27AB6-F94D-3C4E-8897-2B89B8868126}"/>
              </a:ext>
            </a:extLst>
          </p:cNvPr>
          <p:cNvSpPr txBox="1"/>
          <p:nvPr/>
        </p:nvSpPr>
        <p:spPr>
          <a:xfrm>
            <a:off x="9259711" y="4811267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F573E4-7F0E-8648-B251-8258C6CAF1CA}"/>
              </a:ext>
            </a:extLst>
          </p:cNvPr>
          <p:cNvSpPr txBox="1"/>
          <p:nvPr/>
        </p:nvSpPr>
        <p:spPr>
          <a:xfrm>
            <a:off x="9097119" y="5622584"/>
            <a:ext cx="37593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B4BA8D2-81B7-5548-AB73-DC1C950522B7}"/>
              </a:ext>
            </a:extLst>
          </p:cNvPr>
          <p:cNvCxnSpPr>
            <a:stCxn id="200" idx="4"/>
          </p:cNvCxnSpPr>
          <p:nvPr/>
        </p:nvCxnSpPr>
        <p:spPr>
          <a:xfrm flipV="1">
            <a:off x="9854390" y="5398364"/>
            <a:ext cx="255360" cy="5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be 211">
            <a:extLst>
              <a:ext uri="{FF2B5EF4-FFF2-40B4-BE49-F238E27FC236}">
                <a16:creationId xmlns:a16="http://schemas.microsoft.com/office/drawing/2014/main" id="{9F637B39-AA41-1940-AC3A-E1C14A18CFF0}"/>
              </a:ext>
            </a:extLst>
          </p:cNvPr>
          <p:cNvSpPr>
            <a:spLocks noChangeAspect="1"/>
          </p:cNvSpPr>
          <p:nvPr/>
        </p:nvSpPr>
        <p:spPr>
          <a:xfrm>
            <a:off x="10068945" y="5185664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0" name="Right Brace 219">
            <a:extLst>
              <a:ext uri="{FF2B5EF4-FFF2-40B4-BE49-F238E27FC236}">
                <a16:creationId xmlns:a16="http://schemas.microsoft.com/office/drawing/2014/main" id="{DB25A686-0449-944B-8860-F5C6E77A2DAE}"/>
              </a:ext>
            </a:extLst>
          </p:cNvPr>
          <p:cNvSpPr/>
          <p:nvPr/>
        </p:nvSpPr>
        <p:spPr>
          <a:xfrm rot="16200000">
            <a:off x="9759336" y="3706231"/>
            <a:ext cx="120469" cy="1992783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B8B5AFBA-355E-F644-9D97-31555B12A9D2}"/>
              </a:ext>
            </a:extLst>
          </p:cNvPr>
          <p:cNvCxnSpPr>
            <a:stCxn id="58" idx="2"/>
            <a:endCxn id="220" idx="1"/>
          </p:cNvCxnSpPr>
          <p:nvPr/>
        </p:nvCxnSpPr>
        <p:spPr>
          <a:xfrm rot="16200000" flipH="1">
            <a:off x="6454066" y="1959412"/>
            <a:ext cx="953094" cy="4412858"/>
          </a:xfrm>
          <a:prstGeom prst="bentConnector3">
            <a:avLst>
              <a:gd name="adj1" fmla="val 6670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1D14214-749E-524D-85B6-23BF3D638703}"/>
              </a:ext>
            </a:extLst>
          </p:cNvPr>
          <p:cNvCxnSpPr>
            <a:stCxn id="212" idx="5"/>
            <a:endCxn id="59" idx="3"/>
          </p:cNvCxnSpPr>
          <p:nvPr/>
        </p:nvCxnSpPr>
        <p:spPr>
          <a:xfrm flipH="1" flipV="1">
            <a:off x="5014524" y="3879066"/>
            <a:ext cx="5600195" cy="1465872"/>
          </a:xfrm>
          <a:prstGeom prst="bentConnector4">
            <a:avLst>
              <a:gd name="adj1" fmla="val -4082"/>
              <a:gd name="adj2" fmla="val 7279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52904C15-C709-764C-AEAE-794735A8C59E}"/>
              </a:ext>
            </a:extLst>
          </p:cNvPr>
          <p:cNvSpPr/>
          <p:nvPr/>
        </p:nvSpPr>
        <p:spPr>
          <a:xfrm>
            <a:off x="8608828" y="5198006"/>
            <a:ext cx="379362" cy="37326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17312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87575" y="3350948"/>
            <a:ext cx="1952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DenseNet 121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245402" y="3708806"/>
            <a:ext cx="1819051" cy="50624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0840952" y="2547594"/>
            <a:ext cx="51328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0686959" y="3782340"/>
            <a:ext cx="1440084" cy="3428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180238" y="2736353"/>
            <a:ext cx="61908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3561359" y="301777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2686860" y="2824593"/>
            <a:ext cx="612532" cy="120931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148566" y="2610185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2332575" y="3528151"/>
            <a:ext cx="44808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3035028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3315728" y="3252496"/>
            <a:ext cx="568511" cy="618085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3498520" y="3835839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3735366" y="344762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4030651" y="3260983"/>
            <a:ext cx="669546" cy="61837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3961137" y="384847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4988858" y="3139480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4521709" y="3506414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4821596" y="3400600"/>
            <a:ext cx="5457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5002136" y="3844686"/>
            <a:ext cx="44928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5258028" y="3509422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5557914" y="3403609"/>
            <a:ext cx="806174" cy="478466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5739491" y="3862264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4193372" y="2792576"/>
            <a:ext cx="666297" cy="522449"/>
            <a:chOff x="2438081" y="1643759"/>
            <a:chExt cx="888396" cy="6965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41192" y="2001803"/>
              <a:ext cx="88528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5661149" y="2942210"/>
            <a:ext cx="796404" cy="525266"/>
            <a:chOff x="2353737" y="1643759"/>
            <a:chExt cx="1061872" cy="700355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6254745" y="3571157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6628391" y="3857560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6572455" y="3528151"/>
            <a:ext cx="570754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7070073" y="3623411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7387784" y="3528151"/>
            <a:ext cx="886763" cy="3682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626808" y="3863191"/>
            <a:ext cx="3315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6731619" y="3290442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7527782" y="3056515"/>
            <a:ext cx="796404" cy="525266"/>
            <a:chOff x="2353737" y="1643759"/>
            <a:chExt cx="1061872" cy="700355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8181795" y="3649538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719787" y="3864457"/>
            <a:ext cx="33158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7</a:t>
            </a:r>
          </a:p>
          <a:p>
            <a:endParaRPr lang="en-US" sz="1013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499505" y="3629943"/>
            <a:ext cx="693919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658272" y="3387394"/>
            <a:ext cx="3818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132919" y="3675665"/>
            <a:ext cx="404949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50629" y="3629943"/>
            <a:ext cx="838258" cy="26640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663625" y="3863191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3051" y="3165364"/>
            <a:ext cx="796404" cy="525266"/>
            <a:chOff x="2353737" y="1643759"/>
            <a:chExt cx="1061872" cy="700355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596744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230265" y="3724323"/>
            <a:ext cx="838258" cy="82093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565572" y="3797796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433926" y="3500171"/>
            <a:ext cx="4475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057594" y="2734290"/>
            <a:ext cx="8050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230266" y="3056517"/>
            <a:ext cx="303829" cy="72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3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317</Words>
  <Application>Microsoft Macintosh PowerPoint</Application>
  <PresentationFormat>A3 Paper (297x420 mm)</PresentationFormat>
  <Paragraphs>278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2018-08-08T22:04:06Z</dcterms:created>
  <dcterms:modified xsi:type="dcterms:W3CDTF">2018-10-10T18:31:22Z</dcterms:modified>
</cp:coreProperties>
</file>