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DF9C80-590F-5643-9EF2-EE99F9D9A02C}" v="521" dt="2018-10-18T01:51:19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86390"/>
  </p:normalViewPr>
  <p:slideViewPr>
    <p:cSldViewPr snapToGrid="0" snapToObjects="1">
      <p:cViewPr>
        <p:scale>
          <a:sx n="106" d="100"/>
          <a:sy n="106" d="100"/>
        </p:scale>
        <p:origin x="1600" y="1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809A-DD3F-CA43-97AD-99F695FA9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D51F8-DA74-2A47-BCF6-3FE5F2401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FC0B9-22B6-4841-A3A1-05163BC4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B5FB-5258-EA4E-94C1-1ED1AD92C68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A3364-1E5D-5848-8F42-CAFDF4B2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D949F-EE7D-C94C-B7FB-3A96A4AC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BEE4-B602-D543-8E52-FCBF205E1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2A97-97B9-7346-8D76-A1F409A1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3A13B-0561-9C43-AD9F-4189DC0D2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456AC-7D1A-1A4A-8BC1-2D17388A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B5FB-5258-EA4E-94C1-1ED1AD92C68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3909B-997F-8046-82DB-30D01CD7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4F2AE-400F-5E4E-AA57-85998B93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BEE4-B602-D543-8E52-FCBF205E1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8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62230-B9E3-3A44-8405-E066F1C65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4A090-588A-794E-BC05-2C0FAAC26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B93AF-222A-FB49-BD63-059930E8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B5FB-5258-EA4E-94C1-1ED1AD92C68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E9EB6-A368-B148-8095-5740E228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2D85E-5EA6-3D46-967A-A978451E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BEE4-B602-D543-8E52-FCBF205E1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3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F539-B3AA-AD4E-B725-7803D304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697E5-A85B-6F47-B201-85F62CEC3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6B0AE-DBE2-6543-A74B-CBEF9BF4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B5FB-5258-EA4E-94C1-1ED1AD92C68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555A3-24B4-5D47-8EDE-148559F2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83B29-3D08-624F-9E1D-70665043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BEE4-B602-D543-8E52-FCBF205E1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5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22BE-E956-1844-AF9A-5ACC45072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DF49D-8AF7-C640-82A2-000AEA4C2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CC702-A95F-8147-B283-6678701FE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B5FB-5258-EA4E-94C1-1ED1AD92C68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1D885-7D29-754C-A4D1-5CE81EB6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69138-3C58-A04E-A9FF-5E3DFC06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BEE4-B602-D543-8E52-FCBF205E1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7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A8CF-1178-FD4B-B483-40B906EB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3AD3A-8899-7844-A9B5-5188D88E4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F55B6-1D5C-294A-98FD-2BBB66E5F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B8407-AC5D-3A46-9838-EE29258E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B5FB-5258-EA4E-94C1-1ED1AD92C68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0F54F-CC20-A348-AE8F-6E5B96DB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D72BF-89DF-B74A-9864-F71BC963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BEE4-B602-D543-8E52-FCBF205E1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8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5FFD-2FA5-A54F-A95F-A819271D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F457D-904D-C947-947B-7FC2FCC0F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E604-860C-AB4C-B181-EAFFE1F92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8EF95-3E27-9E4D-AFDA-E4FC53F9A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3BC11-1D0E-2E42-B8BE-7F99FC1CA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F345B8-ABBE-EC47-9888-78BBEDCB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B5FB-5258-EA4E-94C1-1ED1AD92C68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04A998-C3EE-A442-8B31-6E58E6F5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059D0-AD56-F74F-8D85-2C059552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BEE4-B602-D543-8E52-FCBF205E1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4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09E0-07F8-C344-BC3B-920FF0F5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2A6CC-F3A5-C945-A4AA-7A7CB74F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B5FB-5258-EA4E-94C1-1ED1AD92C68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246AE-8A94-7248-8008-65D3938D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C8A97-E745-AE40-8AA7-B2D32FE3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BEE4-B602-D543-8E52-FCBF205E1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9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FD22E-1745-EB46-A223-5BF5B470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B5FB-5258-EA4E-94C1-1ED1AD92C68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C5087-98A0-4343-B3AE-037E85FF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A56A2-4BAF-A942-9A74-FFD2A433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BEE4-B602-D543-8E52-FCBF205E1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7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0962-5E8D-F14D-A88C-182E10F6C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A313B-0766-564A-8AD3-0806DD668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ABBF8-5D9B-994E-AAC0-38537EB40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1D13A-59B5-0646-8FC1-90B28B4D1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B5FB-5258-EA4E-94C1-1ED1AD92C68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EC61D-9146-A447-98B1-0B1D3799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1A902-AC57-0440-AB96-EC4571AE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BEE4-B602-D543-8E52-FCBF205E1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3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CB73-1B3F-0D49-BB74-24CF070E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11AE2-39EE-5948-98E7-1818A4073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EF952-23DC-F64A-A002-199EAD78F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19E4A-9152-2C47-BE7E-357F5D9B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B5FB-5258-EA4E-94C1-1ED1AD92C68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26042-7825-5641-BA7E-597D24CD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8C843-BDEC-7A45-987D-B219FFD5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BEE4-B602-D543-8E52-FCBF205E1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2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00B371-42EF-A244-98D5-374D1B834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D5698-B995-E94E-91E3-D9F55843A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3489F-571A-BE42-92F0-9BE68F493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B5FB-5258-EA4E-94C1-1ED1AD92C68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73CA6-D265-8344-81F0-9AA05771B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C58D6-A4F6-5E48-A71C-0DD080199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9BEE4-B602-D543-8E52-FCBF205E1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5FB2E2-C3C5-9847-BC97-D1388321B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" y="1985452"/>
            <a:ext cx="12192000" cy="28870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48FCEB-4A69-DA49-AF27-3CF287E029F1}"/>
              </a:ext>
            </a:extLst>
          </p:cNvPr>
          <p:cNvSpPr/>
          <p:nvPr/>
        </p:nvSpPr>
        <p:spPr>
          <a:xfrm>
            <a:off x="555585" y="2214225"/>
            <a:ext cx="4166886" cy="251982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9F420F-FC2B-734B-9F1D-3B12955F455A}"/>
              </a:ext>
            </a:extLst>
          </p:cNvPr>
          <p:cNvSpPr/>
          <p:nvPr/>
        </p:nvSpPr>
        <p:spPr>
          <a:xfrm>
            <a:off x="8489578" y="2214225"/>
            <a:ext cx="3404657" cy="251982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F2B865-F4D7-0C41-B57E-C5AB48C7B12C}"/>
              </a:ext>
            </a:extLst>
          </p:cNvPr>
          <p:cNvSpPr/>
          <p:nvPr/>
        </p:nvSpPr>
        <p:spPr>
          <a:xfrm>
            <a:off x="4795891" y="2223757"/>
            <a:ext cx="3657827" cy="94078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09BEC-160A-5E4B-B4A8-51AEF8526172}"/>
              </a:ext>
            </a:extLst>
          </p:cNvPr>
          <p:cNvSpPr/>
          <p:nvPr/>
        </p:nvSpPr>
        <p:spPr>
          <a:xfrm>
            <a:off x="555585" y="1873624"/>
            <a:ext cx="4166886" cy="34060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E341E4-F634-C44A-B42F-9F30716416D4}"/>
              </a:ext>
            </a:extLst>
          </p:cNvPr>
          <p:cNvSpPr/>
          <p:nvPr/>
        </p:nvSpPr>
        <p:spPr>
          <a:xfrm>
            <a:off x="4795891" y="1873624"/>
            <a:ext cx="3657827" cy="34060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Squeeze - Excitation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A5A2CF-9518-7040-8078-5AF4A444EED4}"/>
              </a:ext>
            </a:extLst>
          </p:cNvPr>
          <p:cNvSpPr/>
          <p:nvPr/>
        </p:nvSpPr>
        <p:spPr>
          <a:xfrm>
            <a:off x="8489578" y="1873624"/>
            <a:ext cx="3404657" cy="34060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Scale</a:t>
            </a:r>
          </a:p>
        </p:txBody>
      </p:sp>
    </p:spTree>
    <p:extLst>
      <p:ext uri="{BB962C8B-B14F-4D97-AF65-F5344CB8AC3E}">
        <p14:creationId xmlns:p14="http://schemas.microsoft.com/office/powerpoint/2010/main" val="54497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2CE373-19B8-B646-A280-1426D9146301}"/>
              </a:ext>
            </a:extLst>
          </p:cNvPr>
          <p:cNvSpPr txBox="1"/>
          <p:nvPr/>
        </p:nvSpPr>
        <p:spPr>
          <a:xfrm rot="18695867">
            <a:off x="3753368" y="2154965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E639613-F1C2-A641-B5FC-9D4A1A840173}"/>
              </a:ext>
            </a:extLst>
          </p:cNvPr>
          <p:cNvCxnSpPr>
            <a:cxnSpLocks/>
          </p:cNvCxnSpPr>
          <p:nvPr/>
        </p:nvCxnSpPr>
        <p:spPr>
          <a:xfrm flipV="1">
            <a:off x="3862490" y="2831577"/>
            <a:ext cx="1239330" cy="4195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F7EEF80-13A9-644B-B736-AA8B4C6F33C6}"/>
              </a:ext>
            </a:extLst>
          </p:cNvPr>
          <p:cNvCxnSpPr>
            <a:cxnSpLocks/>
            <a:endCxn id="64" idx="3"/>
          </p:cNvCxnSpPr>
          <p:nvPr/>
        </p:nvCxnSpPr>
        <p:spPr>
          <a:xfrm>
            <a:off x="4522978" y="2095909"/>
            <a:ext cx="1220951" cy="737777"/>
          </a:xfrm>
          <a:prstGeom prst="bentConnector4">
            <a:avLst>
              <a:gd name="adj1" fmla="val 4769"/>
              <a:gd name="adj2" fmla="val 1309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be 35">
            <a:extLst>
              <a:ext uri="{FF2B5EF4-FFF2-40B4-BE49-F238E27FC236}">
                <a16:creationId xmlns:a16="http://schemas.microsoft.com/office/drawing/2014/main" id="{0D237170-1F39-1F41-9DD5-AB5C962569D7}"/>
              </a:ext>
            </a:extLst>
          </p:cNvPr>
          <p:cNvSpPr/>
          <p:nvPr/>
        </p:nvSpPr>
        <p:spPr>
          <a:xfrm>
            <a:off x="3328674" y="2587706"/>
            <a:ext cx="948474" cy="309268"/>
          </a:xfrm>
          <a:prstGeom prst="cube">
            <a:avLst>
              <a:gd name="adj" fmla="val 3444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4A1686E7-B9B3-934A-A41A-441097078759}"/>
              </a:ext>
            </a:extLst>
          </p:cNvPr>
          <p:cNvSpPr/>
          <p:nvPr/>
        </p:nvSpPr>
        <p:spPr>
          <a:xfrm>
            <a:off x="3875533" y="1828990"/>
            <a:ext cx="948474" cy="309268"/>
          </a:xfrm>
          <a:prstGeom prst="cube">
            <a:avLst>
              <a:gd name="adj" fmla="val 3444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96B4180-C506-C441-9C66-4AD0E2544919}"/>
              </a:ext>
            </a:extLst>
          </p:cNvPr>
          <p:cNvGrpSpPr/>
          <p:nvPr/>
        </p:nvGrpSpPr>
        <p:grpSpPr>
          <a:xfrm>
            <a:off x="1845564" y="1844398"/>
            <a:ext cx="1116962" cy="1033271"/>
            <a:chOff x="638687" y="1726800"/>
            <a:chExt cx="1116962" cy="1030151"/>
          </a:xfrm>
        </p:grpSpPr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1654552B-E34D-B049-9B16-DB7658B387E9}"/>
                </a:ext>
              </a:extLst>
            </p:cNvPr>
            <p:cNvSpPr/>
            <p:nvPr/>
          </p:nvSpPr>
          <p:spPr>
            <a:xfrm>
              <a:off x="1048513" y="2172712"/>
              <a:ext cx="228035" cy="309269"/>
            </a:xfrm>
            <a:prstGeom prst="cube">
              <a:avLst>
                <a:gd name="adj" fmla="val 44771"/>
              </a:avLst>
            </a:prstGeom>
            <a:solidFill>
              <a:schemeClr val="accent1">
                <a:lumMod val="75000"/>
                <a:alpha val="29804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8994173-A7B4-4642-83D7-5B9C0D841527}"/>
                </a:ext>
              </a:extLst>
            </p:cNvPr>
            <p:cNvGrpSpPr/>
            <p:nvPr/>
          </p:nvGrpSpPr>
          <p:grpSpPr>
            <a:xfrm>
              <a:off x="638687" y="1726800"/>
              <a:ext cx="1116962" cy="1030151"/>
              <a:chOff x="638687" y="1762117"/>
              <a:chExt cx="1018020" cy="810322"/>
            </a:xfrm>
          </p:grpSpPr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607AA68E-1026-FA4B-A894-E72654B694CC}"/>
                  </a:ext>
                </a:extLst>
              </p:cNvPr>
              <p:cNvSpPr/>
              <p:nvPr/>
            </p:nvSpPr>
            <p:spPr>
              <a:xfrm>
                <a:off x="638687" y="1762120"/>
                <a:ext cx="411053" cy="810319"/>
              </a:xfrm>
              <a:prstGeom prst="cube">
                <a:avLst>
                  <a:gd name="adj" fmla="val 705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8B1DC7AB-C0BD-074E-9622-6E7317780C50}"/>
                  </a:ext>
                </a:extLst>
              </p:cNvPr>
              <p:cNvSpPr/>
              <p:nvPr/>
            </p:nvSpPr>
            <p:spPr>
              <a:xfrm>
                <a:off x="760692" y="1762119"/>
                <a:ext cx="411053" cy="810319"/>
              </a:xfrm>
              <a:prstGeom prst="cube">
                <a:avLst>
                  <a:gd name="adj" fmla="val 705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D65EED24-31FF-5D47-B5CF-64FD0FBF5E09}"/>
                  </a:ext>
                </a:extLst>
              </p:cNvPr>
              <p:cNvSpPr/>
              <p:nvPr/>
            </p:nvSpPr>
            <p:spPr>
              <a:xfrm>
                <a:off x="879138" y="1762120"/>
                <a:ext cx="411053" cy="810319"/>
              </a:xfrm>
              <a:prstGeom prst="cube">
                <a:avLst>
                  <a:gd name="adj" fmla="val 705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4DE79BED-8BFE-8E41-A165-F769D951AEDF}"/>
                  </a:ext>
                </a:extLst>
              </p:cNvPr>
              <p:cNvSpPr/>
              <p:nvPr/>
            </p:nvSpPr>
            <p:spPr>
              <a:xfrm>
                <a:off x="1001143" y="1762119"/>
                <a:ext cx="411053" cy="810319"/>
              </a:xfrm>
              <a:prstGeom prst="cube">
                <a:avLst>
                  <a:gd name="adj" fmla="val 705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C15982EA-718F-C442-A2E0-A20BA752A373}"/>
                  </a:ext>
                </a:extLst>
              </p:cNvPr>
              <p:cNvSpPr/>
              <p:nvPr/>
            </p:nvSpPr>
            <p:spPr>
              <a:xfrm>
                <a:off x="1123648" y="1762118"/>
                <a:ext cx="411053" cy="810319"/>
              </a:xfrm>
              <a:prstGeom prst="cube">
                <a:avLst>
                  <a:gd name="adj" fmla="val 705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ube 50">
                <a:extLst>
                  <a:ext uri="{FF2B5EF4-FFF2-40B4-BE49-F238E27FC236}">
                    <a16:creationId xmlns:a16="http://schemas.microsoft.com/office/drawing/2014/main" id="{61391EBB-ED73-EA45-AC11-6E209933748F}"/>
                  </a:ext>
                </a:extLst>
              </p:cNvPr>
              <p:cNvSpPr/>
              <p:nvPr/>
            </p:nvSpPr>
            <p:spPr>
              <a:xfrm>
                <a:off x="1245653" y="1762117"/>
                <a:ext cx="411053" cy="810319"/>
              </a:xfrm>
              <a:prstGeom prst="cube">
                <a:avLst>
                  <a:gd name="adj" fmla="val 705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2522560-534B-5946-B729-6F5F699E90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069" y="2323874"/>
                <a:ext cx="72963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C9F4C40E-B89C-3446-9AED-5C9A3316EE8B}"/>
                </a:ext>
              </a:extLst>
            </p:cNvPr>
            <p:cNvSpPr/>
            <p:nvPr/>
          </p:nvSpPr>
          <p:spPr>
            <a:xfrm>
              <a:off x="762872" y="2172714"/>
              <a:ext cx="882146" cy="309268"/>
            </a:xfrm>
            <a:prstGeom prst="cube">
              <a:avLst>
                <a:gd name="adj" fmla="val 34445"/>
              </a:avLst>
            </a:prstGeom>
            <a:solidFill>
              <a:srgbClr val="DAE3F3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Cube 63">
            <a:extLst>
              <a:ext uri="{FF2B5EF4-FFF2-40B4-BE49-F238E27FC236}">
                <a16:creationId xmlns:a16="http://schemas.microsoft.com/office/drawing/2014/main" id="{74E4C988-56C5-7D47-884D-AD0DE2F2EDB6}"/>
              </a:ext>
            </a:extLst>
          </p:cNvPr>
          <p:cNvSpPr/>
          <p:nvPr/>
        </p:nvSpPr>
        <p:spPr>
          <a:xfrm>
            <a:off x="5677406" y="1803539"/>
            <a:ext cx="451004" cy="1030147"/>
          </a:xfrm>
          <a:prstGeom prst="cube">
            <a:avLst>
              <a:gd name="adj" fmla="val 70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B7002F3-5FA5-9449-AF3A-59F42C9707E7}"/>
              </a:ext>
            </a:extLst>
          </p:cNvPr>
          <p:cNvSpPr txBox="1"/>
          <p:nvPr/>
        </p:nvSpPr>
        <p:spPr>
          <a:xfrm>
            <a:off x="5300800" y="214121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EA2341E4-7984-584C-B9CA-894656AD2261}"/>
              </a:ext>
            </a:extLst>
          </p:cNvPr>
          <p:cNvSpPr/>
          <p:nvPr/>
        </p:nvSpPr>
        <p:spPr>
          <a:xfrm rot="2333634">
            <a:off x="3388542" y="1434861"/>
            <a:ext cx="45719" cy="1911144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2176DA3-1F25-BE4D-9797-BB76B3EF1ECB}"/>
              </a:ext>
            </a:extLst>
          </p:cNvPr>
          <p:cNvSpPr txBox="1"/>
          <p:nvPr/>
        </p:nvSpPr>
        <p:spPr>
          <a:xfrm>
            <a:off x="1532868" y="2290310"/>
            <a:ext cx="429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H’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999B8C5-5425-BA48-931E-9E3D582C9CEA}"/>
              </a:ext>
            </a:extLst>
          </p:cNvPr>
          <p:cNvSpPr txBox="1"/>
          <p:nvPr/>
        </p:nvSpPr>
        <p:spPr>
          <a:xfrm>
            <a:off x="2757119" y="2581903"/>
            <a:ext cx="566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W’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BCA41F3-FFBA-1B4E-97FC-8BD2D2971164}"/>
              </a:ext>
            </a:extLst>
          </p:cNvPr>
          <p:cNvCxnSpPr>
            <a:cxnSpLocks/>
          </p:cNvCxnSpPr>
          <p:nvPr/>
        </p:nvCxnSpPr>
        <p:spPr>
          <a:xfrm>
            <a:off x="2161974" y="1835016"/>
            <a:ext cx="6155" cy="7276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6A16C97-BC7D-C04B-828D-B032CECB3507}"/>
              </a:ext>
            </a:extLst>
          </p:cNvPr>
          <p:cNvCxnSpPr>
            <a:cxnSpLocks/>
          </p:cNvCxnSpPr>
          <p:nvPr/>
        </p:nvCxnSpPr>
        <p:spPr>
          <a:xfrm flipH="1">
            <a:off x="1851129" y="2558552"/>
            <a:ext cx="317000" cy="3159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be 83">
            <a:extLst>
              <a:ext uri="{FF2B5EF4-FFF2-40B4-BE49-F238E27FC236}">
                <a16:creationId xmlns:a16="http://schemas.microsoft.com/office/drawing/2014/main" id="{314D3760-7997-8B44-BC66-D6A80F4C9D34}"/>
              </a:ext>
            </a:extLst>
          </p:cNvPr>
          <p:cNvSpPr/>
          <p:nvPr/>
        </p:nvSpPr>
        <p:spPr>
          <a:xfrm>
            <a:off x="2948001" y="2981312"/>
            <a:ext cx="204667" cy="309267"/>
          </a:xfrm>
          <a:prstGeom prst="cube">
            <a:avLst>
              <a:gd name="adj" fmla="val 5305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ube 84">
            <a:extLst>
              <a:ext uri="{FF2B5EF4-FFF2-40B4-BE49-F238E27FC236}">
                <a16:creationId xmlns:a16="http://schemas.microsoft.com/office/drawing/2014/main" id="{63AF506B-CDB0-4249-9F0D-31931154DBBD}"/>
              </a:ext>
            </a:extLst>
          </p:cNvPr>
          <p:cNvSpPr/>
          <p:nvPr/>
        </p:nvSpPr>
        <p:spPr>
          <a:xfrm>
            <a:off x="3040498" y="2981314"/>
            <a:ext cx="204667" cy="309267"/>
          </a:xfrm>
          <a:prstGeom prst="cube">
            <a:avLst>
              <a:gd name="adj" fmla="val 5305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be 85">
            <a:extLst>
              <a:ext uri="{FF2B5EF4-FFF2-40B4-BE49-F238E27FC236}">
                <a16:creationId xmlns:a16="http://schemas.microsoft.com/office/drawing/2014/main" id="{423A8932-C8C6-7D4B-B3F7-5C3C266CDD58}"/>
              </a:ext>
            </a:extLst>
          </p:cNvPr>
          <p:cNvSpPr/>
          <p:nvPr/>
        </p:nvSpPr>
        <p:spPr>
          <a:xfrm>
            <a:off x="3138809" y="2981313"/>
            <a:ext cx="204667" cy="309267"/>
          </a:xfrm>
          <a:prstGeom prst="cube">
            <a:avLst>
              <a:gd name="adj" fmla="val 5305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ube 86">
            <a:extLst>
              <a:ext uri="{FF2B5EF4-FFF2-40B4-BE49-F238E27FC236}">
                <a16:creationId xmlns:a16="http://schemas.microsoft.com/office/drawing/2014/main" id="{3107E95C-515D-A34D-ABD9-9ED2077258B5}"/>
              </a:ext>
            </a:extLst>
          </p:cNvPr>
          <p:cNvSpPr/>
          <p:nvPr/>
        </p:nvSpPr>
        <p:spPr>
          <a:xfrm>
            <a:off x="3237944" y="2981312"/>
            <a:ext cx="204667" cy="309267"/>
          </a:xfrm>
          <a:prstGeom prst="cube">
            <a:avLst>
              <a:gd name="adj" fmla="val 53059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be 87">
            <a:extLst>
              <a:ext uri="{FF2B5EF4-FFF2-40B4-BE49-F238E27FC236}">
                <a16:creationId xmlns:a16="http://schemas.microsoft.com/office/drawing/2014/main" id="{9B714123-B432-9D41-B24D-F834ECA4803F}"/>
              </a:ext>
            </a:extLst>
          </p:cNvPr>
          <p:cNvSpPr/>
          <p:nvPr/>
        </p:nvSpPr>
        <p:spPr>
          <a:xfrm>
            <a:off x="3329731" y="2981312"/>
            <a:ext cx="204667" cy="309267"/>
          </a:xfrm>
          <a:prstGeom prst="cube">
            <a:avLst>
              <a:gd name="adj" fmla="val 5305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ube 88">
            <a:extLst>
              <a:ext uri="{FF2B5EF4-FFF2-40B4-BE49-F238E27FC236}">
                <a16:creationId xmlns:a16="http://schemas.microsoft.com/office/drawing/2014/main" id="{D5C06FED-BB5A-254F-84CF-CA34262A4C72}"/>
              </a:ext>
            </a:extLst>
          </p:cNvPr>
          <p:cNvSpPr/>
          <p:nvPr/>
        </p:nvSpPr>
        <p:spPr>
          <a:xfrm>
            <a:off x="3420912" y="2981355"/>
            <a:ext cx="204667" cy="309267"/>
          </a:xfrm>
          <a:prstGeom prst="cube">
            <a:avLst>
              <a:gd name="adj" fmla="val 5305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ube 89">
            <a:extLst>
              <a:ext uri="{FF2B5EF4-FFF2-40B4-BE49-F238E27FC236}">
                <a16:creationId xmlns:a16="http://schemas.microsoft.com/office/drawing/2014/main" id="{DF144190-C310-1849-A844-EAA5D1C1BAEF}"/>
              </a:ext>
            </a:extLst>
          </p:cNvPr>
          <p:cNvSpPr/>
          <p:nvPr/>
        </p:nvSpPr>
        <p:spPr>
          <a:xfrm>
            <a:off x="3516024" y="2981312"/>
            <a:ext cx="204667" cy="309267"/>
          </a:xfrm>
          <a:prstGeom prst="cube">
            <a:avLst>
              <a:gd name="adj" fmla="val 5305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ube 90">
            <a:extLst>
              <a:ext uri="{FF2B5EF4-FFF2-40B4-BE49-F238E27FC236}">
                <a16:creationId xmlns:a16="http://schemas.microsoft.com/office/drawing/2014/main" id="{202BAB97-DF72-0E45-B11C-AF91F510F8C4}"/>
              </a:ext>
            </a:extLst>
          </p:cNvPr>
          <p:cNvSpPr/>
          <p:nvPr/>
        </p:nvSpPr>
        <p:spPr>
          <a:xfrm>
            <a:off x="3611834" y="2981312"/>
            <a:ext cx="204667" cy="309267"/>
          </a:xfrm>
          <a:prstGeom prst="cube">
            <a:avLst>
              <a:gd name="adj" fmla="val 5305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ube 91">
            <a:extLst>
              <a:ext uri="{FF2B5EF4-FFF2-40B4-BE49-F238E27FC236}">
                <a16:creationId xmlns:a16="http://schemas.microsoft.com/office/drawing/2014/main" id="{10F1D377-006E-E346-B84B-1E14E38B4DDF}"/>
              </a:ext>
            </a:extLst>
          </p:cNvPr>
          <p:cNvSpPr/>
          <p:nvPr/>
        </p:nvSpPr>
        <p:spPr>
          <a:xfrm>
            <a:off x="3698992" y="2981312"/>
            <a:ext cx="204667" cy="309267"/>
          </a:xfrm>
          <a:prstGeom prst="cube">
            <a:avLst>
              <a:gd name="adj" fmla="val 5305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A2531D0-579E-5646-8B6C-D7D19071D67D}"/>
                  </a:ext>
                </a:extLst>
              </p:cNvPr>
              <p:cNvSpPr txBox="1"/>
              <p:nvPr/>
            </p:nvSpPr>
            <p:spPr>
              <a:xfrm>
                <a:off x="3754109" y="2999310"/>
                <a:ext cx="5666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ES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A2531D0-579E-5646-8B6C-D7D19071D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109" y="2999310"/>
                <a:ext cx="566684" cy="307777"/>
              </a:xfrm>
              <a:prstGeom prst="rect">
                <a:avLst/>
              </a:prstGeom>
              <a:blipFill>
                <a:blip r:embed="rId2"/>
                <a:stretch>
                  <a:fillRect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E74A7A3-929F-2E4A-8730-72CD60CA30D5}"/>
                  </a:ext>
                </a:extLst>
              </p:cNvPr>
              <p:cNvSpPr txBox="1"/>
              <p:nvPr/>
            </p:nvSpPr>
            <p:spPr>
              <a:xfrm>
                <a:off x="4123768" y="2629150"/>
                <a:ext cx="5666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E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E74A7A3-929F-2E4A-8730-72CD60CA3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768" y="2629150"/>
                <a:ext cx="566684" cy="307777"/>
              </a:xfrm>
              <a:prstGeom prst="rect">
                <a:avLst/>
              </a:prstGeom>
              <a:blipFill>
                <a:blip r:embed="rId3"/>
                <a:stretch>
                  <a:fillRect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A7A5B5D-A8B6-7D4C-A850-70E15E8C2083}"/>
                  </a:ext>
                </a:extLst>
              </p:cNvPr>
              <p:cNvSpPr txBox="1"/>
              <p:nvPr/>
            </p:nvSpPr>
            <p:spPr>
              <a:xfrm>
                <a:off x="4646521" y="1812484"/>
                <a:ext cx="5666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ES" sz="14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A7A5B5D-A8B6-7D4C-A850-70E15E8C2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521" y="1812484"/>
                <a:ext cx="566684" cy="307777"/>
              </a:xfrm>
              <a:prstGeom prst="rect">
                <a:avLst/>
              </a:prstGeom>
              <a:blipFill>
                <a:blip r:embed="rId4"/>
                <a:stretch>
                  <a:fillRect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BC951625-0432-E249-BDEF-8FCE59FE1BB9}"/>
              </a:ext>
            </a:extLst>
          </p:cNvPr>
          <p:cNvSpPr txBox="1"/>
          <p:nvPr/>
        </p:nvSpPr>
        <p:spPr>
          <a:xfrm>
            <a:off x="3168766" y="2172492"/>
            <a:ext cx="566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95CE4DA-6E6D-C64D-B3CE-FE54E232A7AE}"/>
                  </a:ext>
                </a:extLst>
              </p:cNvPr>
              <p:cNvSpPr txBox="1"/>
              <p:nvPr/>
            </p:nvSpPr>
            <p:spPr>
              <a:xfrm>
                <a:off x="3002638" y="3567524"/>
                <a:ext cx="566684" cy="324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1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s-ES" sz="1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95CE4DA-6E6D-C64D-B3CE-FE54E232A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638" y="3567524"/>
                <a:ext cx="566684" cy="3249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39F3691-F4BC-7447-919C-CAAE94156F9C}"/>
              </a:ext>
            </a:extLst>
          </p:cNvPr>
          <p:cNvCxnSpPr>
            <a:stCxn id="99" idx="0"/>
            <a:endCxn id="87" idx="3"/>
          </p:cNvCxnSpPr>
          <p:nvPr/>
        </p:nvCxnSpPr>
        <p:spPr>
          <a:xfrm flipV="1">
            <a:off x="3285980" y="3290579"/>
            <a:ext cx="0" cy="27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C3FBBBA6-2C6C-794B-AE97-78DDE4251784}"/>
              </a:ext>
            </a:extLst>
          </p:cNvPr>
          <p:cNvSpPr/>
          <p:nvPr/>
        </p:nvSpPr>
        <p:spPr>
          <a:xfrm>
            <a:off x="3295806" y="3579880"/>
            <a:ext cx="162480" cy="162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71B8914-94BA-CB46-BB90-EF8F867FF350}"/>
              </a:ext>
            </a:extLst>
          </p:cNvPr>
          <p:cNvSpPr txBox="1"/>
          <p:nvPr/>
        </p:nvSpPr>
        <p:spPr>
          <a:xfrm>
            <a:off x="2066680" y="2827210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</a:t>
            </a:r>
          </a:p>
        </p:txBody>
      </p: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C3E9DFDA-99BF-2B49-8023-9C3AF6D89055}"/>
              </a:ext>
            </a:extLst>
          </p:cNvPr>
          <p:cNvCxnSpPr>
            <a:cxnSpLocks/>
            <a:stCxn id="104" idx="0"/>
            <a:endCxn id="105" idx="2"/>
          </p:cNvCxnSpPr>
          <p:nvPr/>
        </p:nvCxnSpPr>
        <p:spPr>
          <a:xfrm rot="16200000" flipV="1">
            <a:off x="2520336" y="2723169"/>
            <a:ext cx="521838" cy="11915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be 126">
            <a:extLst>
              <a:ext uri="{FF2B5EF4-FFF2-40B4-BE49-F238E27FC236}">
                <a16:creationId xmlns:a16="http://schemas.microsoft.com/office/drawing/2014/main" id="{CE671EC1-01FD-B34A-AE20-EFE68473F5B2}"/>
              </a:ext>
            </a:extLst>
          </p:cNvPr>
          <p:cNvSpPr/>
          <p:nvPr/>
        </p:nvSpPr>
        <p:spPr>
          <a:xfrm>
            <a:off x="9106908" y="1932938"/>
            <a:ext cx="451004" cy="445912"/>
          </a:xfrm>
          <a:prstGeom prst="cube">
            <a:avLst>
              <a:gd name="adj" fmla="val 70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Cube 127">
            <a:extLst>
              <a:ext uri="{FF2B5EF4-FFF2-40B4-BE49-F238E27FC236}">
                <a16:creationId xmlns:a16="http://schemas.microsoft.com/office/drawing/2014/main" id="{712E7908-4BAE-B54C-AE71-165FC07428CB}"/>
              </a:ext>
            </a:extLst>
          </p:cNvPr>
          <p:cNvSpPr/>
          <p:nvPr/>
        </p:nvSpPr>
        <p:spPr>
          <a:xfrm>
            <a:off x="9106908" y="1800627"/>
            <a:ext cx="451004" cy="445912"/>
          </a:xfrm>
          <a:prstGeom prst="cube">
            <a:avLst>
              <a:gd name="adj" fmla="val 70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Cube 128">
            <a:extLst>
              <a:ext uri="{FF2B5EF4-FFF2-40B4-BE49-F238E27FC236}">
                <a16:creationId xmlns:a16="http://schemas.microsoft.com/office/drawing/2014/main" id="{5E58442C-39C8-964B-9F59-B6F7C672A3FF}"/>
              </a:ext>
            </a:extLst>
          </p:cNvPr>
          <p:cNvSpPr/>
          <p:nvPr/>
        </p:nvSpPr>
        <p:spPr>
          <a:xfrm>
            <a:off x="9106908" y="1666475"/>
            <a:ext cx="451004" cy="445912"/>
          </a:xfrm>
          <a:prstGeom prst="cube">
            <a:avLst>
              <a:gd name="adj" fmla="val 70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Cube 129">
            <a:extLst>
              <a:ext uri="{FF2B5EF4-FFF2-40B4-BE49-F238E27FC236}">
                <a16:creationId xmlns:a16="http://schemas.microsoft.com/office/drawing/2014/main" id="{7393ECFE-8579-EA4B-B6E2-E578DD334D8A}"/>
              </a:ext>
            </a:extLst>
          </p:cNvPr>
          <p:cNvSpPr/>
          <p:nvPr/>
        </p:nvSpPr>
        <p:spPr>
          <a:xfrm>
            <a:off x="9106908" y="1534164"/>
            <a:ext cx="451004" cy="445912"/>
          </a:xfrm>
          <a:prstGeom prst="cube">
            <a:avLst>
              <a:gd name="adj" fmla="val 70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Cube 130">
            <a:extLst>
              <a:ext uri="{FF2B5EF4-FFF2-40B4-BE49-F238E27FC236}">
                <a16:creationId xmlns:a16="http://schemas.microsoft.com/office/drawing/2014/main" id="{67E72D50-CFA8-C44F-A293-9B74B29140F7}"/>
              </a:ext>
            </a:extLst>
          </p:cNvPr>
          <p:cNvSpPr/>
          <p:nvPr/>
        </p:nvSpPr>
        <p:spPr>
          <a:xfrm>
            <a:off x="9106908" y="1400012"/>
            <a:ext cx="451004" cy="445912"/>
          </a:xfrm>
          <a:prstGeom prst="cube">
            <a:avLst>
              <a:gd name="adj" fmla="val 70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ube 131">
            <a:extLst>
              <a:ext uri="{FF2B5EF4-FFF2-40B4-BE49-F238E27FC236}">
                <a16:creationId xmlns:a16="http://schemas.microsoft.com/office/drawing/2014/main" id="{B2A0F1B7-51E5-0E49-A601-C3FF62C10174}"/>
              </a:ext>
            </a:extLst>
          </p:cNvPr>
          <p:cNvSpPr/>
          <p:nvPr/>
        </p:nvSpPr>
        <p:spPr>
          <a:xfrm>
            <a:off x="9340731" y="1400012"/>
            <a:ext cx="217181" cy="737777"/>
          </a:xfrm>
          <a:prstGeom prst="cube">
            <a:avLst>
              <a:gd name="adj" fmla="val 345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Cube 132">
            <a:extLst>
              <a:ext uri="{FF2B5EF4-FFF2-40B4-BE49-F238E27FC236}">
                <a16:creationId xmlns:a16="http://schemas.microsoft.com/office/drawing/2014/main" id="{C10CAD40-0908-3242-BE81-6127444E585D}"/>
              </a:ext>
            </a:extLst>
          </p:cNvPr>
          <p:cNvSpPr/>
          <p:nvPr/>
        </p:nvSpPr>
        <p:spPr>
          <a:xfrm>
            <a:off x="9181195" y="1560874"/>
            <a:ext cx="217181" cy="737777"/>
          </a:xfrm>
          <a:prstGeom prst="cube">
            <a:avLst>
              <a:gd name="adj" fmla="val 345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Cube 133">
            <a:extLst>
              <a:ext uri="{FF2B5EF4-FFF2-40B4-BE49-F238E27FC236}">
                <a16:creationId xmlns:a16="http://schemas.microsoft.com/office/drawing/2014/main" id="{28287191-59CC-F94D-95D7-72417B4130A6}"/>
              </a:ext>
            </a:extLst>
          </p:cNvPr>
          <p:cNvSpPr/>
          <p:nvPr/>
        </p:nvSpPr>
        <p:spPr>
          <a:xfrm>
            <a:off x="5042617" y="1801430"/>
            <a:ext cx="451004" cy="1030147"/>
          </a:xfrm>
          <a:prstGeom prst="cube">
            <a:avLst>
              <a:gd name="adj" fmla="val 70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B517422-20A7-364A-AF05-AA3CC38967DA}"/>
                  </a:ext>
                </a:extLst>
              </p:cNvPr>
              <p:cNvSpPr txBox="1"/>
              <p:nvPr/>
            </p:nvSpPr>
            <p:spPr>
              <a:xfrm>
                <a:off x="5774516" y="1510460"/>
                <a:ext cx="5666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s-ES" sz="14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B517422-20A7-364A-AF05-AA3CC3896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516" y="1510460"/>
                <a:ext cx="566684" cy="3339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Left Brace 136">
            <a:extLst>
              <a:ext uri="{FF2B5EF4-FFF2-40B4-BE49-F238E27FC236}">
                <a16:creationId xmlns:a16="http://schemas.microsoft.com/office/drawing/2014/main" id="{AFE8903B-3194-3645-A962-EC4D9C84A284}"/>
              </a:ext>
            </a:extLst>
          </p:cNvPr>
          <p:cNvSpPr/>
          <p:nvPr/>
        </p:nvSpPr>
        <p:spPr>
          <a:xfrm rot="5400000">
            <a:off x="5681683" y="1048066"/>
            <a:ext cx="58615" cy="995571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2BE0978-99A3-9D40-A11B-7FC5BAD97E6E}"/>
                  </a:ext>
                </a:extLst>
              </p:cNvPr>
              <p:cNvSpPr txBox="1"/>
              <p:nvPr/>
            </p:nvSpPr>
            <p:spPr>
              <a:xfrm>
                <a:off x="5171206" y="1512012"/>
                <a:ext cx="5666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s-ES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2BE0978-99A3-9D40-A11B-7FC5BAD97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206" y="1512012"/>
                <a:ext cx="566684" cy="3339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51C6211-2F44-F548-BF2B-3EFFB4533940}"/>
                  </a:ext>
                </a:extLst>
              </p:cNvPr>
              <p:cNvSpPr txBox="1"/>
              <p:nvPr/>
            </p:nvSpPr>
            <p:spPr>
              <a:xfrm>
                <a:off x="5465214" y="1240250"/>
                <a:ext cx="5666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400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51C6211-2F44-F548-BF2B-3EFFB4533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214" y="1240250"/>
                <a:ext cx="566684" cy="3339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36CAEDE-5E0F-1045-A177-363A94DB4405}"/>
              </a:ext>
            </a:extLst>
          </p:cNvPr>
          <p:cNvCxnSpPr>
            <a:stCxn id="134" idx="1"/>
            <a:endCxn id="64" idx="1"/>
          </p:cNvCxnSpPr>
          <p:nvPr/>
        </p:nvCxnSpPr>
        <p:spPr>
          <a:xfrm>
            <a:off x="5109140" y="2119388"/>
            <a:ext cx="634789" cy="21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0958319-95E5-A044-A199-45DDFE84379E}"/>
              </a:ext>
            </a:extLst>
          </p:cNvPr>
          <p:cNvCxnSpPr>
            <a:cxnSpLocks/>
          </p:cNvCxnSpPr>
          <p:nvPr/>
        </p:nvCxnSpPr>
        <p:spPr>
          <a:xfrm flipV="1">
            <a:off x="5439556" y="1803171"/>
            <a:ext cx="603310" cy="15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14A9564-E41F-2849-8A02-E827567AFAF7}"/>
              </a:ext>
            </a:extLst>
          </p:cNvPr>
          <p:cNvCxnSpPr/>
          <p:nvPr/>
        </p:nvCxnSpPr>
        <p:spPr>
          <a:xfrm>
            <a:off x="5069101" y="2830086"/>
            <a:ext cx="634789" cy="21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44942BB-0267-154C-97E6-9BA9801F6926}"/>
              </a:ext>
            </a:extLst>
          </p:cNvPr>
          <p:cNvCxnSpPr>
            <a:cxnSpLocks/>
          </p:cNvCxnSpPr>
          <p:nvPr/>
        </p:nvCxnSpPr>
        <p:spPr>
          <a:xfrm>
            <a:off x="5493621" y="2516894"/>
            <a:ext cx="634789" cy="21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ight Brace 147">
            <a:extLst>
              <a:ext uri="{FF2B5EF4-FFF2-40B4-BE49-F238E27FC236}">
                <a16:creationId xmlns:a16="http://schemas.microsoft.com/office/drawing/2014/main" id="{EF4BE85A-7233-3E46-9664-39BFC46E2EC4}"/>
              </a:ext>
            </a:extLst>
          </p:cNvPr>
          <p:cNvSpPr/>
          <p:nvPr/>
        </p:nvSpPr>
        <p:spPr>
          <a:xfrm rot="5400000">
            <a:off x="3892765" y="1513839"/>
            <a:ext cx="220766" cy="50819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F5AC26A-3230-854A-B84E-CBE2A1C7BD8C}"/>
              </a:ext>
            </a:extLst>
          </p:cNvPr>
          <p:cNvSpPr txBox="1"/>
          <p:nvPr/>
        </p:nvSpPr>
        <p:spPr>
          <a:xfrm>
            <a:off x="1781948" y="282343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3338982-47D8-0142-82E5-4870809E98F1}"/>
              </a:ext>
            </a:extLst>
          </p:cNvPr>
          <p:cNvSpPr txBox="1"/>
          <p:nvPr/>
        </p:nvSpPr>
        <p:spPr>
          <a:xfrm>
            <a:off x="2464379" y="2829096"/>
            <a:ext cx="2744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C’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854BE03-EDEA-BA47-A0BE-6D64F2B0A310}"/>
              </a:ext>
            </a:extLst>
          </p:cNvPr>
          <p:cNvSpPr txBox="1"/>
          <p:nvPr/>
        </p:nvSpPr>
        <p:spPr>
          <a:xfrm>
            <a:off x="1873290" y="2798177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. . .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E81639E-890F-5C48-9584-7A4CB37F2404}"/>
              </a:ext>
            </a:extLst>
          </p:cNvPr>
          <p:cNvSpPr txBox="1"/>
          <p:nvPr/>
        </p:nvSpPr>
        <p:spPr>
          <a:xfrm>
            <a:off x="2245565" y="2808027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. . 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C990844F-8A6E-CC46-BACB-1A8830388088}"/>
                  </a:ext>
                </a:extLst>
              </p:cNvPr>
              <p:cNvSpPr txBox="1"/>
              <p:nvPr/>
            </p:nvSpPr>
            <p:spPr>
              <a:xfrm>
                <a:off x="2304246" y="1183546"/>
                <a:ext cx="5666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C990844F-8A6E-CC46-BACB-1A8830388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246" y="1183546"/>
                <a:ext cx="566684" cy="333938"/>
              </a:xfrm>
              <a:prstGeom prst="rect">
                <a:avLst/>
              </a:prstGeom>
              <a:blipFill>
                <a:blip r:embed="rId9"/>
                <a:stretch>
                  <a:fillRect t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TextBox 155">
            <a:extLst>
              <a:ext uri="{FF2B5EF4-FFF2-40B4-BE49-F238E27FC236}">
                <a16:creationId xmlns:a16="http://schemas.microsoft.com/office/drawing/2014/main" id="{86E24594-DDA6-C145-8C3D-59AD4AC81605}"/>
              </a:ext>
            </a:extLst>
          </p:cNvPr>
          <p:cNvSpPr txBox="1"/>
          <p:nvPr/>
        </p:nvSpPr>
        <p:spPr>
          <a:xfrm>
            <a:off x="4293435" y="1495334"/>
            <a:ext cx="2904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C’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BA10F8-6069-C94B-95DF-7D41C2C2D3EA}"/>
              </a:ext>
            </a:extLst>
          </p:cNvPr>
          <p:cNvCxnSpPr/>
          <p:nvPr/>
        </p:nvCxnSpPr>
        <p:spPr>
          <a:xfrm>
            <a:off x="4003148" y="1757120"/>
            <a:ext cx="820859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C95B5AE7-831F-BB43-B2A8-BBCF9885A03B}"/>
              </a:ext>
            </a:extLst>
          </p:cNvPr>
          <p:cNvSpPr txBox="1"/>
          <p:nvPr/>
        </p:nvSpPr>
        <p:spPr>
          <a:xfrm>
            <a:off x="2422857" y="1568601"/>
            <a:ext cx="2904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C’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9183370-6BF5-6E47-80AB-903549BE784E}"/>
              </a:ext>
            </a:extLst>
          </p:cNvPr>
          <p:cNvCxnSpPr/>
          <p:nvPr/>
        </p:nvCxnSpPr>
        <p:spPr>
          <a:xfrm>
            <a:off x="2142055" y="1775138"/>
            <a:ext cx="820859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Left Brace 160">
            <a:extLst>
              <a:ext uri="{FF2B5EF4-FFF2-40B4-BE49-F238E27FC236}">
                <a16:creationId xmlns:a16="http://schemas.microsoft.com/office/drawing/2014/main" id="{051503CB-0275-784D-8E50-55ADD6C87A43}"/>
              </a:ext>
            </a:extLst>
          </p:cNvPr>
          <p:cNvSpPr/>
          <p:nvPr/>
        </p:nvSpPr>
        <p:spPr>
          <a:xfrm rot="5400000">
            <a:off x="2538781" y="1037996"/>
            <a:ext cx="58615" cy="995571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A2BB960-4B8D-BC44-9D4A-46F95D5FD529}"/>
              </a:ext>
            </a:extLst>
          </p:cNvPr>
          <p:cNvSpPr txBox="1"/>
          <p:nvPr/>
        </p:nvSpPr>
        <p:spPr>
          <a:xfrm>
            <a:off x="6125130" y="2144762"/>
            <a:ext cx="429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86D9C7E-590E-6047-AF0A-A0BD22AD98A6}"/>
              </a:ext>
            </a:extLst>
          </p:cNvPr>
          <p:cNvSpPr txBox="1"/>
          <p:nvPr/>
        </p:nvSpPr>
        <p:spPr>
          <a:xfrm>
            <a:off x="5999076" y="2576874"/>
            <a:ext cx="429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70156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E3D6F8C6-9466-9747-866D-6D63AE366D6E}"/>
              </a:ext>
            </a:extLst>
          </p:cNvPr>
          <p:cNvSpPr/>
          <p:nvPr/>
        </p:nvSpPr>
        <p:spPr>
          <a:xfrm>
            <a:off x="3513446" y="1133220"/>
            <a:ext cx="451004" cy="1030147"/>
          </a:xfrm>
          <a:prstGeom prst="cube">
            <a:avLst>
              <a:gd name="adj" fmla="val 70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A2E21-1C66-5848-AE35-40EDFB88E2CB}"/>
              </a:ext>
            </a:extLst>
          </p:cNvPr>
          <p:cNvSpPr txBox="1"/>
          <p:nvPr/>
        </p:nvSpPr>
        <p:spPr>
          <a:xfrm>
            <a:off x="3136840" y="147089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F4480E6B-89B9-0E4D-82E5-870A18AF0986}"/>
              </a:ext>
            </a:extLst>
          </p:cNvPr>
          <p:cNvSpPr/>
          <p:nvPr/>
        </p:nvSpPr>
        <p:spPr>
          <a:xfrm>
            <a:off x="2878657" y="1131111"/>
            <a:ext cx="451004" cy="1030147"/>
          </a:xfrm>
          <a:prstGeom prst="cube">
            <a:avLst>
              <a:gd name="adj" fmla="val 70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168E2A-F554-AA4C-8F31-2DA9996321DC}"/>
                  </a:ext>
                </a:extLst>
              </p:cNvPr>
              <p:cNvSpPr txBox="1"/>
              <p:nvPr/>
            </p:nvSpPr>
            <p:spPr>
              <a:xfrm>
                <a:off x="3610556" y="840141"/>
                <a:ext cx="5666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s-ES" sz="14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168E2A-F554-AA4C-8F31-2DA999632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556" y="840141"/>
                <a:ext cx="566684" cy="333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D28E8ADE-07D1-1A49-8728-0C2754C2B43A}"/>
              </a:ext>
            </a:extLst>
          </p:cNvPr>
          <p:cNvSpPr/>
          <p:nvPr/>
        </p:nvSpPr>
        <p:spPr>
          <a:xfrm rot="5400000">
            <a:off x="3517723" y="377747"/>
            <a:ext cx="58615" cy="995571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DEB171-3F1F-0546-8BBB-C6A159F5B15F}"/>
                  </a:ext>
                </a:extLst>
              </p:cNvPr>
              <p:cNvSpPr txBox="1"/>
              <p:nvPr/>
            </p:nvSpPr>
            <p:spPr>
              <a:xfrm>
                <a:off x="3007246" y="841693"/>
                <a:ext cx="5666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s-ES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DEB171-3F1F-0546-8BBB-C6A159F5B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246" y="841693"/>
                <a:ext cx="566684" cy="333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E1E2FA-C7B0-D44C-B15A-01F790EDFE1F}"/>
                  </a:ext>
                </a:extLst>
              </p:cNvPr>
              <p:cNvSpPr txBox="1"/>
              <p:nvPr/>
            </p:nvSpPr>
            <p:spPr>
              <a:xfrm>
                <a:off x="3301254" y="569931"/>
                <a:ext cx="5666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400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E1E2FA-C7B0-D44C-B15A-01F790EDF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254" y="569931"/>
                <a:ext cx="566684" cy="333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83A554-9EEB-F74B-A19D-0F81C81E376C}"/>
              </a:ext>
            </a:extLst>
          </p:cNvPr>
          <p:cNvCxnSpPr>
            <a:stCxn id="4" idx="1"/>
            <a:endCxn id="2" idx="1"/>
          </p:cNvCxnSpPr>
          <p:nvPr/>
        </p:nvCxnSpPr>
        <p:spPr>
          <a:xfrm>
            <a:off x="2945180" y="1449069"/>
            <a:ext cx="634789" cy="21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D2E68D-A529-4E4E-816C-EC353B800DED}"/>
              </a:ext>
            </a:extLst>
          </p:cNvPr>
          <p:cNvCxnSpPr>
            <a:cxnSpLocks/>
          </p:cNvCxnSpPr>
          <p:nvPr/>
        </p:nvCxnSpPr>
        <p:spPr>
          <a:xfrm flipV="1">
            <a:off x="3275596" y="1132852"/>
            <a:ext cx="603310" cy="15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D32086-E5F1-A048-BF39-F3D217FDE4CB}"/>
              </a:ext>
            </a:extLst>
          </p:cNvPr>
          <p:cNvCxnSpPr/>
          <p:nvPr/>
        </p:nvCxnSpPr>
        <p:spPr>
          <a:xfrm>
            <a:off x="2905141" y="2159767"/>
            <a:ext cx="634789" cy="21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A1851C-B30B-2540-890F-60AE79B291C8}"/>
              </a:ext>
            </a:extLst>
          </p:cNvPr>
          <p:cNvCxnSpPr>
            <a:cxnSpLocks/>
          </p:cNvCxnSpPr>
          <p:nvPr/>
        </p:nvCxnSpPr>
        <p:spPr>
          <a:xfrm>
            <a:off x="3329661" y="1846575"/>
            <a:ext cx="634789" cy="21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B63F50-0A2E-0047-A494-89DD188DBE35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630954" y="1892750"/>
            <a:ext cx="843552" cy="264634"/>
          </a:xfrm>
          <a:prstGeom prst="straightConnector1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12521D5-E57E-064A-B830-1B36BF63FF74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964450" y="1792414"/>
            <a:ext cx="462020" cy="55216"/>
          </a:xfrm>
          <a:prstGeom prst="straightConnector1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1A13E9-AC4A-9142-9210-3C274956C52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635868" y="1451179"/>
            <a:ext cx="838638" cy="240898"/>
          </a:xfrm>
          <a:prstGeom prst="straightConnector1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0A80C0-4DE7-E24E-8071-5DDE514FAE7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938434" y="1133674"/>
            <a:ext cx="644667" cy="449809"/>
          </a:xfrm>
          <a:prstGeom prst="straightConnector1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be 12">
            <a:extLst>
              <a:ext uri="{FF2B5EF4-FFF2-40B4-BE49-F238E27FC236}">
                <a16:creationId xmlns:a16="http://schemas.microsoft.com/office/drawing/2014/main" id="{BC7009D7-A259-9047-AA6B-647AFE24A86E}"/>
              </a:ext>
            </a:extLst>
          </p:cNvPr>
          <p:cNvSpPr/>
          <p:nvPr/>
        </p:nvSpPr>
        <p:spPr>
          <a:xfrm>
            <a:off x="4426470" y="1583483"/>
            <a:ext cx="204667" cy="309267"/>
          </a:xfrm>
          <a:prstGeom prst="cube">
            <a:avLst>
              <a:gd name="adj" fmla="val 5305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385CBBF3-7C5D-9A4D-A325-B13E0C539B4A}"/>
              </a:ext>
            </a:extLst>
          </p:cNvPr>
          <p:cNvSpPr/>
          <p:nvPr/>
        </p:nvSpPr>
        <p:spPr>
          <a:xfrm>
            <a:off x="4518967" y="1583485"/>
            <a:ext cx="204667" cy="309267"/>
          </a:xfrm>
          <a:prstGeom prst="cube">
            <a:avLst>
              <a:gd name="adj" fmla="val 5305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3A830A2F-2C26-0D4E-8B8F-4BBB8CC20807}"/>
              </a:ext>
            </a:extLst>
          </p:cNvPr>
          <p:cNvSpPr/>
          <p:nvPr/>
        </p:nvSpPr>
        <p:spPr>
          <a:xfrm>
            <a:off x="4617278" y="1583484"/>
            <a:ext cx="204667" cy="309267"/>
          </a:xfrm>
          <a:prstGeom prst="cube">
            <a:avLst>
              <a:gd name="adj" fmla="val 5305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825605D5-6699-4C4D-BA76-7BBA20E07F66}"/>
              </a:ext>
            </a:extLst>
          </p:cNvPr>
          <p:cNvSpPr/>
          <p:nvPr/>
        </p:nvSpPr>
        <p:spPr>
          <a:xfrm>
            <a:off x="4716413" y="1583483"/>
            <a:ext cx="204667" cy="309267"/>
          </a:xfrm>
          <a:prstGeom prst="cube">
            <a:avLst>
              <a:gd name="adj" fmla="val 5305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8AAE2837-4FC2-A846-85BD-726BC32092B2}"/>
              </a:ext>
            </a:extLst>
          </p:cNvPr>
          <p:cNvSpPr/>
          <p:nvPr/>
        </p:nvSpPr>
        <p:spPr>
          <a:xfrm>
            <a:off x="4808200" y="1583483"/>
            <a:ext cx="204667" cy="309267"/>
          </a:xfrm>
          <a:prstGeom prst="cube">
            <a:avLst>
              <a:gd name="adj" fmla="val 5305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F5FFE7F3-9321-5D4B-9C35-BEE81A7AD6DB}"/>
              </a:ext>
            </a:extLst>
          </p:cNvPr>
          <p:cNvSpPr/>
          <p:nvPr/>
        </p:nvSpPr>
        <p:spPr>
          <a:xfrm>
            <a:off x="4899381" y="1583526"/>
            <a:ext cx="204667" cy="309267"/>
          </a:xfrm>
          <a:prstGeom prst="cube">
            <a:avLst>
              <a:gd name="adj" fmla="val 5305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5D49D831-E95A-A843-9A92-39308E34F759}"/>
              </a:ext>
            </a:extLst>
          </p:cNvPr>
          <p:cNvSpPr/>
          <p:nvPr/>
        </p:nvSpPr>
        <p:spPr>
          <a:xfrm>
            <a:off x="4994493" y="1583483"/>
            <a:ext cx="204667" cy="309267"/>
          </a:xfrm>
          <a:prstGeom prst="cube">
            <a:avLst>
              <a:gd name="adj" fmla="val 5305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EC0427E4-D395-6A44-80E2-5989FB7AC115}"/>
              </a:ext>
            </a:extLst>
          </p:cNvPr>
          <p:cNvSpPr/>
          <p:nvPr/>
        </p:nvSpPr>
        <p:spPr>
          <a:xfrm>
            <a:off x="5090303" y="1583483"/>
            <a:ext cx="204667" cy="309267"/>
          </a:xfrm>
          <a:prstGeom prst="cube">
            <a:avLst>
              <a:gd name="adj" fmla="val 5305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D4D13996-27B9-CA4E-8340-6CDFB30001C8}"/>
              </a:ext>
            </a:extLst>
          </p:cNvPr>
          <p:cNvSpPr/>
          <p:nvPr/>
        </p:nvSpPr>
        <p:spPr>
          <a:xfrm>
            <a:off x="5177461" y="1583483"/>
            <a:ext cx="204667" cy="309267"/>
          </a:xfrm>
          <a:prstGeom prst="cube">
            <a:avLst>
              <a:gd name="adj" fmla="val 5305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27B4823-5862-574C-9444-22EF60320268}"/>
              </a:ext>
            </a:extLst>
          </p:cNvPr>
          <p:cNvCxnSpPr>
            <a:cxnSpLocks/>
            <a:stCxn id="4" idx="3"/>
            <a:endCxn id="13" idx="3"/>
          </p:cNvCxnSpPr>
          <p:nvPr/>
        </p:nvCxnSpPr>
        <p:spPr>
          <a:xfrm rot="5400000" flipH="1" flipV="1">
            <a:off x="3575589" y="1262341"/>
            <a:ext cx="268508" cy="1529326"/>
          </a:xfrm>
          <a:prstGeom prst="bentConnector3">
            <a:avLst>
              <a:gd name="adj1" fmla="val -60519"/>
            </a:avLst>
          </a:prstGeom>
          <a:ln w="31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24CA7368-79BC-3A45-8C21-D461FC1E842A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3715724" y="1892750"/>
            <a:ext cx="1509773" cy="199697"/>
          </a:xfrm>
          <a:prstGeom prst="bentConnector2">
            <a:avLst/>
          </a:prstGeom>
          <a:ln w="31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C72D2F8-0798-144A-B817-4A6C527DA2CB}"/>
              </a:ext>
            </a:extLst>
          </p:cNvPr>
          <p:cNvSpPr txBox="1"/>
          <p:nvPr/>
        </p:nvSpPr>
        <p:spPr>
          <a:xfrm>
            <a:off x="4828090" y="1229231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9599DD-94A5-EB4F-B120-DEA8082E2D8E}"/>
              </a:ext>
            </a:extLst>
          </p:cNvPr>
          <p:cNvCxnSpPr/>
          <p:nvPr/>
        </p:nvCxnSpPr>
        <p:spPr>
          <a:xfrm>
            <a:off x="4542684" y="1470894"/>
            <a:ext cx="820859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Left Brace 47">
            <a:extLst>
              <a:ext uri="{FF2B5EF4-FFF2-40B4-BE49-F238E27FC236}">
                <a16:creationId xmlns:a16="http://schemas.microsoft.com/office/drawing/2014/main" id="{111719C1-CBC0-F84A-BB7C-3D9341B8EF4D}"/>
              </a:ext>
            </a:extLst>
          </p:cNvPr>
          <p:cNvSpPr/>
          <p:nvPr/>
        </p:nvSpPr>
        <p:spPr>
          <a:xfrm rot="5400000">
            <a:off x="4944755" y="722826"/>
            <a:ext cx="58615" cy="995571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6A4AA9E-6347-AE45-B0E8-F03CF4AF5F89}"/>
                  </a:ext>
                </a:extLst>
              </p:cNvPr>
              <p:cNvSpPr txBox="1"/>
              <p:nvPr/>
            </p:nvSpPr>
            <p:spPr>
              <a:xfrm>
                <a:off x="4728286" y="915010"/>
                <a:ext cx="5666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4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6A4AA9E-6347-AE45-B0E8-F03CF4AF5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286" y="915010"/>
                <a:ext cx="566684" cy="307777"/>
              </a:xfrm>
              <a:prstGeom prst="rect">
                <a:avLst/>
              </a:prstGeom>
              <a:blipFill>
                <a:blip r:embed="rId5"/>
                <a:stretch>
                  <a:fillRect t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D6D3079-C324-F540-815D-0853667896CD}"/>
                  </a:ext>
                </a:extLst>
              </p:cNvPr>
              <p:cNvSpPr/>
              <p:nvPr/>
            </p:nvSpPr>
            <p:spPr>
              <a:xfrm>
                <a:off x="6208567" y="1295286"/>
                <a:ext cx="3766096" cy="979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𝑠𝑞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𝐻𝑥𝑊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D6D3079-C324-F540-815D-085366789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567" y="1295286"/>
                <a:ext cx="3766096" cy="979499"/>
              </a:xfrm>
              <a:prstGeom prst="rect">
                <a:avLst/>
              </a:prstGeom>
              <a:blipFill>
                <a:blip r:embed="rId6"/>
                <a:stretch>
                  <a:fillRect t="-83333" b="-1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DDD6676-7D3D-2845-95AD-28BD21EEFEDA}"/>
                  </a:ext>
                </a:extLst>
              </p:cNvPr>
              <p:cNvSpPr txBox="1"/>
              <p:nvPr/>
            </p:nvSpPr>
            <p:spPr>
              <a:xfrm>
                <a:off x="5999044" y="1050498"/>
                <a:ext cx="16509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For 1 single channel,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1200" dirty="0"/>
                  <a:t>: </a:t>
                </a: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DDD6676-7D3D-2845-95AD-28BD21EEF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044" y="1050498"/>
                <a:ext cx="1650965" cy="276999"/>
              </a:xfrm>
              <a:prstGeom prst="rect">
                <a:avLst/>
              </a:prstGeom>
              <a:blipFill>
                <a:blip r:embed="rId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9334C6F-4E28-9545-8132-243CBB7D33ED}"/>
                  </a:ext>
                </a:extLst>
              </p:cNvPr>
              <p:cNvSpPr/>
              <p:nvPr/>
            </p:nvSpPr>
            <p:spPr>
              <a:xfrm>
                <a:off x="3877232" y="1549164"/>
                <a:ext cx="530915" cy="4306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𝑠𝑞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9334C6F-4E28-9545-8132-243CBB7D3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232" y="1549164"/>
                <a:ext cx="530915" cy="4306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34444D2B-9021-6C4C-B0E9-C61F3D629767}"/>
              </a:ext>
            </a:extLst>
          </p:cNvPr>
          <p:cNvSpPr txBox="1"/>
          <p:nvPr/>
        </p:nvSpPr>
        <p:spPr>
          <a:xfrm>
            <a:off x="2629717" y="1608693"/>
            <a:ext cx="429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7A7EBD-5A09-9B4F-A4F6-449E9CE4C41D}"/>
              </a:ext>
            </a:extLst>
          </p:cNvPr>
          <p:cNvSpPr txBox="1"/>
          <p:nvPr/>
        </p:nvSpPr>
        <p:spPr>
          <a:xfrm>
            <a:off x="3079818" y="1875306"/>
            <a:ext cx="429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29C07F-307D-504C-9517-2D36F4D36CC2}"/>
              </a:ext>
            </a:extLst>
          </p:cNvPr>
          <p:cNvSpPr txBox="1"/>
          <p:nvPr/>
        </p:nvSpPr>
        <p:spPr>
          <a:xfrm>
            <a:off x="5346486" y="1599914"/>
            <a:ext cx="429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  <a:endParaRPr 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67383E-054A-4E45-93D7-747167BF654A}"/>
              </a:ext>
            </a:extLst>
          </p:cNvPr>
          <p:cNvSpPr txBox="1"/>
          <p:nvPr/>
        </p:nvSpPr>
        <p:spPr>
          <a:xfrm>
            <a:off x="5287457" y="1761944"/>
            <a:ext cx="429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64F88BF-D559-0143-941A-C9CB5C0F79AC}"/>
                  </a:ext>
                </a:extLst>
              </p:cNvPr>
              <p:cNvSpPr/>
              <p:nvPr/>
            </p:nvSpPr>
            <p:spPr>
              <a:xfrm>
                <a:off x="1236466" y="2734403"/>
                <a:ext cx="10880286" cy="660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7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s-ES" sz="17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7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17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ES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𝑠𝑞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s-ES" sz="17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s-ES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  <m:r>
                        <a:rPr lang="es-ES" sz="17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7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𝐻𝑥𝑊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7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7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s-E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  <m:r>
                                    <a:rPr lang="es-E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s-E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s-ES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s-E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s-E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  <m:r>
                                    <a:rPr lang="es-E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s-E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d>
                          <m:r>
                            <a:rPr lang="es-ES" sz="17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ES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s-E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s-E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s-E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s-ES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s-E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s-E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s-E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s-E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d>
                          <m:r>
                            <a:rPr lang="es-ES" sz="17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s-ES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s-E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  <m:r>
                                    <a:rPr lang="es-E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s-E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s-ES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s-E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s-E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  <m:r>
                                    <a:rPr lang="es-E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s-ES" sz="1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17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64F88BF-D559-0143-941A-C9CB5C0F7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466" y="2734403"/>
                <a:ext cx="10880286" cy="6607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Cube 59">
            <a:extLst>
              <a:ext uri="{FF2B5EF4-FFF2-40B4-BE49-F238E27FC236}">
                <a16:creationId xmlns:a16="http://schemas.microsoft.com/office/drawing/2014/main" id="{8C349859-4972-794C-858E-75D157545A4D}"/>
              </a:ext>
            </a:extLst>
          </p:cNvPr>
          <p:cNvSpPr/>
          <p:nvPr/>
        </p:nvSpPr>
        <p:spPr>
          <a:xfrm>
            <a:off x="3521751" y="1357730"/>
            <a:ext cx="216767" cy="231980"/>
          </a:xfrm>
          <a:prstGeom prst="cube">
            <a:avLst>
              <a:gd name="adj" fmla="val 4241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be 60">
            <a:extLst>
              <a:ext uri="{FF2B5EF4-FFF2-40B4-BE49-F238E27FC236}">
                <a16:creationId xmlns:a16="http://schemas.microsoft.com/office/drawing/2014/main" id="{24862BC5-5FAF-5040-A296-6324356BC21E}"/>
              </a:ext>
            </a:extLst>
          </p:cNvPr>
          <p:cNvSpPr/>
          <p:nvPr/>
        </p:nvSpPr>
        <p:spPr>
          <a:xfrm>
            <a:off x="3739977" y="1695873"/>
            <a:ext cx="216767" cy="231980"/>
          </a:xfrm>
          <a:prstGeom prst="cube">
            <a:avLst>
              <a:gd name="adj" fmla="val 4241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C7DE2554-E5F9-C94B-BD67-CF079DEB9297}"/>
              </a:ext>
            </a:extLst>
          </p:cNvPr>
          <p:cNvCxnSpPr>
            <a:cxnSpLocks/>
            <a:stCxn id="82" idx="1"/>
            <a:endCxn id="60" idx="3"/>
          </p:cNvCxnSpPr>
          <p:nvPr/>
        </p:nvCxnSpPr>
        <p:spPr>
          <a:xfrm rot="16200000" flipV="1">
            <a:off x="3195777" y="1978102"/>
            <a:ext cx="1147717" cy="370934"/>
          </a:xfrm>
          <a:prstGeom prst="bentConnector3">
            <a:avLst>
              <a:gd name="adj1" fmla="val 12508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F5BEDA4B-9ADF-DD45-831B-AA3063363658}"/>
              </a:ext>
            </a:extLst>
          </p:cNvPr>
          <p:cNvCxnSpPr>
            <a:cxnSpLocks/>
            <a:stCxn id="79" idx="1"/>
            <a:endCxn id="61" idx="3"/>
          </p:cNvCxnSpPr>
          <p:nvPr/>
        </p:nvCxnSpPr>
        <p:spPr>
          <a:xfrm rot="16200000" flipV="1">
            <a:off x="7098988" y="-1368740"/>
            <a:ext cx="797361" cy="7390547"/>
          </a:xfrm>
          <a:prstGeom prst="bentConnector3">
            <a:avLst>
              <a:gd name="adj1" fmla="val 36508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Left Brace 78">
            <a:extLst>
              <a:ext uri="{FF2B5EF4-FFF2-40B4-BE49-F238E27FC236}">
                <a16:creationId xmlns:a16="http://schemas.microsoft.com/office/drawing/2014/main" id="{AEF9FDB3-3832-4143-8287-0855C5BCE21C}"/>
              </a:ext>
            </a:extLst>
          </p:cNvPr>
          <p:cNvSpPr/>
          <p:nvPr/>
        </p:nvSpPr>
        <p:spPr>
          <a:xfrm rot="5400000">
            <a:off x="11106472" y="2366367"/>
            <a:ext cx="172938" cy="890631"/>
          </a:xfrm>
          <a:prstGeom prst="leftBrace">
            <a:avLst>
              <a:gd name="adj1" fmla="val 35912"/>
              <a:gd name="adj2" fmla="val 50000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eft Brace 81">
            <a:extLst>
              <a:ext uri="{FF2B5EF4-FFF2-40B4-BE49-F238E27FC236}">
                <a16:creationId xmlns:a16="http://schemas.microsoft.com/office/drawing/2014/main" id="{90A62F0B-8DBC-5A49-AD06-73EBA1AB170A}"/>
              </a:ext>
            </a:extLst>
          </p:cNvPr>
          <p:cNvSpPr/>
          <p:nvPr/>
        </p:nvSpPr>
        <p:spPr>
          <a:xfrm rot="5400000">
            <a:off x="3875840" y="2473170"/>
            <a:ext cx="158525" cy="687039"/>
          </a:xfrm>
          <a:prstGeom prst="leftBrace">
            <a:avLst>
              <a:gd name="adj1" fmla="val 35912"/>
              <a:gd name="adj2" fmla="val 50000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FFD69C5-2FAD-054D-8E98-C90D8AFEF56D}"/>
              </a:ext>
            </a:extLst>
          </p:cNvPr>
          <p:cNvGrpSpPr/>
          <p:nvPr/>
        </p:nvGrpSpPr>
        <p:grpSpPr>
          <a:xfrm rot="16200000">
            <a:off x="2346707" y="5014301"/>
            <a:ext cx="955658" cy="309310"/>
            <a:chOff x="1128660" y="4554498"/>
            <a:chExt cx="955658" cy="309310"/>
          </a:xfrm>
        </p:grpSpPr>
        <p:sp>
          <p:nvSpPr>
            <p:cNvPr id="83" name="Cube 82">
              <a:extLst>
                <a:ext uri="{FF2B5EF4-FFF2-40B4-BE49-F238E27FC236}">
                  <a16:creationId xmlns:a16="http://schemas.microsoft.com/office/drawing/2014/main" id="{60B0945C-83EB-CF43-BF5F-3C027297FFFA}"/>
                </a:ext>
              </a:extLst>
            </p:cNvPr>
            <p:cNvSpPr/>
            <p:nvPr/>
          </p:nvSpPr>
          <p:spPr>
            <a:xfrm>
              <a:off x="1128660" y="4554498"/>
              <a:ext cx="204667" cy="309267"/>
            </a:xfrm>
            <a:prstGeom prst="cube">
              <a:avLst>
                <a:gd name="adj" fmla="val 5305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Cube 83">
              <a:extLst>
                <a:ext uri="{FF2B5EF4-FFF2-40B4-BE49-F238E27FC236}">
                  <a16:creationId xmlns:a16="http://schemas.microsoft.com/office/drawing/2014/main" id="{41495FEF-AA47-2643-B60B-6776749E7620}"/>
                </a:ext>
              </a:extLst>
            </p:cNvPr>
            <p:cNvSpPr/>
            <p:nvPr/>
          </p:nvSpPr>
          <p:spPr>
            <a:xfrm>
              <a:off x="1221157" y="4554500"/>
              <a:ext cx="204667" cy="309267"/>
            </a:xfrm>
            <a:prstGeom prst="cube">
              <a:avLst>
                <a:gd name="adj" fmla="val 5305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Cube 84">
              <a:extLst>
                <a:ext uri="{FF2B5EF4-FFF2-40B4-BE49-F238E27FC236}">
                  <a16:creationId xmlns:a16="http://schemas.microsoft.com/office/drawing/2014/main" id="{9F8CCD2E-C23A-D044-8349-016311E5F1A0}"/>
                </a:ext>
              </a:extLst>
            </p:cNvPr>
            <p:cNvSpPr/>
            <p:nvPr/>
          </p:nvSpPr>
          <p:spPr>
            <a:xfrm>
              <a:off x="1319468" y="4554499"/>
              <a:ext cx="204667" cy="309267"/>
            </a:xfrm>
            <a:prstGeom prst="cube">
              <a:avLst>
                <a:gd name="adj" fmla="val 5305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Cube 85">
              <a:extLst>
                <a:ext uri="{FF2B5EF4-FFF2-40B4-BE49-F238E27FC236}">
                  <a16:creationId xmlns:a16="http://schemas.microsoft.com/office/drawing/2014/main" id="{1D28FE09-9EE9-0149-9E25-3D9EED3C03DB}"/>
                </a:ext>
              </a:extLst>
            </p:cNvPr>
            <p:cNvSpPr/>
            <p:nvPr/>
          </p:nvSpPr>
          <p:spPr>
            <a:xfrm>
              <a:off x="1418603" y="4554498"/>
              <a:ext cx="204667" cy="309267"/>
            </a:xfrm>
            <a:prstGeom prst="cube">
              <a:avLst>
                <a:gd name="adj" fmla="val 5305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Cube 86">
              <a:extLst>
                <a:ext uri="{FF2B5EF4-FFF2-40B4-BE49-F238E27FC236}">
                  <a16:creationId xmlns:a16="http://schemas.microsoft.com/office/drawing/2014/main" id="{2E547250-46B7-114D-9C6A-B58E43F509CA}"/>
                </a:ext>
              </a:extLst>
            </p:cNvPr>
            <p:cNvSpPr/>
            <p:nvPr/>
          </p:nvSpPr>
          <p:spPr>
            <a:xfrm>
              <a:off x="1510390" y="4554498"/>
              <a:ext cx="204667" cy="309267"/>
            </a:xfrm>
            <a:prstGeom prst="cube">
              <a:avLst>
                <a:gd name="adj" fmla="val 5305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Cube 87">
              <a:extLst>
                <a:ext uri="{FF2B5EF4-FFF2-40B4-BE49-F238E27FC236}">
                  <a16:creationId xmlns:a16="http://schemas.microsoft.com/office/drawing/2014/main" id="{7DF783ED-F894-0C4D-B7B9-294F174F9872}"/>
                </a:ext>
              </a:extLst>
            </p:cNvPr>
            <p:cNvSpPr/>
            <p:nvPr/>
          </p:nvSpPr>
          <p:spPr>
            <a:xfrm>
              <a:off x="1601571" y="4554541"/>
              <a:ext cx="204667" cy="309267"/>
            </a:xfrm>
            <a:prstGeom prst="cube">
              <a:avLst>
                <a:gd name="adj" fmla="val 5305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Cube 88">
              <a:extLst>
                <a:ext uri="{FF2B5EF4-FFF2-40B4-BE49-F238E27FC236}">
                  <a16:creationId xmlns:a16="http://schemas.microsoft.com/office/drawing/2014/main" id="{6ADB2117-E7BA-AE45-8AB9-313B453BA6F5}"/>
                </a:ext>
              </a:extLst>
            </p:cNvPr>
            <p:cNvSpPr/>
            <p:nvPr/>
          </p:nvSpPr>
          <p:spPr>
            <a:xfrm>
              <a:off x="1696683" y="4554498"/>
              <a:ext cx="204667" cy="309267"/>
            </a:xfrm>
            <a:prstGeom prst="cube">
              <a:avLst>
                <a:gd name="adj" fmla="val 5305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Cube 89">
              <a:extLst>
                <a:ext uri="{FF2B5EF4-FFF2-40B4-BE49-F238E27FC236}">
                  <a16:creationId xmlns:a16="http://schemas.microsoft.com/office/drawing/2014/main" id="{F373B79B-CC00-3E42-B996-9D6FD683521E}"/>
                </a:ext>
              </a:extLst>
            </p:cNvPr>
            <p:cNvSpPr/>
            <p:nvPr/>
          </p:nvSpPr>
          <p:spPr>
            <a:xfrm>
              <a:off x="1792493" y="4554498"/>
              <a:ext cx="204667" cy="309267"/>
            </a:xfrm>
            <a:prstGeom prst="cube">
              <a:avLst>
                <a:gd name="adj" fmla="val 5305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Cube 90">
              <a:extLst>
                <a:ext uri="{FF2B5EF4-FFF2-40B4-BE49-F238E27FC236}">
                  <a16:creationId xmlns:a16="http://schemas.microsoft.com/office/drawing/2014/main" id="{C937F1B2-D8E1-6442-9452-71A7D1FD1F6B}"/>
                </a:ext>
              </a:extLst>
            </p:cNvPr>
            <p:cNvSpPr/>
            <p:nvPr/>
          </p:nvSpPr>
          <p:spPr>
            <a:xfrm>
              <a:off x="1879651" y="4554501"/>
              <a:ext cx="204667" cy="309267"/>
            </a:xfrm>
            <a:prstGeom prst="cube">
              <a:avLst>
                <a:gd name="adj" fmla="val 5305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Oval 99">
            <a:extLst>
              <a:ext uri="{FF2B5EF4-FFF2-40B4-BE49-F238E27FC236}">
                <a16:creationId xmlns:a16="http://schemas.microsoft.com/office/drawing/2014/main" id="{2E80468D-8672-314D-9F54-165D8813E327}"/>
              </a:ext>
            </a:extLst>
          </p:cNvPr>
          <p:cNvSpPr/>
          <p:nvPr/>
        </p:nvSpPr>
        <p:spPr>
          <a:xfrm>
            <a:off x="3467203" y="4909680"/>
            <a:ext cx="191159" cy="1735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6855E77-6931-7349-B532-8A1092C46EAC}"/>
              </a:ext>
            </a:extLst>
          </p:cNvPr>
          <p:cNvSpPr/>
          <p:nvPr/>
        </p:nvSpPr>
        <p:spPr>
          <a:xfrm>
            <a:off x="3467203" y="5126043"/>
            <a:ext cx="191159" cy="1735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6C89FC7-B2CC-994F-A782-9B19C40D0E3E}"/>
              </a:ext>
            </a:extLst>
          </p:cNvPr>
          <p:cNvSpPr/>
          <p:nvPr/>
        </p:nvSpPr>
        <p:spPr>
          <a:xfrm>
            <a:off x="3469882" y="5339316"/>
            <a:ext cx="191159" cy="1735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380A829-25BD-9D41-8844-2775FB975BE2}"/>
              </a:ext>
            </a:extLst>
          </p:cNvPr>
          <p:cNvCxnSpPr>
            <a:stCxn id="91" idx="3"/>
            <a:endCxn id="100" idx="2"/>
          </p:cNvCxnSpPr>
          <p:nvPr/>
        </p:nvCxnSpPr>
        <p:spPr>
          <a:xfrm>
            <a:off x="2979151" y="4847758"/>
            <a:ext cx="488052" cy="148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236E7FC-6B58-A647-A4CD-AE5BA42436BE}"/>
              </a:ext>
            </a:extLst>
          </p:cNvPr>
          <p:cNvCxnSpPr>
            <a:cxnSpLocks/>
            <a:stCxn id="90" idx="3"/>
            <a:endCxn id="100" idx="2"/>
          </p:cNvCxnSpPr>
          <p:nvPr/>
        </p:nvCxnSpPr>
        <p:spPr>
          <a:xfrm>
            <a:off x="2979148" y="4934916"/>
            <a:ext cx="488055" cy="6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82CBDBC-42DC-7C45-9B40-4DBD793B97D1}"/>
              </a:ext>
            </a:extLst>
          </p:cNvPr>
          <p:cNvCxnSpPr>
            <a:cxnSpLocks/>
            <a:stCxn id="89" idx="3"/>
            <a:endCxn id="100" idx="2"/>
          </p:cNvCxnSpPr>
          <p:nvPr/>
        </p:nvCxnSpPr>
        <p:spPr>
          <a:xfrm flipV="1">
            <a:off x="2979148" y="4996436"/>
            <a:ext cx="488055" cy="3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90722D4-2BBF-EA4D-9629-39D11A0B1C3B}"/>
              </a:ext>
            </a:extLst>
          </p:cNvPr>
          <p:cNvCxnSpPr>
            <a:cxnSpLocks/>
            <a:stCxn id="88" idx="3"/>
            <a:endCxn id="100" idx="2"/>
          </p:cNvCxnSpPr>
          <p:nvPr/>
        </p:nvCxnSpPr>
        <p:spPr>
          <a:xfrm flipV="1">
            <a:off x="2979191" y="4996436"/>
            <a:ext cx="488012" cy="129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55EEBA2-BEB9-1F4C-8B57-8CFA220ACB60}"/>
              </a:ext>
            </a:extLst>
          </p:cNvPr>
          <p:cNvCxnSpPr>
            <a:cxnSpLocks/>
            <a:stCxn id="87" idx="3"/>
            <a:endCxn id="100" idx="2"/>
          </p:cNvCxnSpPr>
          <p:nvPr/>
        </p:nvCxnSpPr>
        <p:spPr>
          <a:xfrm flipV="1">
            <a:off x="2979148" y="4996436"/>
            <a:ext cx="488055" cy="220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1BB0593-09B9-7E4A-9C3D-17FD21ED2252}"/>
              </a:ext>
            </a:extLst>
          </p:cNvPr>
          <p:cNvCxnSpPr>
            <a:cxnSpLocks/>
            <a:stCxn id="86" idx="3"/>
            <a:endCxn id="100" idx="2"/>
          </p:cNvCxnSpPr>
          <p:nvPr/>
        </p:nvCxnSpPr>
        <p:spPr>
          <a:xfrm flipV="1">
            <a:off x="2979148" y="4996436"/>
            <a:ext cx="488055" cy="312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23B924F-92CA-3244-B1BE-5A42F91CEC37}"/>
              </a:ext>
            </a:extLst>
          </p:cNvPr>
          <p:cNvCxnSpPr>
            <a:cxnSpLocks/>
            <a:stCxn id="85" idx="3"/>
            <a:endCxn id="100" idx="2"/>
          </p:cNvCxnSpPr>
          <p:nvPr/>
        </p:nvCxnSpPr>
        <p:spPr>
          <a:xfrm flipV="1">
            <a:off x="2979149" y="4996436"/>
            <a:ext cx="488054" cy="411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A658A2D-279E-9746-AD72-A7551F4342D4}"/>
              </a:ext>
            </a:extLst>
          </p:cNvPr>
          <p:cNvCxnSpPr>
            <a:cxnSpLocks/>
            <a:stCxn id="84" idx="3"/>
            <a:endCxn id="100" idx="2"/>
          </p:cNvCxnSpPr>
          <p:nvPr/>
        </p:nvCxnSpPr>
        <p:spPr>
          <a:xfrm flipV="1">
            <a:off x="2979150" y="4996436"/>
            <a:ext cx="488053" cy="509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63244E8-6002-3845-A3C6-15143AFDF5F0}"/>
              </a:ext>
            </a:extLst>
          </p:cNvPr>
          <p:cNvCxnSpPr>
            <a:cxnSpLocks/>
            <a:stCxn id="83" idx="3"/>
            <a:endCxn id="100" idx="2"/>
          </p:cNvCxnSpPr>
          <p:nvPr/>
        </p:nvCxnSpPr>
        <p:spPr>
          <a:xfrm flipV="1">
            <a:off x="2979148" y="4996436"/>
            <a:ext cx="488055" cy="602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B7E0A97-1377-E94D-AD93-553B51ED2899}"/>
              </a:ext>
            </a:extLst>
          </p:cNvPr>
          <p:cNvCxnSpPr>
            <a:cxnSpLocks/>
            <a:endCxn id="101" idx="2"/>
          </p:cNvCxnSpPr>
          <p:nvPr/>
        </p:nvCxnSpPr>
        <p:spPr>
          <a:xfrm>
            <a:off x="2977811" y="4847758"/>
            <a:ext cx="489392" cy="365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838CB4C-A625-5D4D-B1FE-AA3F54F2AA11}"/>
              </a:ext>
            </a:extLst>
          </p:cNvPr>
          <p:cNvCxnSpPr>
            <a:cxnSpLocks/>
            <a:endCxn id="101" idx="2"/>
          </p:cNvCxnSpPr>
          <p:nvPr/>
        </p:nvCxnSpPr>
        <p:spPr>
          <a:xfrm>
            <a:off x="2977808" y="4934916"/>
            <a:ext cx="489395" cy="277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DB4D802-BB20-2B47-88EE-89006A008EC7}"/>
              </a:ext>
            </a:extLst>
          </p:cNvPr>
          <p:cNvCxnSpPr>
            <a:cxnSpLocks/>
            <a:endCxn id="101" idx="2"/>
          </p:cNvCxnSpPr>
          <p:nvPr/>
        </p:nvCxnSpPr>
        <p:spPr>
          <a:xfrm>
            <a:off x="2977808" y="5030727"/>
            <a:ext cx="489395" cy="182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D2CB1E48-4E24-AC40-976E-BBA2C0836386}"/>
              </a:ext>
            </a:extLst>
          </p:cNvPr>
          <p:cNvCxnSpPr>
            <a:cxnSpLocks/>
            <a:endCxn id="101" idx="2"/>
          </p:cNvCxnSpPr>
          <p:nvPr/>
        </p:nvCxnSpPr>
        <p:spPr>
          <a:xfrm>
            <a:off x="2977851" y="5125839"/>
            <a:ext cx="489352" cy="86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103DF83-28E9-C247-8202-98E3ABCDC14E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2977808" y="5212799"/>
            <a:ext cx="489395" cy="4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A171B5B-AAB6-654C-A1D6-9723D2E7AD16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2977808" y="5212799"/>
            <a:ext cx="489395" cy="96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9E50E04-C7A3-C845-97C9-401D36B46D02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2977809" y="5212799"/>
            <a:ext cx="489394" cy="195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EFB7453-6B66-9644-9353-3C1F11B9ECBB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2977810" y="5212799"/>
            <a:ext cx="489393" cy="293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E1FF959-817D-6945-AAC6-58DE320B01E4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2977808" y="5212799"/>
            <a:ext cx="489395" cy="38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FDA7391-967B-4549-9971-B9F82E06404D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2981830" y="4849925"/>
            <a:ext cx="488052" cy="576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61DA8A90-42D9-AC41-81DB-6EA7D0B810E5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2981827" y="4937083"/>
            <a:ext cx="488055" cy="488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A5EF61A-6034-9846-A0E7-A746A94324C3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2981827" y="5032894"/>
            <a:ext cx="488055" cy="393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CE883AF-5782-4041-BB64-CAB7F3B8E7C1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2981870" y="5128006"/>
            <a:ext cx="488012" cy="298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0DFA3FF-A2F5-4244-A6C8-956A3748F910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2981827" y="5219186"/>
            <a:ext cx="488055" cy="206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52987EC-2BB0-D142-80E5-FB54429E7A50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2981827" y="5310974"/>
            <a:ext cx="488055" cy="115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2037BC8-F4BF-2E4C-87DE-E3995F0CA42F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2981828" y="5410108"/>
            <a:ext cx="488054" cy="1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6953D995-1D55-9845-8840-44E3949411AE}"/>
              </a:ext>
            </a:extLst>
          </p:cNvPr>
          <p:cNvCxnSpPr>
            <a:cxnSpLocks/>
            <a:endCxn id="102" idx="2"/>
          </p:cNvCxnSpPr>
          <p:nvPr/>
        </p:nvCxnSpPr>
        <p:spPr>
          <a:xfrm flipV="1">
            <a:off x="2981829" y="5426072"/>
            <a:ext cx="488053" cy="82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71C2EF3-93A3-5242-957C-9416A956F7C1}"/>
              </a:ext>
            </a:extLst>
          </p:cNvPr>
          <p:cNvCxnSpPr>
            <a:cxnSpLocks/>
            <a:endCxn id="102" idx="2"/>
          </p:cNvCxnSpPr>
          <p:nvPr/>
        </p:nvCxnSpPr>
        <p:spPr>
          <a:xfrm flipV="1">
            <a:off x="2981827" y="5426072"/>
            <a:ext cx="488055" cy="174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 206">
            <a:extLst>
              <a:ext uri="{FF2B5EF4-FFF2-40B4-BE49-F238E27FC236}">
                <a16:creationId xmlns:a16="http://schemas.microsoft.com/office/drawing/2014/main" id="{6FE736B2-C1D7-4645-8445-0951F4DD9A2E}"/>
              </a:ext>
            </a:extLst>
          </p:cNvPr>
          <p:cNvSpPr/>
          <p:nvPr/>
        </p:nvSpPr>
        <p:spPr>
          <a:xfrm>
            <a:off x="3854228" y="4919985"/>
            <a:ext cx="191159" cy="1735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A7DEBC36-3A63-FB46-BB61-386865C36C4B}"/>
              </a:ext>
            </a:extLst>
          </p:cNvPr>
          <p:cNvSpPr/>
          <p:nvPr/>
        </p:nvSpPr>
        <p:spPr>
          <a:xfrm>
            <a:off x="3854228" y="5136348"/>
            <a:ext cx="191159" cy="1735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D94D0FF2-9EBA-7E49-8889-ACF1373521F9}"/>
              </a:ext>
            </a:extLst>
          </p:cNvPr>
          <p:cNvSpPr/>
          <p:nvPr/>
        </p:nvSpPr>
        <p:spPr>
          <a:xfrm>
            <a:off x="3856907" y="5349621"/>
            <a:ext cx="191159" cy="1735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D997E814-B401-3B45-8592-AB1CAB95B240}"/>
              </a:ext>
            </a:extLst>
          </p:cNvPr>
          <p:cNvSpPr/>
          <p:nvPr/>
        </p:nvSpPr>
        <p:spPr>
          <a:xfrm>
            <a:off x="3851549" y="4270948"/>
            <a:ext cx="191159" cy="1735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5B6E48A5-C074-A04F-BE6D-2CBF378F1817}"/>
              </a:ext>
            </a:extLst>
          </p:cNvPr>
          <p:cNvSpPr/>
          <p:nvPr/>
        </p:nvSpPr>
        <p:spPr>
          <a:xfrm>
            <a:off x="3851549" y="4487311"/>
            <a:ext cx="191159" cy="1735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3B095AFD-8F25-E44B-BFFA-781C2B3E160F}"/>
              </a:ext>
            </a:extLst>
          </p:cNvPr>
          <p:cNvSpPr/>
          <p:nvPr/>
        </p:nvSpPr>
        <p:spPr>
          <a:xfrm>
            <a:off x="3854228" y="4700584"/>
            <a:ext cx="191159" cy="1735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322AB1BC-F119-AA41-9093-D3DBB3A7500E}"/>
              </a:ext>
            </a:extLst>
          </p:cNvPr>
          <p:cNvSpPr/>
          <p:nvPr/>
        </p:nvSpPr>
        <p:spPr>
          <a:xfrm>
            <a:off x="3851549" y="5569022"/>
            <a:ext cx="191159" cy="1735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D47E2C17-5C4D-F349-8A6C-E5EFF0C9A1E6}"/>
              </a:ext>
            </a:extLst>
          </p:cNvPr>
          <p:cNvSpPr/>
          <p:nvPr/>
        </p:nvSpPr>
        <p:spPr>
          <a:xfrm>
            <a:off x="3851549" y="5785385"/>
            <a:ext cx="191159" cy="1735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398C6537-5EAD-EA4B-812F-501063FD6463}"/>
              </a:ext>
            </a:extLst>
          </p:cNvPr>
          <p:cNvSpPr/>
          <p:nvPr/>
        </p:nvSpPr>
        <p:spPr>
          <a:xfrm>
            <a:off x="3854228" y="5998658"/>
            <a:ext cx="191159" cy="1735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28E1D6A-FAF6-C94A-9169-5A67DAAAAC1B}"/>
              </a:ext>
            </a:extLst>
          </p:cNvPr>
          <p:cNvGrpSpPr/>
          <p:nvPr/>
        </p:nvGrpSpPr>
        <p:grpSpPr>
          <a:xfrm rot="16200000">
            <a:off x="4170734" y="5091842"/>
            <a:ext cx="955658" cy="309310"/>
            <a:chOff x="1128660" y="4554498"/>
            <a:chExt cx="955658" cy="309310"/>
          </a:xfrm>
        </p:grpSpPr>
        <p:sp>
          <p:nvSpPr>
            <p:cNvPr id="217" name="Cube 216">
              <a:extLst>
                <a:ext uri="{FF2B5EF4-FFF2-40B4-BE49-F238E27FC236}">
                  <a16:creationId xmlns:a16="http://schemas.microsoft.com/office/drawing/2014/main" id="{AC5CBB20-FD56-C148-8A46-D22737FFFBFF}"/>
                </a:ext>
              </a:extLst>
            </p:cNvPr>
            <p:cNvSpPr/>
            <p:nvPr/>
          </p:nvSpPr>
          <p:spPr>
            <a:xfrm>
              <a:off x="1128660" y="4554498"/>
              <a:ext cx="204667" cy="309267"/>
            </a:xfrm>
            <a:prstGeom prst="cube">
              <a:avLst>
                <a:gd name="adj" fmla="val 5305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Cube 217">
              <a:extLst>
                <a:ext uri="{FF2B5EF4-FFF2-40B4-BE49-F238E27FC236}">
                  <a16:creationId xmlns:a16="http://schemas.microsoft.com/office/drawing/2014/main" id="{B8514088-894A-6042-963D-79F3D0B0CB76}"/>
                </a:ext>
              </a:extLst>
            </p:cNvPr>
            <p:cNvSpPr/>
            <p:nvPr/>
          </p:nvSpPr>
          <p:spPr>
            <a:xfrm>
              <a:off x="1221157" y="4554500"/>
              <a:ext cx="204667" cy="309267"/>
            </a:xfrm>
            <a:prstGeom prst="cube">
              <a:avLst>
                <a:gd name="adj" fmla="val 5305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Cube 218">
              <a:extLst>
                <a:ext uri="{FF2B5EF4-FFF2-40B4-BE49-F238E27FC236}">
                  <a16:creationId xmlns:a16="http://schemas.microsoft.com/office/drawing/2014/main" id="{1F9AB5CA-D93C-6941-A8D1-868D2981CBCE}"/>
                </a:ext>
              </a:extLst>
            </p:cNvPr>
            <p:cNvSpPr/>
            <p:nvPr/>
          </p:nvSpPr>
          <p:spPr>
            <a:xfrm>
              <a:off x="1319468" y="4554499"/>
              <a:ext cx="204667" cy="309267"/>
            </a:xfrm>
            <a:prstGeom prst="cube">
              <a:avLst>
                <a:gd name="adj" fmla="val 5305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Cube 219">
              <a:extLst>
                <a:ext uri="{FF2B5EF4-FFF2-40B4-BE49-F238E27FC236}">
                  <a16:creationId xmlns:a16="http://schemas.microsoft.com/office/drawing/2014/main" id="{5248FBA6-62A0-AB4C-AAEA-399C2C840F55}"/>
                </a:ext>
              </a:extLst>
            </p:cNvPr>
            <p:cNvSpPr/>
            <p:nvPr/>
          </p:nvSpPr>
          <p:spPr>
            <a:xfrm>
              <a:off x="1418603" y="4554498"/>
              <a:ext cx="204667" cy="309267"/>
            </a:xfrm>
            <a:prstGeom prst="cube">
              <a:avLst>
                <a:gd name="adj" fmla="val 5305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Cube 220">
              <a:extLst>
                <a:ext uri="{FF2B5EF4-FFF2-40B4-BE49-F238E27FC236}">
                  <a16:creationId xmlns:a16="http://schemas.microsoft.com/office/drawing/2014/main" id="{F5D0E73A-D6B2-8C4F-BADE-068E4EC021FD}"/>
                </a:ext>
              </a:extLst>
            </p:cNvPr>
            <p:cNvSpPr/>
            <p:nvPr/>
          </p:nvSpPr>
          <p:spPr>
            <a:xfrm>
              <a:off x="1510390" y="4554498"/>
              <a:ext cx="204667" cy="309267"/>
            </a:xfrm>
            <a:prstGeom prst="cube">
              <a:avLst>
                <a:gd name="adj" fmla="val 5305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Cube 221">
              <a:extLst>
                <a:ext uri="{FF2B5EF4-FFF2-40B4-BE49-F238E27FC236}">
                  <a16:creationId xmlns:a16="http://schemas.microsoft.com/office/drawing/2014/main" id="{CD971034-CBFC-4F44-9A71-1C875672FBA8}"/>
                </a:ext>
              </a:extLst>
            </p:cNvPr>
            <p:cNvSpPr/>
            <p:nvPr/>
          </p:nvSpPr>
          <p:spPr>
            <a:xfrm>
              <a:off x="1601571" y="4554541"/>
              <a:ext cx="204667" cy="309267"/>
            </a:xfrm>
            <a:prstGeom prst="cube">
              <a:avLst>
                <a:gd name="adj" fmla="val 53059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Cube 222">
              <a:extLst>
                <a:ext uri="{FF2B5EF4-FFF2-40B4-BE49-F238E27FC236}">
                  <a16:creationId xmlns:a16="http://schemas.microsoft.com/office/drawing/2014/main" id="{CAF50522-443E-784F-A0DB-7E8465C8066F}"/>
                </a:ext>
              </a:extLst>
            </p:cNvPr>
            <p:cNvSpPr/>
            <p:nvPr/>
          </p:nvSpPr>
          <p:spPr>
            <a:xfrm>
              <a:off x="1696683" y="4554498"/>
              <a:ext cx="204667" cy="309267"/>
            </a:xfrm>
            <a:prstGeom prst="cube">
              <a:avLst>
                <a:gd name="adj" fmla="val 53059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Cube 223">
              <a:extLst>
                <a:ext uri="{FF2B5EF4-FFF2-40B4-BE49-F238E27FC236}">
                  <a16:creationId xmlns:a16="http://schemas.microsoft.com/office/drawing/2014/main" id="{A6067132-A876-4043-AD0E-E8C73FC546DD}"/>
                </a:ext>
              </a:extLst>
            </p:cNvPr>
            <p:cNvSpPr/>
            <p:nvPr/>
          </p:nvSpPr>
          <p:spPr>
            <a:xfrm>
              <a:off x="1792493" y="4554498"/>
              <a:ext cx="204667" cy="309267"/>
            </a:xfrm>
            <a:prstGeom prst="cube">
              <a:avLst>
                <a:gd name="adj" fmla="val 5305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Cube 224">
              <a:extLst>
                <a:ext uri="{FF2B5EF4-FFF2-40B4-BE49-F238E27FC236}">
                  <a16:creationId xmlns:a16="http://schemas.microsoft.com/office/drawing/2014/main" id="{50FE7587-F31C-AC48-B9DC-C7DD09239C5C}"/>
                </a:ext>
              </a:extLst>
            </p:cNvPr>
            <p:cNvSpPr/>
            <p:nvPr/>
          </p:nvSpPr>
          <p:spPr>
            <a:xfrm>
              <a:off x="1879651" y="4554501"/>
              <a:ext cx="204667" cy="309267"/>
            </a:xfrm>
            <a:prstGeom prst="cube">
              <a:avLst>
                <a:gd name="adj" fmla="val 5305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A8DAA206-48F6-6B4F-9D81-2D1D60247A4F}"/>
              </a:ext>
            </a:extLst>
          </p:cNvPr>
          <p:cNvCxnSpPr>
            <a:stCxn id="100" idx="6"/>
            <a:endCxn id="210" idx="2"/>
          </p:cNvCxnSpPr>
          <p:nvPr/>
        </p:nvCxnSpPr>
        <p:spPr>
          <a:xfrm flipV="1">
            <a:off x="3658362" y="4357704"/>
            <a:ext cx="193187" cy="638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51F0EA63-9024-094E-A307-F75F2692EA6F}"/>
              </a:ext>
            </a:extLst>
          </p:cNvPr>
          <p:cNvCxnSpPr>
            <a:stCxn id="101" idx="6"/>
            <a:endCxn id="210" idx="2"/>
          </p:cNvCxnSpPr>
          <p:nvPr/>
        </p:nvCxnSpPr>
        <p:spPr>
          <a:xfrm flipV="1">
            <a:off x="3658362" y="4357704"/>
            <a:ext cx="193187" cy="855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DAE29D79-D902-FA49-BC6B-831CD9183A70}"/>
              </a:ext>
            </a:extLst>
          </p:cNvPr>
          <p:cNvCxnSpPr>
            <a:stCxn id="102" idx="6"/>
            <a:endCxn id="210" idx="2"/>
          </p:cNvCxnSpPr>
          <p:nvPr/>
        </p:nvCxnSpPr>
        <p:spPr>
          <a:xfrm flipV="1">
            <a:off x="3661041" y="4357704"/>
            <a:ext cx="190508" cy="1068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D048699A-AD64-7945-BE97-69A35CA1150D}"/>
              </a:ext>
            </a:extLst>
          </p:cNvPr>
          <p:cNvCxnSpPr>
            <a:cxnSpLocks/>
            <a:endCxn id="211" idx="2"/>
          </p:cNvCxnSpPr>
          <p:nvPr/>
        </p:nvCxnSpPr>
        <p:spPr>
          <a:xfrm flipV="1">
            <a:off x="3664827" y="4574067"/>
            <a:ext cx="186722" cy="432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1E9EB2F1-5AE5-2743-AA86-2D888A0703FC}"/>
              </a:ext>
            </a:extLst>
          </p:cNvPr>
          <p:cNvCxnSpPr>
            <a:cxnSpLocks/>
            <a:endCxn id="211" idx="2"/>
          </p:cNvCxnSpPr>
          <p:nvPr/>
        </p:nvCxnSpPr>
        <p:spPr>
          <a:xfrm flipV="1">
            <a:off x="3664827" y="4574067"/>
            <a:ext cx="186722" cy="649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E73CC01D-9D2C-5E43-80C4-07610F3AFB3B}"/>
              </a:ext>
            </a:extLst>
          </p:cNvPr>
          <p:cNvCxnSpPr>
            <a:cxnSpLocks/>
            <a:endCxn id="211" idx="2"/>
          </p:cNvCxnSpPr>
          <p:nvPr/>
        </p:nvCxnSpPr>
        <p:spPr>
          <a:xfrm flipV="1">
            <a:off x="3667506" y="4574067"/>
            <a:ext cx="184043" cy="86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FFF466FB-8568-BE4C-9B9D-14735AB5CB81}"/>
              </a:ext>
            </a:extLst>
          </p:cNvPr>
          <p:cNvCxnSpPr>
            <a:cxnSpLocks/>
            <a:endCxn id="212" idx="2"/>
          </p:cNvCxnSpPr>
          <p:nvPr/>
        </p:nvCxnSpPr>
        <p:spPr>
          <a:xfrm flipV="1">
            <a:off x="3664827" y="4787340"/>
            <a:ext cx="189401" cy="21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D088E100-F365-5C4C-A186-7693D4598605}"/>
              </a:ext>
            </a:extLst>
          </p:cNvPr>
          <p:cNvCxnSpPr>
            <a:cxnSpLocks/>
            <a:endCxn id="212" idx="2"/>
          </p:cNvCxnSpPr>
          <p:nvPr/>
        </p:nvCxnSpPr>
        <p:spPr>
          <a:xfrm flipV="1">
            <a:off x="3664827" y="4787340"/>
            <a:ext cx="189401" cy="435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FA78A0E1-4CD0-024B-A438-586258251DE5}"/>
              </a:ext>
            </a:extLst>
          </p:cNvPr>
          <p:cNvCxnSpPr>
            <a:cxnSpLocks/>
            <a:endCxn id="212" idx="2"/>
          </p:cNvCxnSpPr>
          <p:nvPr/>
        </p:nvCxnSpPr>
        <p:spPr>
          <a:xfrm flipV="1">
            <a:off x="3667506" y="4787340"/>
            <a:ext cx="186722" cy="649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90EBCB59-4BFC-4448-99A1-4F50C73F3A42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3658641" y="5006741"/>
            <a:ext cx="195587" cy="10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59BCA0D7-4872-3241-9B44-B28F59C4742B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3658641" y="5006741"/>
            <a:ext cx="195587" cy="22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EA6F774-3A57-5947-B838-73371749FC3F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3661320" y="5006741"/>
            <a:ext cx="192908" cy="439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341A83C5-94A2-0F4D-A56D-29D3847500F5}"/>
              </a:ext>
            </a:extLst>
          </p:cNvPr>
          <p:cNvCxnSpPr>
            <a:cxnSpLocks/>
            <a:endCxn id="208" idx="2"/>
          </p:cNvCxnSpPr>
          <p:nvPr/>
        </p:nvCxnSpPr>
        <p:spPr>
          <a:xfrm>
            <a:off x="3661146" y="5018883"/>
            <a:ext cx="193082" cy="20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168DD2F9-4A6A-0245-A8EC-736F6B1DAE89}"/>
              </a:ext>
            </a:extLst>
          </p:cNvPr>
          <p:cNvCxnSpPr>
            <a:cxnSpLocks/>
            <a:endCxn id="208" idx="2"/>
          </p:cNvCxnSpPr>
          <p:nvPr/>
        </p:nvCxnSpPr>
        <p:spPr>
          <a:xfrm flipV="1">
            <a:off x="3661146" y="5223104"/>
            <a:ext cx="193082" cy="12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0FE574A-89A8-8A44-8051-80CA838EC29A}"/>
              </a:ext>
            </a:extLst>
          </p:cNvPr>
          <p:cNvCxnSpPr>
            <a:cxnSpLocks/>
            <a:endCxn id="208" idx="2"/>
          </p:cNvCxnSpPr>
          <p:nvPr/>
        </p:nvCxnSpPr>
        <p:spPr>
          <a:xfrm flipV="1">
            <a:off x="3663825" y="5223104"/>
            <a:ext cx="190403" cy="225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217A6360-FAFE-2E49-B855-0A76EDD47508}"/>
              </a:ext>
            </a:extLst>
          </p:cNvPr>
          <p:cNvCxnSpPr>
            <a:cxnSpLocks/>
            <a:endCxn id="209" idx="2"/>
          </p:cNvCxnSpPr>
          <p:nvPr/>
        </p:nvCxnSpPr>
        <p:spPr>
          <a:xfrm>
            <a:off x="3668667" y="5017140"/>
            <a:ext cx="188240" cy="41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D906BABC-8A36-C042-AB5B-76337425249A}"/>
              </a:ext>
            </a:extLst>
          </p:cNvPr>
          <p:cNvCxnSpPr>
            <a:cxnSpLocks/>
            <a:endCxn id="209" idx="2"/>
          </p:cNvCxnSpPr>
          <p:nvPr/>
        </p:nvCxnSpPr>
        <p:spPr>
          <a:xfrm>
            <a:off x="3668667" y="5233505"/>
            <a:ext cx="188240" cy="202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EB1B0793-681C-DE45-9C7F-1149E2167A40}"/>
              </a:ext>
            </a:extLst>
          </p:cNvPr>
          <p:cNvCxnSpPr>
            <a:cxnSpLocks/>
            <a:endCxn id="209" idx="2"/>
          </p:cNvCxnSpPr>
          <p:nvPr/>
        </p:nvCxnSpPr>
        <p:spPr>
          <a:xfrm flipV="1">
            <a:off x="3671346" y="5436377"/>
            <a:ext cx="185561" cy="1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FC9C78DC-8375-0F42-ABA7-BF250534B372}"/>
              </a:ext>
            </a:extLst>
          </p:cNvPr>
          <p:cNvCxnSpPr>
            <a:cxnSpLocks/>
            <a:endCxn id="213" idx="2"/>
          </p:cNvCxnSpPr>
          <p:nvPr/>
        </p:nvCxnSpPr>
        <p:spPr>
          <a:xfrm>
            <a:off x="3670271" y="5018697"/>
            <a:ext cx="181278" cy="637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107087BD-A386-A742-9912-FD25800FFA7F}"/>
              </a:ext>
            </a:extLst>
          </p:cNvPr>
          <p:cNvCxnSpPr>
            <a:cxnSpLocks/>
            <a:endCxn id="213" idx="2"/>
          </p:cNvCxnSpPr>
          <p:nvPr/>
        </p:nvCxnSpPr>
        <p:spPr>
          <a:xfrm>
            <a:off x="3670271" y="5235062"/>
            <a:ext cx="181278" cy="42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A72219BE-E6D3-184C-9BDD-88167722A2D2}"/>
              </a:ext>
            </a:extLst>
          </p:cNvPr>
          <p:cNvCxnSpPr>
            <a:cxnSpLocks/>
            <a:endCxn id="213" idx="2"/>
          </p:cNvCxnSpPr>
          <p:nvPr/>
        </p:nvCxnSpPr>
        <p:spPr>
          <a:xfrm>
            <a:off x="3672950" y="5448334"/>
            <a:ext cx="178599" cy="207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1A4FD4AD-D72A-104A-A058-A835A082F7A7}"/>
              </a:ext>
            </a:extLst>
          </p:cNvPr>
          <p:cNvCxnSpPr>
            <a:cxnSpLocks/>
            <a:endCxn id="214" idx="2"/>
          </p:cNvCxnSpPr>
          <p:nvPr/>
        </p:nvCxnSpPr>
        <p:spPr>
          <a:xfrm>
            <a:off x="3667178" y="5012568"/>
            <a:ext cx="184371" cy="859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3AC41561-800C-6A45-B237-2BCA714243E1}"/>
              </a:ext>
            </a:extLst>
          </p:cNvPr>
          <p:cNvCxnSpPr>
            <a:cxnSpLocks/>
            <a:endCxn id="214" idx="2"/>
          </p:cNvCxnSpPr>
          <p:nvPr/>
        </p:nvCxnSpPr>
        <p:spPr>
          <a:xfrm>
            <a:off x="3667178" y="5228933"/>
            <a:ext cx="184371" cy="64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395409F-2756-C14F-A26F-59D753AAD530}"/>
              </a:ext>
            </a:extLst>
          </p:cNvPr>
          <p:cNvCxnSpPr>
            <a:cxnSpLocks/>
            <a:endCxn id="214" idx="2"/>
          </p:cNvCxnSpPr>
          <p:nvPr/>
        </p:nvCxnSpPr>
        <p:spPr>
          <a:xfrm>
            <a:off x="3669857" y="5442205"/>
            <a:ext cx="181692" cy="429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B7A8D018-5414-5341-A542-71B5CAFC33C5}"/>
              </a:ext>
            </a:extLst>
          </p:cNvPr>
          <p:cNvCxnSpPr>
            <a:cxnSpLocks/>
            <a:endCxn id="215" idx="2"/>
          </p:cNvCxnSpPr>
          <p:nvPr/>
        </p:nvCxnSpPr>
        <p:spPr>
          <a:xfrm>
            <a:off x="3672536" y="5030132"/>
            <a:ext cx="181692" cy="1055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34CA61BA-44D7-714A-ADCD-2C4B82CB6637}"/>
              </a:ext>
            </a:extLst>
          </p:cNvPr>
          <p:cNvCxnSpPr>
            <a:cxnSpLocks/>
            <a:endCxn id="215" idx="2"/>
          </p:cNvCxnSpPr>
          <p:nvPr/>
        </p:nvCxnSpPr>
        <p:spPr>
          <a:xfrm>
            <a:off x="3672536" y="5246497"/>
            <a:ext cx="181692" cy="838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DBB2365E-5B23-D14D-9329-5DA61D7E41B7}"/>
              </a:ext>
            </a:extLst>
          </p:cNvPr>
          <p:cNvCxnSpPr>
            <a:cxnSpLocks/>
            <a:endCxn id="215" idx="2"/>
          </p:cNvCxnSpPr>
          <p:nvPr/>
        </p:nvCxnSpPr>
        <p:spPr>
          <a:xfrm>
            <a:off x="3675215" y="5459769"/>
            <a:ext cx="179013" cy="625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7665ACA-00C2-D641-9363-3FBEBDA3200B}"/>
              </a:ext>
            </a:extLst>
          </p:cNvPr>
          <p:cNvCxnSpPr>
            <a:cxnSpLocks/>
            <a:stCxn id="210" idx="6"/>
            <a:endCxn id="225" idx="0"/>
          </p:cNvCxnSpPr>
          <p:nvPr/>
        </p:nvCxnSpPr>
        <p:spPr>
          <a:xfrm>
            <a:off x="4042708" y="4357704"/>
            <a:ext cx="451203" cy="45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4EA225F-53E1-DA42-BEC8-42111970DEF9}"/>
              </a:ext>
            </a:extLst>
          </p:cNvPr>
          <p:cNvCxnSpPr>
            <a:cxnSpLocks/>
            <a:stCxn id="211" idx="6"/>
            <a:endCxn id="224" idx="0"/>
          </p:cNvCxnSpPr>
          <p:nvPr/>
        </p:nvCxnSpPr>
        <p:spPr>
          <a:xfrm>
            <a:off x="4042708" y="4574067"/>
            <a:ext cx="451200" cy="329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3BCDE171-7D28-C640-AA5E-F86822A67E82}"/>
              </a:ext>
            </a:extLst>
          </p:cNvPr>
          <p:cNvCxnSpPr>
            <a:cxnSpLocks/>
            <a:stCxn id="212" idx="6"/>
            <a:endCxn id="223" idx="0"/>
          </p:cNvCxnSpPr>
          <p:nvPr/>
        </p:nvCxnSpPr>
        <p:spPr>
          <a:xfrm>
            <a:off x="4045387" y="4787340"/>
            <a:ext cx="448521" cy="21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D95729D7-A52D-3546-B1CF-5EC010EA6F3C}"/>
              </a:ext>
            </a:extLst>
          </p:cNvPr>
          <p:cNvCxnSpPr>
            <a:cxnSpLocks/>
            <a:stCxn id="207" idx="6"/>
            <a:endCxn id="222" idx="0"/>
          </p:cNvCxnSpPr>
          <p:nvPr/>
        </p:nvCxnSpPr>
        <p:spPr>
          <a:xfrm>
            <a:off x="4045387" y="5006741"/>
            <a:ext cx="448564" cy="88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5B8CC3B4-673F-524D-A992-2AAA9CDFE34A}"/>
              </a:ext>
            </a:extLst>
          </p:cNvPr>
          <p:cNvCxnSpPr>
            <a:cxnSpLocks/>
            <a:stCxn id="208" idx="6"/>
            <a:endCxn id="221" idx="0"/>
          </p:cNvCxnSpPr>
          <p:nvPr/>
        </p:nvCxnSpPr>
        <p:spPr>
          <a:xfrm flipV="1">
            <a:off x="4045387" y="5185965"/>
            <a:ext cx="448521" cy="37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7D9EB0A6-1B87-8E42-9BA6-CC240AC250D3}"/>
              </a:ext>
            </a:extLst>
          </p:cNvPr>
          <p:cNvCxnSpPr>
            <a:cxnSpLocks/>
            <a:stCxn id="209" idx="6"/>
            <a:endCxn id="220" idx="0"/>
          </p:cNvCxnSpPr>
          <p:nvPr/>
        </p:nvCxnSpPr>
        <p:spPr>
          <a:xfrm flipV="1">
            <a:off x="4048066" y="5277752"/>
            <a:ext cx="445842" cy="158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7BC5DB4F-5BE0-974B-AD92-63B3DA74704A}"/>
              </a:ext>
            </a:extLst>
          </p:cNvPr>
          <p:cNvCxnSpPr>
            <a:cxnSpLocks/>
            <a:stCxn id="213" idx="6"/>
            <a:endCxn id="219" idx="0"/>
          </p:cNvCxnSpPr>
          <p:nvPr/>
        </p:nvCxnSpPr>
        <p:spPr>
          <a:xfrm flipV="1">
            <a:off x="4042708" y="5376887"/>
            <a:ext cx="451201" cy="278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6C7F2BD1-393A-FD4D-9047-9157CC22218C}"/>
              </a:ext>
            </a:extLst>
          </p:cNvPr>
          <p:cNvCxnSpPr>
            <a:cxnSpLocks/>
            <a:stCxn id="214" idx="6"/>
            <a:endCxn id="218" idx="0"/>
          </p:cNvCxnSpPr>
          <p:nvPr/>
        </p:nvCxnSpPr>
        <p:spPr>
          <a:xfrm flipV="1">
            <a:off x="4042708" y="5475198"/>
            <a:ext cx="451202" cy="39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5C26484D-456A-0B41-8B50-7572CDAFBED8}"/>
              </a:ext>
            </a:extLst>
          </p:cNvPr>
          <p:cNvCxnSpPr>
            <a:cxnSpLocks/>
            <a:stCxn id="215" idx="6"/>
            <a:endCxn id="217" idx="0"/>
          </p:cNvCxnSpPr>
          <p:nvPr/>
        </p:nvCxnSpPr>
        <p:spPr>
          <a:xfrm flipV="1">
            <a:off x="4045387" y="5567695"/>
            <a:ext cx="448521" cy="51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1F813CFD-1BCB-7B4F-9B94-A0316113189A}"/>
              </a:ext>
            </a:extLst>
          </p:cNvPr>
          <p:cNvSpPr txBox="1"/>
          <p:nvPr/>
        </p:nvSpPr>
        <p:spPr>
          <a:xfrm>
            <a:off x="3434255" y="4665713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ReLU</a:t>
            </a: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ED672B03-D31B-8B4F-95F9-705A6F06DDCF}"/>
              </a:ext>
            </a:extLst>
          </p:cNvPr>
          <p:cNvSpPr/>
          <p:nvPr/>
        </p:nvSpPr>
        <p:spPr>
          <a:xfrm>
            <a:off x="3584242" y="4816705"/>
            <a:ext cx="122228" cy="735886"/>
          </a:xfrm>
          <a:prstGeom prst="rect">
            <a:avLst/>
          </a:prstGeom>
          <a:solidFill>
            <a:srgbClr val="FBE5D6">
              <a:alpha val="40000"/>
            </a:srgb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2ACF8DF4-9D5E-CE43-8C85-30D6B1284400}"/>
              </a:ext>
            </a:extLst>
          </p:cNvPr>
          <p:cNvSpPr txBox="1"/>
          <p:nvPr/>
        </p:nvSpPr>
        <p:spPr>
          <a:xfrm>
            <a:off x="3801418" y="4081425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Sigmoid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A2445505-6BDA-3D4A-86D2-324605CB5CBF}"/>
              </a:ext>
            </a:extLst>
          </p:cNvPr>
          <p:cNvSpPr/>
          <p:nvPr/>
        </p:nvSpPr>
        <p:spPr>
          <a:xfrm>
            <a:off x="3985314" y="4236428"/>
            <a:ext cx="122228" cy="1975019"/>
          </a:xfrm>
          <a:prstGeom prst="rect">
            <a:avLst/>
          </a:prstGeom>
          <a:solidFill>
            <a:srgbClr val="FBE5D6">
              <a:alpha val="40000"/>
            </a:srgb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9A15879F-2C88-7C4A-A840-66D0E67AC555}"/>
              </a:ext>
            </a:extLst>
          </p:cNvPr>
          <p:cNvSpPr txBox="1"/>
          <p:nvPr/>
        </p:nvSpPr>
        <p:spPr>
          <a:xfrm>
            <a:off x="3045323" y="4686851"/>
            <a:ext cx="327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W1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022D8BF7-D3CB-C14A-8B98-90E631CC2126}"/>
              </a:ext>
            </a:extLst>
          </p:cNvPr>
          <p:cNvSpPr txBox="1"/>
          <p:nvPr/>
        </p:nvSpPr>
        <p:spPr>
          <a:xfrm>
            <a:off x="4220373" y="4335876"/>
            <a:ext cx="327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W2</a:t>
            </a:r>
          </a:p>
        </p:txBody>
      </p: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369CF265-2FCC-264F-8962-0B9FF737B1D8}"/>
              </a:ext>
            </a:extLst>
          </p:cNvPr>
          <p:cNvCxnSpPr>
            <a:stCxn id="313" idx="1"/>
          </p:cNvCxnSpPr>
          <p:nvPr/>
        </p:nvCxnSpPr>
        <p:spPr>
          <a:xfrm>
            <a:off x="3434255" y="4773435"/>
            <a:ext cx="0" cy="794260"/>
          </a:xfrm>
          <a:prstGeom prst="straightConnector1">
            <a:avLst/>
          </a:prstGeom>
          <a:ln w="3175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A0D6B39B-C784-2748-B521-BFCE6D86685D}"/>
                  </a:ext>
                </a:extLst>
              </p:cNvPr>
              <p:cNvSpPr txBox="1"/>
              <p:nvPr/>
            </p:nvSpPr>
            <p:spPr>
              <a:xfrm>
                <a:off x="3278463" y="5549104"/>
                <a:ext cx="321755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5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5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  <m:r>
                        <a:rPr lang="es-ES" sz="5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·</m:t>
                      </m:r>
                      <m:r>
                        <a:rPr lang="es-ES" sz="5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sz="500" dirty="0"/>
              </a:p>
            </p:txBody>
          </p:sp>
        </mc:Choice>
        <mc:Fallback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A0D6B39B-C784-2748-B521-BFCE6D866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463" y="5549104"/>
                <a:ext cx="321755" cy="2363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C795B04E-6CE8-2449-88D0-311609CA55A6}"/>
                  </a:ext>
                </a:extLst>
              </p:cNvPr>
              <p:cNvSpPr/>
              <p:nvPr/>
            </p:nvSpPr>
            <p:spPr>
              <a:xfrm>
                <a:off x="1330704" y="2503329"/>
                <a:ext cx="12298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u="sng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𝐹𝑜𝑟</m:t>
                    </m:r>
                    <m:r>
                      <a:rPr lang="es-ES" i="1" u="sng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ES" i="1" u="sng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s-ES" i="1" u="sng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ES" i="1" u="sng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u="sng" dirty="0"/>
                  <a:t>:</a:t>
                </a:r>
              </a:p>
            </p:txBody>
          </p:sp>
        </mc:Choice>
        <mc:Fallback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C795B04E-6CE8-2449-88D0-311609CA55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704" y="2503329"/>
                <a:ext cx="1229888" cy="369332"/>
              </a:xfrm>
              <a:prstGeom prst="rect">
                <a:avLst/>
              </a:prstGeom>
              <a:blipFill>
                <a:blip r:embed="rId11"/>
                <a:stretch>
                  <a:fillRect t="-6667" r="-3061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A8C3BF89-2175-B341-80E4-2401A76A4B72}"/>
                  </a:ext>
                </a:extLst>
              </p:cNvPr>
              <p:cNvSpPr/>
              <p:nvPr/>
            </p:nvSpPr>
            <p:spPr>
              <a:xfrm>
                <a:off x="2619898" y="4317519"/>
                <a:ext cx="353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A8C3BF89-2175-B341-80E4-2401A76A4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898" y="4317519"/>
                <a:ext cx="353750" cy="369332"/>
              </a:xfrm>
              <a:prstGeom prst="rect">
                <a:avLst/>
              </a:prstGeom>
              <a:blipFill>
                <a:blip r:embed="rId12"/>
                <a:stretch>
                  <a:fillRect t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C0F82172-43C5-3040-8080-71719DA6C94C}"/>
                  </a:ext>
                </a:extLst>
              </p:cNvPr>
              <p:cNvSpPr/>
              <p:nvPr/>
            </p:nvSpPr>
            <p:spPr>
              <a:xfrm>
                <a:off x="4473204" y="4449209"/>
                <a:ext cx="353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C0F82172-43C5-3040-8080-71719DA6C9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204" y="4449209"/>
                <a:ext cx="353750" cy="369332"/>
              </a:xfrm>
              <a:prstGeom prst="rect">
                <a:avLst/>
              </a:prstGeom>
              <a:blipFill>
                <a:blip r:embed="rId13"/>
                <a:stretch>
                  <a:fillRect t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88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2A2E21-1C66-5848-AE35-40EDFB88E2CB}"/>
              </a:ext>
            </a:extLst>
          </p:cNvPr>
          <p:cNvSpPr txBox="1"/>
          <p:nvPr/>
        </p:nvSpPr>
        <p:spPr>
          <a:xfrm>
            <a:off x="3136840" y="147089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168E2A-F554-AA4C-8F31-2DA9996321DC}"/>
                  </a:ext>
                </a:extLst>
              </p:cNvPr>
              <p:cNvSpPr txBox="1"/>
              <p:nvPr/>
            </p:nvSpPr>
            <p:spPr>
              <a:xfrm>
                <a:off x="3610556" y="840141"/>
                <a:ext cx="5666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s-ES" sz="14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168E2A-F554-AA4C-8F31-2DA999632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556" y="840141"/>
                <a:ext cx="566684" cy="333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D28E8ADE-07D1-1A49-8728-0C2754C2B43A}"/>
              </a:ext>
            </a:extLst>
          </p:cNvPr>
          <p:cNvSpPr/>
          <p:nvPr/>
        </p:nvSpPr>
        <p:spPr>
          <a:xfrm rot="5400000">
            <a:off x="3517723" y="377747"/>
            <a:ext cx="58615" cy="995571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DEB171-3F1F-0546-8BBB-C6A159F5B15F}"/>
                  </a:ext>
                </a:extLst>
              </p:cNvPr>
              <p:cNvSpPr txBox="1"/>
              <p:nvPr/>
            </p:nvSpPr>
            <p:spPr>
              <a:xfrm>
                <a:off x="3007246" y="841693"/>
                <a:ext cx="5666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s-ES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DEB171-3F1F-0546-8BBB-C6A159F5B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246" y="841693"/>
                <a:ext cx="566684" cy="333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E1E2FA-C7B0-D44C-B15A-01F790EDFE1F}"/>
                  </a:ext>
                </a:extLst>
              </p:cNvPr>
              <p:cNvSpPr txBox="1"/>
              <p:nvPr/>
            </p:nvSpPr>
            <p:spPr>
              <a:xfrm>
                <a:off x="3301254" y="569931"/>
                <a:ext cx="5666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400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E1E2FA-C7B0-D44C-B15A-01F790EDF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254" y="569931"/>
                <a:ext cx="566684" cy="333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83A554-9EEB-F74B-A19D-0F81C81E376C}"/>
              </a:ext>
            </a:extLst>
          </p:cNvPr>
          <p:cNvCxnSpPr>
            <a:stCxn id="4" idx="1"/>
            <a:endCxn id="2" idx="1"/>
          </p:cNvCxnSpPr>
          <p:nvPr/>
        </p:nvCxnSpPr>
        <p:spPr>
          <a:xfrm>
            <a:off x="2945180" y="1449069"/>
            <a:ext cx="634789" cy="21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D2E68D-A529-4E4E-816C-EC353B800DED}"/>
              </a:ext>
            </a:extLst>
          </p:cNvPr>
          <p:cNvCxnSpPr>
            <a:cxnSpLocks/>
          </p:cNvCxnSpPr>
          <p:nvPr/>
        </p:nvCxnSpPr>
        <p:spPr>
          <a:xfrm flipV="1">
            <a:off x="3275596" y="1132852"/>
            <a:ext cx="603310" cy="15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D32086-E5F1-A048-BF39-F3D217FDE4CB}"/>
              </a:ext>
            </a:extLst>
          </p:cNvPr>
          <p:cNvCxnSpPr/>
          <p:nvPr/>
        </p:nvCxnSpPr>
        <p:spPr>
          <a:xfrm>
            <a:off x="2905141" y="2159767"/>
            <a:ext cx="634789" cy="21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A1851C-B30B-2540-890F-60AE79B291C8}"/>
              </a:ext>
            </a:extLst>
          </p:cNvPr>
          <p:cNvCxnSpPr>
            <a:cxnSpLocks/>
          </p:cNvCxnSpPr>
          <p:nvPr/>
        </p:nvCxnSpPr>
        <p:spPr>
          <a:xfrm>
            <a:off x="3329661" y="1846575"/>
            <a:ext cx="634789" cy="21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4444D2B-9021-6C4C-B0E9-C61F3D629767}"/>
              </a:ext>
            </a:extLst>
          </p:cNvPr>
          <p:cNvSpPr txBox="1"/>
          <p:nvPr/>
        </p:nvSpPr>
        <p:spPr>
          <a:xfrm>
            <a:off x="6895507" y="1449069"/>
            <a:ext cx="429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7A7EBD-5A09-9B4F-A4F6-449E9CE4C41D}"/>
              </a:ext>
            </a:extLst>
          </p:cNvPr>
          <p:cNvSpPr txBox="1"/>
          <p:nvPr/>
        </p:nvSpPr>
        <p:spPr>
          <a:xfrm>
            <a:off x="3779460" y="1901480"/>
            <a:ext cx="429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28E1D6A-FAF6-C94A-9169-5A67DAAAAC1B}"/>
              </a:ext>
            </a:extLst>
          </p:cNvPr>
          <p:cNvGrpSpPr/>
          <p:nvPr/>
        </p:nvGrpSpPr>
        <p:grpSpPr>
          <a:xfrm>
            <a:off x="2931059" y="1522794"/>
            <a:ext cx="955658" cy="309310"/>
            <a:chOff x="1128660" y="4554498"/>
            <a:chExt cx="955658" cy="309310"/>
          </a:xfrm>
        </p:grpSpPr>
        <p:sp>
          <p:nvSpPr>
            <p:cNvPr id="217" name="Cube 216">
              <a:extLst>
                <a:ext uri="{FF2B5EF4-FFF2-40B4-BE49-F238E27FC236}">
                  <a16:creationId xmlns:a16="http://schemas.microsoft.com/office/drawing/2014/main" id="{AC5CBB20-FD56-C148-8A46-D22737FFFBFF}"/>
                </a:ext>
              </a:extLst>
            </p:cNvPr>
            <p:cNvSpPr/>
            <p:nvPr/>
          </p:nvSpPr>
          <p:spPr>
            <a:xfrm>
              <a:off x="1128660" y="4554498"/>
              <a:ext cx="204667" cy="309267"/>
            </a:xfrm>
            <a:prstGeom prst="cube">
              <a:avLst>
                <a:gd name="adj" fmla="val 5305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Cube 217">
              <a:extLst>
                <a:ext uri="{FF2B5EF4-FFF2-40B4-BE49-F238E27FC236}">
                  <a16:creationId xmlns:a16="http://schemas.microsoft.com/office/drawing/2014/main" id="{B8514088-894A-6042-963D-79F3D0B0CB76}"/>
                </a:ext>
              </a:extLst>
            </p:cNvPr>
            <p:cNvSpPr/>
            <p:nvPr/>
          </p:nvSpPr>
          <p:spPr>
            <a:xfrm>
              <a:off x="1221157" y="4554500"/>
              <a:ext cx="204667" cy="309267"/>
            </a:xfrm>
            <a:prstGeom prst="cube">
              <a:avLst>
                <a:gd name="adj" fmla="val 5305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Cube 218">
              <a:extLst>
                <a:ext uri="{FF2B5EF4-FFF2-40B4-BE49-F238E27FC236}">
                  <a16:creationId xmlns:a16="http://schemas.microsoft.com/office/drawing/2014/main" id="{1F9AB5CA-D93C-6941-A8D1-868D2981CBCE}"/>
                </a:ext>
              </a:extLst>
            </p:cNvPr>
            <p:cNvSpPr/>
            <p:nvPr/>
          </p:nvSpPr>
          <p:spPr>
            <a:xfrm>
              <a:off x="1319468" y="4554499"/>
              <a:ext cx="204667" cy="309267"/>
            </a:xfrm>
            <a:prstGeom prst="cube">
              <a:avLst>
                <a:gd name="adj" fmla="val 5305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Cube 219">
              <a:extLst>
                <a:ext uri="{FF2B5EF4-FFF2-40B4-BE49-F238E27FC236}">
                  <a16:creationId xmlns:a16="http://schemas.microsoft.com/office/drawing/2014/main" id="{5248FBA6-62A0-AB4C-AAEA-399C2C840F55}"/>
                </a:ext>
              </a:extLst>
            </p:cNvPr>
            <p:cNvSpPr/>
            <p:nvPr/>
          </p:nvSpPr>
          <p:spPr>
            <a:xfrm>
              <a:off x="1418603" y="4554498"/>
              <a:ext cx="204667" cy="309267"/>
            </a:xfrm>
            <a:prstGeom prst="cube">
              <a:avLst>
                <a:gd name="adj" fmla="val 5305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Cube 220">
              <a:extLst>
                <a:ext uri="{FF2B5EF4-FFF2-40B4-BE49-F238E27FC236}">
                  <a16:creationId xmlns:a16="http://schemas.microsoft.com/office/drawing/2014/main" id="{F5D0E73A-D6B2-8C4F-BADE-068E4EC021FD}"/>
                </a:ext>
              </a:extLst>
            </p:cNvPr>
            <p:cNvSpPr/>
            <p:nvPr/>
          </p:nvSpPr>
          <p:spPr>
            <a:xfrm>
              <a:off x="1510390" y="4554498"/>
              <a:ext cx="204667" cy="309267"/>
            </a:xfrm>
            <a:prstGeom prst="cube">
              <a:avLst>
                <a:gd name="adj" fmla="val 5305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Cube 221">
              <a:extLst>
                <a:ext uri="{FF2B5EF4-FFF2-40B4-BE49-F238E27FC236}">
                  <a16:creationId xmlns:a16="http://schemas.microsoft.com/office/drawing/2014/main" id="{CD971034-CBFC-4F44-9A71-1C875672FBA8}"/>
                </a:ext>
              </a:extLst>
            </p:cNvPr>
            <p:cNvSpPr/>
            <p:nvPr/>
          </p:nvSpPr>
          <p:spPr>
            <a:xfrm>
              <a:off x="1601571" y="4554541"/>
              <a:ext cx="204667" cy="309267"/>
            </a:xfrm>
            <a:prstGeom prst="cube">
              <a:avLst>
                <a:gd name="adj" fmla="val 53059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Cube 222">
              <a:extLst>
                <a:ext uri="{FF2B5EF4-FFF2-40B4-BE49-F238E27FC236}">
                  <a16:creationId xmlns:a16="http://schemas.microsoft.com/office/drawing/2014/main" id="{CAF50522-443E-784F-A0DB-7E8465C8066F}"/>
                </a:ext>
              </a:extLst>
            </p:cNvPr>
            <p:cNvSpPr/>
            <p:nvPr/>
          </p:nvSpPr>
          <p:spPr>
            <a:xfrm>
              <a:off x="1696683" y="4554498"/>
              <a:ext cx="204667" cy="309267"/>
            </a:xfrm>
            <a:prstGeom prst="cube">
              <a:avLst>
                <a:gd name="adj" fmla="val 53059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Cube 223">
              <a:extLst>
                <a:ext uri="{FF2B5EF4-FFF2-40B4-BE49-F238E27FC236}">
                  <a16:creationId xmlns:a16="http://schemas.microsoft.com/office/drawing/2014/main" id="{A6067132-A876-4043-AD0E-E8C73FC546DD}"/>
                </a:ext>
              </a:extLst>
            </p:cNvPr>
            <p:cNvSpPr/>
            <p:nvPr/>
          </p:nvSpPr>
          <p:spPr>
            <a:xfrm>
              <a:off x="1792493" y="4554498"/>
              <a:ext cx="204667" cy="309267"/>
            </a:xfrm>
            <a:prstGeom prst="cube">
              <a:avLst>
                <a:gd name="adj" fmla="val 5305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Cube 224">
              <a:extLst>
                <a:ext uri="{FF2B5EF4-FFF2-40B4-BE49-F238E27FC236}">
                  <a16:creationId xmlns:a16="http://schemas.microsoft.com/office/drawing/2014/main" id="{50FE7587-F31C-AC48-B9DC-C7DD09239C5C}"/>
                </a:ext>
              </a:extLst>
            </p:cNvPr>
            <p:cNvSpPr/>
            <p:nvPr/>
          </p:nvSpPr>
          <p:spPr>
            <a:xfrm>
              <a:off x="1879651" y="4554501"/>
              <a:ext cx="204667" cy="309267"/>
            </a:xfrm>
            <a:prstGeom prst="cube">
              <a:avLst>
                <a:gd name="adj" fmla="val 5305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28E0C48-E4C8-9A4F-B504-43DE1DD9864A}"/>
              </a:ext>
            </a:extLst>
          </p:cNvPr>
          <p:cNvGrpSpPr/>
          <p:nvPr/>
        </p:nvGrpSpPr>
        <p:grpSpPr>
          <a:xfrm>
            <a:off x="5087777" y="1121106"/>
            <a:ext cx="1772691" cy="1030147"/>
            <a:chOff x="1054173" y="4554498"/>
            <a:chExt cx="1030146" cy="309310"/>
          </a:xfrm>
        </p:grpSpPr>
        <p:sp>
          <p:nvSpPr>
            <p:cNvPr id="152" name="Cube 151">
              <a:extLst>
                <a:ext uri="{FF2B5EF4-FFF2-40B4-BE49-F238E27FC236}">
                  <a16:creationId xmlns:a16="http://schemas.microsoft.com/office/drawing/2014/main" id="{9E4E62DC-188D-834B-A99F-80A17A800978}"/>
                </a:ext>
              </a:extLst>
            </p:cNvPr>
            <p:cNvSpPr/>
            <p:nvPr/>
          </p:nvSpPr>
          <p:spPr>
            <a:xfrm>
              <a:off x="1054173" y="4554498"/>
              <a:ext cx="279154" cy="309267"/>
            </a:xfrm>
            <a:prstGeom prst="cube">
              <a:avLst>
                <a:gd name="adj" fmla="val 5305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ube 161">
              <a:extLst>
                <a:ext uri="{FF2B5EF4-FFF2-40B4-BE49-F238E27FC236}">
                  <a16:creationId xmlns:a16="http://schemas.microsoft.com/office/drawing/2014/main" id="{6B3C666F-BE80-EB4B-94CF-D6ACF3DC1E6A}"/>
                </a:ext>
              </a:extLst>
            </p:cNvPr>
            <p:cNvSpPr/>
            <p:nvPr/>
          </p:nvSpPr>
          <p:spPr>
            <a:xfrm>
              <a:off x="1146670" y="4554500"/>
              <a:ext cx="279154" cy="309267"/>
            </a:xfrm>
            <a:prstGeom prst="cube">
              <a:avLst>
                <a:gd name="adj" fmla="val 5305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ube 162">
              <a:extLst>
                <a:ext uri="{FF2B5EF4-FFF2-40B4-BE49-F238E27FC236}">
                  <a16:creationId xmlns:a16="http://schemas.microsoft.com/office/drawing/2014/main" id="{9E364A75-7867-564C-AEE7-C2C140106D88}"/>
                </a:ext>
              </a:extLst>
            </p:cNvPr>
            <p:cNvSpPr/>
            <p:nvPr/>
          </p:nvSpPr>
          <p:spPr>
            <a:xfrm>
              <a:off x="1244981" y="4554499"/>
              <a:ext cx="279154" cy="309267"/>
            </a:xfrm>
            <a:prstGeom prst="cube">
              <a:avLst>
                <a:gd name="adj" fmla="val 5305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Cube 163">
              <a:extLst>
                <a:ext uri="{FF2B5EF4-FFF2-40B4-BE49-F238E27FC236}">
                  <a16:creationId xmlns:a16="http://schemas.microsoft.com/office/drawing/2014/main" id="{4893D2A9-5C49-FE4C-9122-994B24FE9985}"/>
                </a:ext>
              </a:extLst>
            </p:cNvPr>
            <p:cNvSpPr/>
            <p:nvPr/>
          </p:nvSpPr>
          <p:spPr>
            <a:xfrm>
              <a:off x="1344116" y="4554498"/>
              <a:ext cx="279154" cy="309267"/>
            </a:xfrm>
            <a:prstGeom prst="cube">
              <a:avLst>
                <a:gd name="adj" fmla="val 5305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Cube 164">
              <a:extLst>
                <a:ext uri="{FF2B5EF4-FFF2-40B4-BE49-F238E27FC236}">
                  <a16:creationId xmlns:a16="http://schemas.microsoft.com/office/drawing/2014/main" id="{53E885A0-EC94-6D43-B2B6-5B454CA5BA0A}"/>
                </a:ext>
              </a:extLst>
            </p:cNvPr>
            <p:cNvSpPr/>
            <p:nvPr/>
          </p:nvSpPr>
          <p:spPr>
            <a:xfrm>
              <a:off x="1435904" y="4554498"/>
              <a:ext cx="279154" cy="309267"/>
            </a:xfrm>
            <a:prstGeom prst="cube">
              <a:avLst>
                <a:gd name="adj" fmla="val 5305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Cube 165">
              <a:extLst>
                <a:ext uri="{FF2B5EF4-FFF2-40B4-BE49-F238E27FC236}">
                  <a16:creationId xmlns:a16="http://schemas.microsoft.com/office/drawing/2014/main" id="{AB4AE8CE-618E-E74A-9E4B-CDFECC35A4FC}"/>
                </a:ext>
              </a:extLst>
            </p:cNvPr>
            <p:cNvSpPr/>
            <p:nvPr/>
          </p:nvSpPr>
          <p:spPr>
            <a:xfrm>
              <a:off x="1527085" y="4554541"/>
              <a:ext cx="279154" cy="309267"/>
            </a:xfrm>
            <a:prstGeom prst="cube">
              <a:avLst>
                <a:gd name="adj" fmla="val 53059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Cube 166">
              <a:extLst>
                <a:ext uri="{FF2B5EF4-FFF2-40B4-BE49-F238E27FC236}">
                  <a16:creationId xmlns:a16="http://schemas.microsoft.com/office/drawing/2014/main" id="{2CF18ED0-2609-B84A-B61E-F830307043EE}"/>
                </a:ext>
              </a:extLst>
            </p:cNvPr>
            <p:cNvSpPr/>
            <p:nvPr/>
          </p:nvSpPr>
          <p:spPr>
            <a:xfrm>
              <a:off x="1622197" y="4554498"/>
              <a:ext cx="279154" cy="309267"/>
            </a:xfrm>
            <a:prstGeom prst="cube">
              <a:avLst>
                <a:gd name="adj" fmla="val 53059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Cube 167">
              <a:extLst>
                <a:ext uri="{FF2B5EF4-FFF2-40B4-BE49-F238E27FC236}">
                  <a16:creationId xmlns:a16="http://schemas.microsoft.com/office/drawing/2014/main" id="{3F16E28B-9AC2-5F4E-B3DE-E92436C8CD26}"/>
                </a:ext>
              </a:extLst>
            </p:cNvPr>
            <p:cNvSpPr/>
            <p:nvPr/>
          </p:nvSpPr>
          <p:spPr>
            <a:xfrm>
              <a:off x="1718007" y="4554498"/>
              <a:ext cx="279154" cy="309267"/>
            </a:xfrm>
            <a:prstGeom prst="cube">
              <a:avLst>
                <a:gd name="adj" fmla="val 5305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Cube 168">
              <a:extLst>
                <a:ext uri="{FF2B5EF4-FFF2-40B4-BE49-F238E27FC236}">
                  <a16:creationId xmlns:a16="http://schemas.microsoft.com/office/drawing/2014/main" id="{7A3B6300-7A3E-6548-B924-7CF08D592049}"/>
                </a:ext>
              </a:extLst>
            </p:cNvPr>
            <p:cNvSpPr/>
            <p:nvPr/>
          </p:nvSpPr>
          <p:spPr>
            <a:xfrm>
              <a:off x="1805165" y="4554501"/>
              <a:ext cx="279154" cy="309267"/>
            </a:xfrm>
            <a:prstGeom prst="cube">
              <a:avLst>
                <a:gd name="adj" fmla="val 5305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E4217814-F9B1-AB4C-9C69-01694F46FA4F}"/>
              </a:ext>
            </a:extLst>
          </p:cNvPr>
          <p:cNvSpPr txBox="1"/>
          <p:nvPr/>
        </p:nvSpPr>
        <p:spPr>
          <a:xfrm>
            <a:off x="6771953" y="1947874"/>
            <a:ext cx="429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BD7E7C0-EF0E-F041-858E-E896FF0AB588}"/>
              </a:ext>
            </a:extLst>
          </p:cNvPr>
          <p:cNvSpPr txBox="1"/>
          <p:nvPr/>
        </p:nvSpPr>
        <p:spPr>
          <a:xfrm>
            <a:off x="5988657" y="740158"/>
            <a:ext cx="2904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C’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ACBFFA0-57B5-5043-8B88-78C9C8FC8839}"/>
              </a:ext>
            </a:extLst>
          </p:cNvPr>
          <p:cNvCxnSpPr>
            <a:cxnSpLocks/>
          </p:cNvCxnSpPr>
          <p:nvPr/>
        </p:nvCxnSpPr>
        <p:spPr>
          <a:xfrm>
            <a:off x="5372560" y="994145"/>
            <a:ext cx="1522947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be 1">
            <a:extLst>
              <a:ext uri="{FF2B5EF4-FFF2-40B4-BE49-F238E27FC236}">
                <a16:creationId xmlns:a16="http://schemas.microsoft.com/office/drawing/2014/main" id="{E3D6F8C6-9466-9747-866D-6D63AE366D6E}"/>
              </a:ext>
            </a:extLst>
          </p:cNvPr>
          <p:cNvSpPr/>
          <p:nvPr/>
        </p:nvSpPr>
        <p:spPr>
          <a:xfrm>
            <a:off x="3513446" y="1133220"/>
            <a:ext cx="451004" cy="1030147"/>
          </a:xfrm>
          <a:prstGeom prst="cube">
            <a:avLst>
              <a:gd name="adj" fmla="val 70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F4480E6B-89B9-0E4D-82E5-870A18AF0986}"/>
              </a:ext>
            </a:extLst>
          </p:cNvPr>
          <p:cNvSpPr/>
          <p:nvPr/>
        </p:nvSpPr>
        <p:spPr>
          <a:xfrm>
            <a:off x="2878657" y="1131111"/>
            <a:ext cx="451004" cy="1030147"/>
          </a:xfrm>
          <a:prstGeom prst="cube">
            <a:avLst>
              <a:gd name="adj" fmla="val 70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90C577-14CF-2346-A979-901C1709A5CB}"/>
              </a:ext>
            </a:extLst>
          </p:cNvPr>
          <p:cNvCxnSpPr/>
          <p:nvPr/>
        </p:nvCxnSpPr>
        <p:spPr>
          <a:xfrm>
            <a:off x="4131733" y="1608667"/>
            <a:ext cx="6942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9D354ED-C92C-494B-B6EF-D7A6C30ED16C}"/>
                  </a:ext>
                </a:extLst>
              </p:cNvPr>
              <p:cNvSpPr txBox="1"/>
              <p:nvPr/>
            </p:nvSpPr>
            <p:spPr>
              <a:xfrm>
                <a:off x="4202604" y="1282100"/>
                <a:ext cx="5666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1" i="1" dirty="0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r>
                            <a:rPr lang="es-ES" sz="1400" b="0" i="1" dirty="0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9D354ED-C92C-494B-B6EF-D7A6C30ED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604" y="1282100"/>
                <a:ext cx="566684" cy="3339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5A94B2C0-F236-0A4A-8B8A-004639FB6776}"/>
                  </a:ext>
                </a:extLst>
              </p:cNvPr>
              <p:cNvSpPr/>
              <p:nvPr/>
            </p:nvSpPr>
            <p:spPr>
              <a:xfrm>
                <a:off x="3201451" y="1787668"/>
                <a:ext cx="3117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5A94B2C0-F236-0A4A-8B8A-004639FB6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451" y="1787668"/>
                <a:ext cx="311752" cy="307777"/>
              </a:xfrm>
              <a:prstGeom prst="rect">
                <a:avLst/>
              </a:prstGeom>
              <a:blipFill>
                <a:blip r:embed="rId6"/>
                <a:stretch>
                  <a:fillRect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9C5984E2-FFE9-6E49-87A2-FC37E63E32C9}"/>
                  </a:ext>
                </a:extLst>
              </p:cNvPr>
              <p:cNvSpPr txBox="1"/>
              <p:nvPr/>
            </p:nvSpPr>
            <p:spPr>
              <a:xfrm>
                <a:off x="5826901" y="423665"/>
                <a:ext cx="566684" cy="367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9C5984E2-FFE9-6E49-87A2-FC37E63E3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901" y="423665"/>
                <a:ext cx="566684" cy="367473"/>
              </a:xfrm>
              <a:prstGeom prst="rect">
                <a:avLst/>
              </a:prstGeom>
              <a:blipFill>
                <a:blip r:embed="rId7"/>
                <a:stretch>
                  <a:fillRect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Left Brace 184">
            <a:extLst>
              <a:ext uri="{FF2B5EF4-FFF2-40B4-BE49-F238E27FC236}">
                <a16:creationId xmlns:a16="http://schemas.microsoft.com/office/drawing/2014/main" id="{F537150E-2284-0E4D-B3CB-2E0ED551C972}"/>
              </a:ext>
            </a:extLst>
          </p:cNvPr>
          <p:cNvSpPr/>
          <p:nvPr/>
        </p:nvSpPr>
        <p:spPr>
          <a:xfrm rot="5400000">
            <a:off x="6066668" y="-37701"/>
            <a:ext cx="45719" cy="1611957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3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239E31-AC1D-0A45-A9AF-D07D5523C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452" y="1356562"/>
            <a:ext cx="3350846" cy="3095124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F7E512-CDA4-4F41-AD58-6801355F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426" y="1363123"/>
            <a:ext cx="3350846" cy="3040435"/>
          </a:xfrm>
          <a:prstGeom prst="rect">
            <a:avLst/>
          </a:prstGeom>
          <a:ln>
            <a:noFill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2F6D89-1C80-3946-B954-524CD8A4FCCE}"/>
              </a:ext>
            </a:extLst>
          </p:cNvPr>
          <p:cNvCxnSpPr/>
          <p:nvPr/>
        </p:nvCxnSpPr>
        <p:spPr>
          <a:xfrm>
            <a:off x="4947298" y="1363123"/>
            <a:ext cx="0" cy="3040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03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E3D6F8C6-9466-9747-866D-6D63AE366D6E}"/>
              </a:ext>
            </a:extLst>
          </p:cNvPr>
          <p:cNvSpPr/>
          <p:nvPr/>
        </p:nvSpPr>
        <p:spPr>
          <a:xfrm>
            <a:off x="4283987" y="2266784"/>
            <a:ext cx="451004" cy="1030147"/>
          </a:xfrm>
          <a:prstGeom prst="cube">
            <a:avLst>
              <a:gd name="adj" fmla="val 70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A2E21-1C66-5848-AE35-40EDFB88E2CB}"/>
              </a:ext>
            </a:extLst>
          </p:cNvPr>
          <p:cNvSpPr txBox="1"/>
          <p:nvPr/>
        </p:nvSpPr>
        <p:spPr>
          <a:xfrm>
            <a:off x="3907381" y="260445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F4480E6B-89B9-0E4D-82E5-870A18AF0986}"/>
              </a:ext>
            </a:extLst>
          </p:cNvPr>
          <p:cNvSpPr/>
          <p:nvPr/>
        </p:nvSpPr>
        <p:spPr>
          <a:xfrm>
            <a:off x="3649198" y="2264675"/>
            <a:ext cx="451004" cy="1030147"/>
          </a:xfrm>
          <a:prstGeom prst="cube">
            <a:avLst>
              <a:gd name="adj" fmla="val 70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83A554-9EEB-F74B-A19D-0F81C81E376C}"/>
              </a:ext>
            </a:extLst>
          </p:cNvPr>
          <p:cNvCxnSpPr>
            <a:stCxn id="4" idx="1"/>
            <a:endCxn id="2" idx="1"/>
          </p:cNvCxnSpPr>
          <p:nvPr/>
        </p:nvCxnSpPr>
        <p:spPr>
          <a:xfrm>
            <a:off x="3715721" y="2582633"/>
            <a:ext cx="634789" cy="21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A1851C-B30B-2540-890F-60AE79B291C8}"/>
              </a:ext>
            </a:extLst>
          </p:cNvPr>
          <p:cNvCxnSpPr>
            <a:cxnSpLocks/>
          </p:cNvCxnSpPr>
          <p:nvPr/>
        </p:nvCxnSpPr>
        <p:spPr>
          <a:xfrm>
            <a:off x="4100202" y="2980139"/>
            <a:ext cx="634789" cy="21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B63F50-0A2E-0047-A494-89DD188DBE35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4401495" y="3026314"/>
            <a:ext cx="843552" cy="264634"/>
          </a:xfrm>
          <a:prstGeom prst="straightConnector1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12521D5-E57E-064A-B830-1B36BF63FF74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734991" y="2925978"/>
            <a:ext cx="462020" cy="55216"/>
          </a:xfrm>
          <a:prstGeom prst="straightConnector1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1A13E9-AC4A-9142-9210-3C274956C52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406409" y="2584743"/>
            <a:ext cx="838638" cy="240898"/>
          </a:xfrm>
          <a:prstGeom prst="straightConnector1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0A80C0-4DE7-E24E-8071-5DDE514FAE7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708975" y="2267238"/>
            <a:ext cx="644667" cy="449809"/>
          </a:xfrm>
          <a:prstGeom prst="straightConnector1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be 12">
            <a:extLst>
              <a:ext uri="{FF2B5EF4-FFF2-40B4-BE49-F238E27FC236}">
                <a16:creationId xmlns:a16="http://schemas.microsoft.com/office/drawing/2014/main" id="{BC7009D7-A259-9047-AA6B-647AFE24A86E}"/>
              </a:ext>
            </a:extLst>
          </p:cNvPr>
          <p:cNvSpPr/>
          <p:nvPr/>
        </p:nvSpPr>
        <p:spPr>
          <a:xfrm>
            <a:off x="5197011" y="2717047"/>
            <a:ext cx="204667" cy="309267"/>
          </a:xfrm>
          <a:prstGeom prst="cube">
            <a:avLst>
              <a:gd name="adj" fmla="val 5305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385CBBF3-7C5D-9A4D-A325-B13E0C539B4A}"/>
              </a:ext>
            </a:extLst>
          </p:cNvPr>
          <p:cNvSpPr/>
          <p:nvPr/>
        </p:nvSpPr>
        <p:spPr>
          <a:xfrm>
            <a:off x="5289508" y="2717049"/>
            <a:ext cx="204667" cy="309267"/>
          </a:xfrm>
          <a:prstGeom prst="cube">
            <a:avLst>
              <a:gd name="adj" fmla="val 5305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3A830A2F-2C26-0D4E-8B8F-4BBB8CC20807}"/>
              </a:ext>
            </a:extLst>
          </p:cNvPr>
          <p:cNvSpPr/>
          <p:nvPr/>
        </p:nvSpPr>
        <p:spPr>
          <a:xfrm>
            <a:off x="5387819" y="2717048"/>
            <a:ext cx="204667" cy="309267"/>
          </a:xfrm>
          <a:prstGeom prst="cube">
            <a:avLst>
              <a:gd name="adj" fmla="val 5305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825605D5-6699-4C4D-BA76-7BBA20E07F66}"/>
              </a:ext>
            </a:extLst>
          </p:cNvPr>
          <p:cNvSpPr/>
          <p:nvPr/>
        </p:nvSpPr>
        <p:spPr>
          <a:xfrm>
            <a:off x="5486954" y="2717047"/>
            <a:ext cx="204667" cy="309267"/>
          </a:xfrm>
          <a:prstGeom prst="cube">
            <a:avLst>
              <a:gd name="adj" fmla="val 5305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8AAE2837-4FC2-A846-85BD-726BC32092B2}"/>
              </a:ext>
            </a:extLst>
          </p:cNvPr>
          <p:cNvSpPr/>
          <p:nvPr/>
        </p:nvSpPr>
        <p:spPr>
          <a:xfrm>
            <a:off x="5578741" y="2717047"/>
            <a:ext cx="204667" cy="309267"/>
          </a:xfrm>
          <a:prstGeom prst="cube">
            <a:avLst>
              <a:gd name="adj" fmla="val 5305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F5FFE7F3-9321-5D4B-9C35-BEE81A7AD6DB}"/>
              </a:ext>
            </a:extLst>
          </p:cNvPr>
          <p:cNvSpPr/>
          <p:nvPr/>
        </p:nvSpPr>
        <p:spPr>
          <a:xfrm>
            <a:off x="5669922" y="2717090"/>
            <a:ext cx="204667" cy="309267"/>
          </a:xfrm>
          <a:prstGeom prst="cube">
            <a:avLst>
              <a:gd name="adj" fmla="val 5305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5D49D831-E95A-A843-9A92-39308E34F759}"/>
              </a:ext>
            </a:extLst>
          </p:cNvPr>
          <p:cNvSpPr/>
          <p:nvPr/>
        </p:nvSpPr>
        <p:spPr>
          <a:xfrm>
            <a:off x="5765034" y="2717047"/>
            <a:ext cx="204667" cy="309267"/>
          </a:xfrm>
          <a:prstGeom prst="cube">
            <a:avLst>
              <a:gd name="adj" fmla="val 5305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EC0427E4-D395-6A44-80E2-5989FB7AC115}"/>
              </a:ext>
            </a:extLst>
          </p:cNvPr>
          <p:cNvSpPr/>
          <p:nvPr/>
        </p:nvSpPr>
        <p:spPr>
          <a:xfrm>
            <a:off x="5860844" y="2717047"/>
            <a:ext cx="204667" cy="309267"/>
          </a:xfrm>
          <a:prstGeom prst="cube">
            <a:avLst>
              <a:gd name="adj" fmla="val 5305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27B4823-5862-574C-9444-22EF60320268}"/>
              </a:ext>
            </a:extLst>
          </p:cNvPr>
          <p:cNvCxnSpPr>
            <a:cxnSpLocks/>
            <a:stCxn id="4" idx="3"/>
            <a:endCxn id="13" idx="3"/>
          </p:cNvCxnSpPr>
          <p:nvPr/>
        </p:nvCxnSpPr>
        <p:spPr>
          <a:xfrm rot="5400000" flipH="1" flipV="1">
            <a:off x="4346130" y="2395905"/>
            <a:ext cx="268508" cy="1529326"/>
          </a:xfrm>
          <a:prstGeom prst="bentConnector3">
            <a:avLst>
              <a:gd name="adj1" fmla="val -60519"/>
            </a:avLst>
          </a:prstGeom>
          <a:ln w="31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24CA7368-79BC-3A45-8C21-D461FC1E842A}"/>
              </a:ext>
            </a:extLst>
          </p:cNvPr>
          <p:cNvCxnSpPr>
            <a:cxnSpLocks/>
          </p:cNvCxnSpPr>
          <p:nvPr/>
        </p:nvCxnSpPr>
        <p:spPr>
          <a:xfrm flipV="1">
            <a:off x="4486265" y="3026314"/>
            <a:ext cx="1509773" cy="199697"/>
          </a:xfrm>
          <a:prstGeom prst="bentConnector2">
            <a:avLst/>
          </a:prstGeom>
          <a:ln w="31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9334C6F-4E28-9545-8132-243CBB7D33ED}"/>
                  </a:ext>
                </a:extLst>
              </p:cNvPr>
              <p:cNvSpPr/>
              <p:nvPr/>
            </p:nvSpPr>
            <p:spPr>
              <a:xfrm>
                <a:off x="4956039" y="1611638"/>
                <a:ext cx="530915" cy="4306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𝑠𝑞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9334C6F-4E28-9545-8132-243CBB7D3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039" y="1611638"/>
                <a:ext cx="530915" cy="4306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DFFD69C5-2FAD-054D-8E98-C90D8AFEF56D}"/>
              </a:ext>
            </a:extLst>
          </p:cNvPr>
          <p:cNvGrpSpPr/>
          <p:nvPr/>
        </p:nvGrpSpPr>
        <p:grpSpPr>
          <a:xfrm rot="16200000">
            <a:off x="6031329" y="2670986"/>
            <a:ext cx="955658" cy="309310"/>
            <a:chOff x="1128660" y="4554498"/>
            <a:chExt cx="955658" cy="309310"/>
          </a:xfrm>
        </p:grpSpPr>
        <p:sp>
          <p:nvSpPr>
            <p:cNvPr id="83" name="Cube 82">
              <a:extLst>
                <a:ext uri="{FF2B5EF4-FFF2-40B4-BE49-F238E27FC236}">
                  <a16:creationId xmlns:a16="http://schemas.microsoft.com/office/drawing/2014/main" id="{60B0945C-83EB-CF43-BF5F-3C027297FFFA}"/>
                </a:ext>
              </a:extLst>
            </p:cNvPr>
            <p:cNvSpPr/>
            <p:nvPr/>
          </p:nvSpPr>
          <p:spPr>
            <a:xfrm>
              <a:off x="1128660" y="4554498"/>
              <a:ext cx="204667" cy="309267"/>
            </a:xfrm>
            <a:prstGeom prst="cube">
              <a:avLst>
                <a:gd name="adj" fmla="val 5305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Cube 83">
              <a:extLst>
                <a:ext uri="{FF2B5EF4-FFF2-40B4-BE49-F238E27FC236}">
                  <a16:creationId xmlns:a16="http://schemas.microsoft.com/office/drawing/2014/main" id="{41495FEF-AA47-2643-B60B-6776749E7620}"/>
                </a:ext>
              </a:extLst>
            </p:cNvPr>
            <p:cNvSpPr/>
            <p:nvPr/>
          </p:nvSpPr>
          <p:spPr>
            <a:xfrm>
              <a:off x="1221157" y="4554500"/>
              <a:ext cx="204667" cy="309267"/>
            </a:xfrm>
            <a:prstGeom prst="cube">
              <a:avLst>
                <a:gd name="adj" fmla="val 5305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Cube 84">
              <a:extLst>
                <a:ext uri="{FF2B5EF4-FFF2-40B4-BE49-F238E27FC236}">
                  <a16:creationId xmlns:a16="http://schemas.microsoft.com/office/drawing/2014/main" id="{9F8CCD2E-C23A-D044-8349-016311E5F1A0}"/>
                </a:ext>
              </a:extLst>
            </p:cNvPr>
            <p:cNvSpPr/>
            <p:nvPr/>
          </p:nvSpPr>
          <p:spPr>
            <a:xfrm>
              <a:off x="1319468" y="4554499"/>
              <a:ext cx="204667" cy="309267"/>
            </a:xfrm>
            <a:prstGeom prst="cube">
              <a:avLst>
                <a:gd name="adj" fmla="val 5305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Cube 85">
              <a:extLst>
                <a:ext uri="{FF2B5EF4-FFF2-40B4-BE49-F238E27FC236}">
                  <a16:creationId xmlns:a16="http://schemas.microsoft.com/office/drawing/2014/main" id="{1D28FE09-9EE9-0149-9E25-3D9EED3C03DB}"/>
                </a:ext>
              </a:extLst>
            </p:cNvPr>
            <p:cNvSpPr/>
            <p:nvPr/>
          </p:nvSpPr>
          <p:spPr>
            <a:xfrm>
              <a:off x="1418603" y="4554498"/>
              <a:ext cx="204667" cy="309267"/>
            </a:xfrm>
            <a:prstGeom prst="cube">
              <a:avLst>
                <a:gd name="adj" fmla="val 5305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Cube 86">
              <a:extLst>
                <a:ext uri="{FF2B5EF4-FFF2-40B4-BE49-F238E27FC236}">
                  <a16:creationId xmlns:a16="http://schemas.microsoft.com/office/drawing/2014/main" id="{2E547250-46B7-114D-9C6A-B58E43F509CA}"/>
                </a:ext>
              </a:extLst>
            </p:cNvPr>
            <p:cNvSpPr/>
            <p:nvPr/>
          </p:nvSpPr>
          <p:spPr>
            <a:xfrm>
              <a:off x="1510390" y="4554498"/>
              <a:ext cx="204667" cy="309267"/>
            </a:xfrm>
            <a:prstGeom prst="cube">
              <a:avLst>
                <a:gd name="adj" fmla="val 5305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Cube 87">
              <a:extLst>
                <a:ext uri="{FF2B5EF4-FFF2-40B4-BE49-F238E27FC236}">
                  <a16:creationId xmlns:a16="http://schemas.microsoft.com/office/drawing/2014/main" id="{7DF783ED-F894-0C4D-B7B9-294F174F9872}"/>
                </a:ext>
              </a:extLst>
            </p:cNvPr>
            <p:cNvSpPr/>
            <p:nvPr/>
          </p:nvSpPr>
          <p:spPr>
            <a:xfrm>
              <a:off x="1601571" y="4554541"/>
              <a:ext cx="204667" cy="309267"/>
            </a:xfrm>
            <a:prstGeom prst="cube">
              <a:avLst>
                <a:gd name="adj" fmla="val 5305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Cube 88">
              <a:extLst>
                <a:ext uri="{FF2B5EF4-FFF2-40B4-BE49-F238E27FC236}">
                  <a16:creationId xmlns:a16="http://schemas.microsoft.com/office/drawing/2014/main" id="{6ADB2117-E7BA-AE45-8AB9-313B453BA6F5}"/>
                </a:ext>
              </a:extLst>
            </p:cNvPr>
            <p:cNvSpPr/>
            <p:nvPr/>
          </p:nvSpPr>
          <p:spPr>
            <a:xfrm>
              <a:off x="1696683" y="4554498"/>
              <a:ext cx="204667" cy="309267"/>
            </a:xfrm>
            <a:prstGeom prst="cube">
              <a:avLst>
                <a:gd name="adj" fmla="val 5305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Cube 89">
              <a:extLst>
                <a:ext uri="{FF2B5EF4-FFF2-40B4-BE49-F238E27FC236}">
                  <a16:creationId xmlns:a16="http://schemas.microsoft.com/office/drawing/2014/main" id="{F373B79B-CC00-3E42-B996-9D6FD683521E}"/>
                </a:ext>
              </a:extLst>
            </p:cNvPr>
            <p:cNvSpPr/>
            <p:nvPr/>
          </p:nvSpPr>
          <p:spPr>
            <a:xfrm>
              <a:off x="1792493" y="4554498"/>
              <a:ext cx="204667" cy="309267"/>
            </a:xfrm>
            <a:prstGeom prst="cube">
              <a:avLst>
                <a:gd name="adj" fmla="val 5305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Cube 90">
              <a:extLst>
                <a:ext uri="{FF2B5EF4-FFF2-40B4-BE49-F238E27FC236}">
                  <a16:creationId xmlns:a16="http://schemas.microsoft.com/office/drawing/2014/main" id="{C937F1B2-D8E1-6442-9452-71A7D1FD1F6B}"/>
                </a:ext>
              </a:extLst>
            </p:cNvPr>
            <p:cNvSpPr/>
            <p:nvPr/>
          </p:nvSpPr>
          <p:spPr>
            <a:xfrm>
              <a:off x="1879651" y="4554501"/>
              <a:ext cx="204667" cy="309267"/>
            </a:xfrm>
            <a:prstGeom prst="cube">
              <a:avLst>
                <a:gd name="adj" fmla="val 5305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Oval 99">
            <a:extLst>
              <a:ext uri="{FF2B5EF4-FFF2-40B4-BE49-F238E27FC236}">
                <a16:creationId xmlns:a16="http://schemas.microsoft.com/office/drawing/2014/main" id="{2E80468D-8672-314D-9F54-165D8813E327}"/>
              </a:ext>
            </a:extLst>
          </p:cNvPr>
          <p:cNvSpPr/>
          <p:nvPr/>
        </p:nvSpPr>
        <p:spPr>
          <a:xfrm>
            <a:off x="7151825" y="2566365"/>
            <a:ext cx="191159" cy="1735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6855E77-6931-7349-B532-8A1092C46EAC}"/>
              </a:ext>
            </a:extLst>
          </p:cNvPr>
          <p:cNvSpPr/>
          <p:nvPr/>
        </p:nvSpPr>
        <p:spPr>
          <a:xfrm>
            <a:off x="7151825" y="2782728"/>
            <a:ext cx="191159" cy="1735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6C89FC7-B2CC-994F-A782-9B19C40D0E3E}"/>
              </a:ext>
            </a:extLst>
          </p:cNvPr>
          <p:cNvSpPr/>
          <p:nvPr/>
        </p:nvSpPr>
        <p:spPr>
          <a:xfrm>
            <a:off x="7154504" y="2996001"/>
            <a:ext cx="191159" cy="1735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380A829-25BD-9D41-8844-2775FB975BE2}"/>
              </a:ext>
            </a:extLst>
          </p:cNvPr>
          <p:cNvCxnSpPr>
            <a:stCxn id="91" idx="3"/>
            <a:endCxn id="100" idx="2"/>
          </p:cNvCxnSpPr>
          <p:nvPr/>
        </p:nvCxnSpPr>
        <p:spPr>
          <a:xfrm>
            <a:off x="6663773" y="2504443"/>
            <a:ext cx="488052" cy="148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236E7FC-6B58-A647-A4CD-AE5BA42436BE}"/>
              </a:ext>
            </a:extLst>
          </p:cNvPr>
          <p:cNvCxnSpPr>
            <a:cxnSpLocks/>
            <a:stCxn id="90" idx="3"/>
            <a:endCxn id="100" idx="2"/>
          </p:cNvCxnSpPr>
          <p:nvPr/>
        </p:nvCxnSpPr>
        <p:spPr>
          <a:xfrm>
            <a:off x="6663770" y="2591601"/>
            <a:ext cx="488055" cy="6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82CBDBC-42DC-7C45-9B40-4DBD793B97D1}"/>
              </a:ext>
            </a:extLst>
          </p:cNvPr>
          <p:cNvCxnSpPr>
            <a:cxnSpLocks/>
            <a:stCxn id="89" idx="3"/>
            <a:endCxn id="100" idx="2"/>
          </p:cNvCxnSpPr>
          <p:nvPr/>
        </p:nvCxnSpPr>
        <p:spPr>
          <a:xfrm flipV="1">
            <a:off x="6663770" y="2653121"/>
            <a:ext cx="488055" cy="3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90722D4-2BBF-EA4D-9629-39D11A0B1C3B}"/>
              </a:ext>
            </a:extLst>
          </p:cNvPr>
          <p:cNvCxnSpPr>
            <a:cxnSpLocks/>
            <a:stCxn id="88" idx="3"/>
            <a:endCxn id="100" idx="2"/>
          </p:cNvCxnSpPr>
          <p:nvPr/>
        </p:nvCxnSpPr>
        <p:spPr>
          <a:xfrm flipV="1">
            <a:off x="6663813" y="2653121"/>
            <a:ext cx="488012" cy="129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55EEBA2-BEB9-1F4C-8B57-8CFA220ACB60}"/>
              </a:ext>
            </a:extLst>
          </p:cNvPr>
          <p:cNvCxnSpPr>
            <a:cxnSpLocks/>
            <a:stCxn id="87" idx="3"/>
            <a:endCxn id="100" idx="2"/>
          </p:cNvCxnSpPr>
          <p:nvPr/>
        </p:nvCxnSpPr>
        <p:spPr>
          <a:xfrm flipV="1">
            <a:off x="6663770" y="2653121"/>
            <a:ext cx="488055" cy="220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1BB0593-09B9-7E4A-9C3D-17FD21ED2252}"/>
              </a:ext>
            </a:extLst>
          </p:cNvPr>
          <p:cNvCxnSpPr>
            <a:cxnSpLocks/>
            <a:stCxn id="86" idx="3"/>
            <a:endCxn id="100" idx="2"/>
          </p:cNvCxnSpPr>
          <p:nvPr/>
        </p:nvCxnSpPr>
        <p:spPr>
          <a:xfrm flipV="1">
            <a:off x="6663770" y="2653121"/>
            <a:ext cx="488055" cy="312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23B924F-92CA-3244-B1BE-5A42F91CEC37}"/>
              </a:ext>
            </a:extLst>
          </p:cNvPr>
          <p:cNvCxnSpPr>
            <a:cxnSpLocks/>
            <a:stCxn id="85" idx="3"/>
            <a:endCxn id="100" idx="2"/>
          </p:cNvCxnSpPr>
          <p:nvPr/>
        </p:nvCxnSpPr>
        <p:spPr>
          <a:xfrm flipV="1">
            <a:off x="6663771" y="2653121"/>
            <a:ext cx="488054" cy="411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A658A2D-279E-9746-AD72-A7551F4342D4}"/>
              </a:ext>
            </a:extLst>
          </p:cNvPr>
          <p:cNvCxnSpPr>
            <a:cxnSpLocks/>
            <a:stCxn id="84" idx="3"/>
            <a:endCxn id="100" idx="2"/>
          </p:cNvCxnSpPr>
          <p:nvPr/>
        </p:nvCxnSpPr>
        <p:spPr>
          <a:xfrm flipV="1">
            <a:off x="6663772" y="2653121"/>
            <a:ext cx="488053" cy="509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63244E8-6002-3845-A3C6-15143AFDF5F0}"/>
              </a:ext>
            </a:extLst>
          </p:cNvPr>
          <p:cNvCxnSpPr>
            <a:cxnSpLocks/>
            <a:stCxn id="83" idx="3"/>
            <a:endCxn id="100" idx="2"/>
          </p:cNvCxnSpPr>
          <p:nvPr/>
        </p:nvCxnSpPr>
        <p:spPr>
          <a:xfrm flipV="1">
            <a:off x="6663770" y="2653121"/>
            <a:ext cx="488055" cy="602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B7E0A97-1377-E94D-AD93-553B51ED2899}"/>
              </a:ext>
            </a:extLst>
          </p:cNvPr>
          <p:cNvCxnSpPr>
            <a:cxnSpLocks/>
            <a:endCxn id="101" idx="2"/>
          </p:cNvCxnSpPr>
          <p:nvPr/>
        </p:nvCxnSpPr>
        <p:spPr>
          <a:xfrm>
            <a:off x="6662433" y="2504443"/>
            <a:ext cx="489392" cy="365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838CB4C-A625-5D4D-B1FE-AA3F54F2AA11}"/>
              </a:ext>
            </a:extLst>
          </p:cNvPr>
          <p:cNvCxnSpPr>
            <a:cxnSpLocks/>
            <a:endCxn id="101" idx="2"/>
          </p:cNvCxnSpPr>
          <p:nvPr/>
        </p:nvCxnSpPr>
        <p:spPr>
          <a:xfrm>
            <a:off x="6662430" y="2591601"/>
            <a:ext cx="489395" cy="277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DB4D802-BB20-2B47-88EE-89006A008EC7}"/>
              </a:ext>
            </a:extLst>
          </p:cNvPr>
          <p:cNvCxnSpPr>
            <a:cxnSpLocks/>
            <a:endCxn id="101" idx="2"/>
          </p:cNvCxnSpPr>
          <p:nvPr/>
        </p:nvCxnSpPr>
        <p:spPr>
          <a:xfrm>
            <a:off x="6662430" y="2687412"/>
            <a:ext cx="489395" cy="182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D2CB1E48-4E24-AC40-976E-BBA2C0836386}"/>
              </a:ext>
            </a:extLst>
          </p:cNvPr>
          <p:cNvCxnSpPr>
            <a:cxnSpLocks/>
            <a:endCxn id="101" idx="2"/>
          </p:cNvCxnSpPr>
          <p:nvPr/>
        </p:nvCxnSpPr>
        <p:spPr>
          <a:xfrm>
            <a:off x="6662473" y="2782524"/>
            <a:ext cx="489352" cy="86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103DF83-28E9-C247-8202-98E3ABCDC14E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6662430" y="2869484"/>
            <a:ext cx="489395" cy="4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A171B5B-AAB6-654C-A1D6-9723D2E7AD16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6662430" y="2869484"/>
            <a:ext cx="489395" cy="96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9E50E04-C7A3-C845-97C9-401D36B46D02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6662431" y="2869484"/>
            <a:ext cx="489394" cy="195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EFB7453-6B66-9644-9353-3C1F11B9ECBB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6662432" y="2869484"/>
            <a:ext cx="489393" cy="293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E1FF959-817D-6945-AAC6-58DE320B01E4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6662430" y="2869484"/>
            <a:ext cx="489395" cy="38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FDA7391-967B-4549-9971-B9F82E06404D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6666452" y="2506610"/>
            <a:ext cx="488052" cy="576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61DA8A90-42D9-AC41-81DB-6EA7D0B810E5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6666449" y="2593768"/>
            <a:ext cx="488055" cy="488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A5EF61A-6034-9846-A0E7-A746A94324C3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6666449" y="2689579"/>
            <a:ext cx="488055" cy="393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CE883AF-5782-4041-BB64-CAB7F3B8E7C1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6666492" y="2784691"/>
            <a:ext cx="488012" cy="298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0DFA3FF-A2F5-4244-A6C8-956A3748F910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6666449" y="2875871"/>
            <a:ext cx="488055" cy="206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52987EC-2BB0-D142-80E5-FB54429E7A50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6666449" y="2967659"/>
            <a:ext cx="488055" cy="115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2037BC8-F4BF-2E4C-87DE-E3995F0CA42F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6666450" y="3066793"/>
            <a:ext cx="488054" cy="1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6953D995-1D55-9845-8840-44E3949411AE}"/>
              </a:ext>
            </a:extLst>
          </p:cNvPr>
          <p:cNvCxnSpPr>
            <a:cxnSpLocks/>
            <a:endCxn id="102" idx="2"/>
          </p:cNvCxnSpPr>
          <p:nvPr/>
        </p:nvCxnSpPr>
        <p:spPr>
          <a:xfrm flipV="1">
            <a:off x="6666451" y="3082757"/>
            <a:ext cx="488053" cy="82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71C2EF3-93A3-5242-957C-9416A956F7C1}"/>
              </a:ext>
            </a:extLst>
          </p:cNvPr>
          <p:cNvCxnSpPr>
            <a:cxnSpLocks/>
            <a:endCxn id="102" idx="2"/>
          </p:cNvCxnSpPr>
          <p:nvPr/>
        </p:nvCxnSpPr>
        <p:spPr>
          <a:xfrm flipV="1">
            <a:off x="6666449" y="3082757"/>
            <a:ext cx="488055" cy="174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 206">
            <a:extLst>
              <a:ext uri="{FF2B5EF4-FFF2-40B4-BE49-F238E27FC236}">
                <a16:creationId xmlns:a16="http://schemas.microsoft.com/office/drawing/2014/main" id="{6FE736B2-C1D7-4645-8445-0951F4DD9A2E}"/>
              </a:ext>
            </a:extLst>
          </p:cNvPr>
          <p:cNvSpPr/>
          <p:nvPr/>
        </p:nvSpPr>
        <p:spPr>
          <a:xfrm>
            <a:off x="7538850" y="2576670"/>
            <a:ext cx="191159" cy="1735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A7DEBC36-3A63-FB46-BB61-386865C36C4B}"/>
              </a:ext>
            </a:extLst>
          </p:cNvPr>
          <p:cNvSpPr/>
          <p:nvPr/>
        </p:nvSpPr>
        <p:spPr>
          <a:xfrm>
            <a:off x="7538850" y="2793033"/>
            <a:ext cx="191159" cy="1735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D94D0FF2-9EBA-7E49-8889-ACF1373521F9}"/>
              </a:ext>
            </a:extLst>
          </p:cNvPr>
          <p:cNvSpPr/>
          <p:nvPr/>
        </p:nvSpPr>
        <p:spPr>
          <a:xfrm>
            <a:off x="7541529" y="3006306"/>
            <a:ext cx="191159" cy="1735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D997E814-B401-3B45-8592-AB1CAB95B240}"/>
              </a:ext>
            </a:extLst>
          </p:cNvPr>
          <p:cNvSpPr/>
          <p:nvPr/>
        </p:nvSpPr>
        <p:spPr>
          <a:xfrm>
            <a:off x="7536171" y="1927633"/>
            <a:ext cx="191159" cy="1735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5B6E48A5-C074-A04F-BE6D-2CBF378F1817}"/>
              </a:ext>
            </a:extLst>
          </p:cNvPr>
          <p:cNvSpPr/>
          <p:nvPr/>
        </p:nvSpPr>
        <p:spPr>
          <a:xfrm>
            <a:off x="7536171" y="2143996"/>
            <a:ext cx="191159" cy="1735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3B095AFD-8F25-E44B-BFFA-781C2B3E160F}"/>
              </a:ext>
            </a:extLst>
          </p:cNvPr>
          <p:cNvSpPr/>
          <p:nvPr/>
        </p:nvSpPr>
        <p:spPr>
          <a:xfrm>
            <a:off x="7538850" y="2357269"/>
            <a:ext cx="191159" cy="1735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322AB1BC-F119-AA41-9093-D3DBB3A7500E}"/>
              </a:ext>
            </a:extLst>
          </p:cNvPr>
          <p:cNvSpPr/>
          <p:nvPr/>
        </p:nvSpPr>
        <p:spPr>
          <a:xfrm>
            <a:off x="7536171" y="3225707"/>
            <a:ext cx="191159" cy="1735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D47E2C17-5C4D-F349-8A6C-E5EFF0C9A1E6}"/>
              </a:ext>
            </a:extLst>
          </p:cNvPr>
          <p:cNvSpPr/>
          <p:nvPr/>
        </p:nvSpPr>
        <p:spPr>
          <a:xfrm>
            <a:off x="7536171" y="3442070"/>
            <a:ext cx="191159" cy="1735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398C6537-5EAD-EA4B-812F-501063FD6463}"/>
              </a:ext>
            </a:extLst>
          </p:cNvPr>
          <p:cNvSpPr/>
          <p:nvPr/>
        </p:nvSpPr>
        <p:spPr>
          <a:xfrm>
            <a:off x="7538850" y="3655343"/>
            <a:ext cx="191159" cy="1735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28E1D6A-FAF6-C94A-9169-5A67DAAAAC1B}"/>
              </a:ext>
            </a:extLst>
          </p:cNvPr>
          <p:cNvGrpSpPr/>
          <p:nvPr/>
        </p:nvGrpSpPr>
        <p:grpSpPr>
          <a:xfrm rot="16200000">
            <a:off x="7855356" y="2748527"/>
            <a:ext cx="955658" cy="309310"/>
            <a:chOff x="1128660" y="4554498"/>
            <a:chExt cx="955658" cy="309310"/>
          </a:xfrm>
        </p:grpSpPr>
        <p:sp>
          <p:nvSpPr>
            <p:cNvPr id="217" name="Cube 216">
              <a:extLst>
                <a:ext uri="{FF2B5EF4-FFF2-40B4-BE49-F238E27FC236}">
                  <a16:creationId xmlns:a16="http://schemas.microsoft.com/office/drawing/2014/main" id="{AC5CBB20-FD56-C148-8A46-D22737FFFBFF}"/>
                </a:ext>
              </a:extLst>
            </p:cNvPr>
            <p:cNvSpPr/>
            <p:nvPr/>
          </p:nvSpPr>
          <p:spPr>
            <a:xfrm>
              <a:off x="1128660" y="4554498"/>
              <a:ext cx="204667" cy="309267"/>
            </a:xfrm>
            <a:prstGeom prst="cube">
              <a:avLst>
                <a:gd name="adj" fmla="val 5305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Cube 217">
              <a:extLst>
                <a:ext uri="{FF2B5EF4-FFF2-40B4-BE49-F238E27FC236}">
                  <a16:creationId xmlns:a16="http://schemas.microsoft.com/office/drawing/2014/main" id="{B8514088-894A-6042-963D-79F3D0B0CB76}"/>
                </a:ext>
              </a:extLst>
            </p:cNvPr>
            <p:cNvSpPr/>
            <p:nvPr/>
          </p:nvSpPr>
          <p:spPr>
            <a:xfrm>
              <a:off x="1221157" y="4554500"/>
              <a:ext cx="204667" cy="309267"/>
            </a:xfrm>
            <a:prstGeom prst="cube">
              <a:avLst>
                <a:gd name="adj" fmla="val 5305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Cube 218">
              <a:extLst>
                <a:ext uri="{FF2B5EF4-FFF2-40B4-BE49-F238E27FC236}">
                  <a16:creationId xmlns:a16="http://schemas.microsoft.com/office/drawing/2014/main" id="{1F9AB5CA-D93C-6941-A8D1-868D2981CBCE}"/>
                </a:ext>
              </a:extLst>
            </p:cNvPr>
            <p:cNvSpPr/>
            <p:nvPr/>
          </p:nvSpPr>
          <p:spPr>
            <a:xfrm>
              <a:off x="1319468" y="4554499"/>
              <a:ext cx="204667" cy="309267"/>
            </a:xfrm>
            <a:prstGeom prst="cube">
              <a:avLst>
                <a:gd name="adj" fmla="val 5305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Cube 219">
              <a:extLst>
                <a:ext uri="{FF2B5EF4-FFF2-40B4-BE49-F238E27FC236}">
                  <a16:creationId xmlns:a16="http://schemas.microsoft.com/office/drawing/2014/main" id="{5248FBA6-62A0-AB4C-AAEA-399C2C840F55}"/>
                </a:ext>
              </a:extLst>
            </p:cNvPr>
            <p:cNvSpPr/>
            <p:nvPr/>
          </p:nvSpPr>
          <p:spPr>
            <a:xfrm>
              <a:off x="1418603" y="4554498"/>
              <a:ext cx="204667" cy="309267"/>
            </a:xfrm>
            <a:prstGeom prst="cube">
              <a:avLst>
                <a:gd name="adj" fmla="val 5305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Cube 220">
              <a:extLst>
                <a:ext uri="{FF2B5EF4-FFF2-40B4-BE49-F238E27FC236}">
                  <a16:creationId xmlns:a16="http://schemas.microsoft.com/office/drawing/2014/main" id="{F5D0E73A-D6B2-8C4F-BADE-068E4EC021FD}"/>
                </a:ext>
              </a:extLst>
            </p:cNvPr>
            <p:cNvSpPr/>
            <p:nvPr/>
          </p:nvSpPr>
          <p:spPr>
            <a:xfrm>
              <a:off x="1510390" y="4554498"/>
              <a:ext cx="204667" cy="309267"/>
            </a:xfrm>
            <a:prstGeom prst="cube">
              <a:avLst>
                <a:gd name="adj" fmla="val 5305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Cube 221">
              <a:extLst>
                <a:ext uri="{FF2B5EF4-FFF2-40B4-BE49-F238E27FC236}">
                  <a16:creationId xmlns:a16="http://schemas.microsoft.com/office/drawing/2014/main" id="{CD971034-CBFC-4F44-9A71-1C875672FBA8}"/>
                </a:ext>
              </a:extLst>
            </p:cNvPr>
            <p:cNvSpPr/>
            <p:nvPr/>
          </p:nvSpPr>
          <p:spPr>
            <a:xfrm>
              <a:off x="1601571" y="4554541"/>
              <a:ext cx="204667" cy="309267"/>
            </a:xfrm>
            <a:prstGeom prst="cube">
              <a:avLst>
                <a:gd name="adj" fmla="val 53059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Cube 222">
              <a:extLst>
                <a:ext uri="{FF2B5EF4-FFF2-40B4-BE49-F238E27FC236}">
                  <a16:creationId xmlns:a16="http://schemas.microsoft.com/office/drawing/2014/main" id="{CAF50522-443E-784F-A0DB-7E8465C8066F}"/>
                </a:ext>
              </a:extLst>
            </p:cNvPr>
            <p:cNvSpPr/>
            <p:nvPr/>
          </p:nvSpPr>
          <p:spPr>
            <a:xfrm>
              <a:off x="1696683" y="4554498"/>
              <a:ext cx="204667" cy="309267"/>
            </a:xfrm>
            <a:prstGeom prst="cube">
              <a:avLst>
                <a:gd name="adj" fmla="val 53059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Cube 223">
              <a:extLst>
                <a:ext uri="{FF2B5EF4-FFF2-40B4-BE49-F238E27FC236}">
                  <a16:creationId xmlns:a16="http://schemas.microsoft.com/office/drawing/2014/main" id="{A6067132-A876-4043-AD0E-E8C73FC546DD}"/>
                </a:ext>
              </a:extLst>
            </p:cNvPr>
            <p:cNvSpPr/>
            <p:nvPr/>
          </p:nvSpPr>
          <p:spPr>
            <a:xfrm>
              <a:off x="1792493" y="4554498"/>
              <a:ext cx="204667" cy="309267"/>
            </a:xfrm>
            <a:prstGeom prst="cube">
              <a:avLst>
                <a:gd name="adj" fmla="val 5305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Cube 224">
              <a:extLst>
                <a:ext uri="{FF2B5EF4-FFF2-40B4-BE49-F238E27FC236}">
                  <a16:creationId xmlns:a16="http://schemas.microsoft.com/office/drawing/2014/main" id="{50FE7587-F31C-AC48-B9DC-C7DD09239C5C}"/>
                </a:ext>
              </a:extLst>
            </p:cNvPr>
            <p:cNvSpPr/>
            <p:nvPr/>
          </p:nvSpPr>
          <p:spPr>
            <a:xfrm>
              <a:off x="1879651" y="4554501"/>
              <a:ext cx="204667" cy="309267"/>
            </a:xfrm>
            <a:prstGeom prst="cube">
              <a:avLst>
                <a:gd name="adj" fmla="val 5305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A8DAA206-48F6-6B4F-9D81-2D1D60247A4F}"/>
              </a:ext>
            </a:extLst>
          </p:cNvPr>
          <p:cNvCxnSpPr>
            <a:stCxn id="100" idx="6"/>
            <a:endCxn id="210" idx="2"/>
          </p:cNvCxnSpPr>
          <p:nvPr/>
        </p:nvCxnSpPr>
        <p:spPr>
          <a:xfrm flipV="1">
            <a:off x="7342984" y="2014389"/>
            <a:ext cx="193187" cy="638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51F0EA63-9024-094E-A307-F75F2692EA6F}"/>
              </a:ext>
            </a:extLst>
          </p:cNvPr>
          <p:cNvCxnSpPr>
            <a:stCxn id="101" idx="6"/>
            <a:endCxn id="210" idx="2"/>
          </p:cNvCxnSpPr>
          <p:nvPr/>
        </p:nvCxnSpPr>
        <p:spPr>
          <a:xfrm flipV="1">
            <a:off x="7342984" y="2014389"/>
            <a:ext cx="193187" cy="855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DAE29D79-D902-FA49-BC6B-831CD9183A70}"/>
              </a:ext>
            </a:extLst>
          </p:cNvPr>
          <p:cNvCxnSpPr>
            <a:stCxn id="102" idx="6"/>
            <a:endCxn id="210" idx="2"/>
          </p:cNvCxnSpPr>
          <p:nvPr/>
        </p:nvCxnSpPr>
        <p:spPr>
          <a:xfrm flipV="1">
            <a:off x="7345663" y="2014389"/>
            <a:ext cx="190508" cy="1068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D048699A-AD64-7945-BE97-69A35CA1150D}"/>
              </a:ext>
            </a:extLst>
          </p:cNvPr>
          <p:cNvCxnSpPr>
            <a:cxnSpLocks/>
            <a:endCxn id="211" idx="2"/>
          </p:cNvCxnSpPr>
          <p:nvPr/>
        </p:nvCxnSpPr>
        <p:spPr>
          <a:xfrm flipV="1">
            <a:off x="7349449" y="2230752"/>
            <a:ext cx="186722" cy="432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1E9EB2F1-5AE5-2743-AA86-2D888A0703FC}"/>
              </a:ext>
            </a:extLst>
          </p:cNvPr>
          <p:cNvCxnSpPr>
            <a:cxnSpLocks/>
            <a:endCxn id="211" idx="2"/>
          </p:cNvCxnSpPr>
          <p:nvPr/>
        </p:nvCxnSpPr>
        <p:spPr>
          <a:xfrm flipV="1">
            <a:off x="7349449" y="2230752"/>
            <a:ext cx="186722" cy="649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E73CC01D-9D2C-5E43-80C4-07610F3AFB3B}"/>
              </a:ext>
            </a:extLst>
          </p:cNvPr>
          <p:cNvCxnSpPr>
            <a:cxnSpLocks/>
            <a:endCxn id="211" idx="2"/>
          </p:cNvCxnSpPr>
          <p:nvPr/>
        </p:nvCxnSpPr>
        <p:spPr>
          <a:xfrm flipV="1">
            <a:off x="7352128" y="2230752"/>
            <a:ext cx="184043" cy="86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FFF466FB-8568-BE4C-9B9D-14735AB5CB81}"/>
              </a:ext>
            </a:extLst>
          </p:cNvPr>
          <p:cNvCxnSpPr>
            <a:cxnSpLocks/>
            <a:endCxn id="212" idx="2"/>
          </p:cNvCxnSpPr>
          <p:nvPr/>
        </p:nvCxnSpPr>
        <p:spPr>
          <a:xfrm flipV="1">
            <a:off x="7349449" y="2444025"/>
            <a:ext cx="189401" cy="21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D088E100-F365-5C4C-A186-7693D4598605}"/>
              </a:ext>
            </a:extLst>
          </p:cNvPr>
          <p:cNvCxnSpPr>
            <a:cxnSpLocks/>
            <a:endCxn id="212" idx="2"/>
          </p:cNvCxnSpPr>
          <p:nvPr/>
        </p:nvCxnSpPr>
        <p:spPr>
          <a:xfrm flipV="1">
            <a:off x="7349449" y="2444025"/>
            <a:ext cx="189401" cy="435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FA78A0E1-4CD0-024B-A438-586258251DE5}"/>
              </a:ext>
            </a:extLst>
          </p:cNvPr>
          <p:cNvCxnSpPr>
            <a:cxnSpLocks/>
            <a:endCxn id="212" idx="2"/>
          </p:cNvCxnSpPr>
          <p:nvPr/>
        </p:nvCxnSpPr>
        <p:spPr>
          <a:xfrm flipV="1">
            <a:off x="7352128" y="2444025"/>
            <a:ext cx="186722" cy="649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90EBCB59-4BFC-4448-99A1-4F50C73F3A42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343263" y="2663426"/>
            <a:ext cx="195587" cy="10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59BCA0D7-4872-3241-9B44-B28F59C4742B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343263" y="2663426"/>
            <a:ext cx="195587" cy="22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EA6F774-3A57-5947-B838-73371749FC3F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345942" y="2663426"/>
            <a:ext cx="192908" cy="439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341A83C5-94A2-0F4D-A56D-29D3847500F5}"/>
              </a:ext>
            </a:extLst>
          </p:cNvPr>
          <p:cNvCxnSpPr>
            <a:cxnSpLocks/>
            <a:endCxn id="208" idx="2"/>
          </p:cNvCxnSpPr>
          <p:nvPr/>
        </p:nvCxnSpPr>
        <p:spPr>
          <a:xfrm>
            <a:off x="7345768" y="2675568"/>
            <a:ext cx="193082" cy="20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168DD2F9-4A6A-0245-A8EC-736F6B1DAE89}"/>
              </a:ext>
            </a:extLst>
          </p:cNvPr>
          <p:cNvCxnSpPr>
            <a:cxnSpLocks/>
            <a:endCxn id="208" idx="2"/>
          </p:cNvCxnSpPr>
          <p:nvPr/>
        </p:nvCxnSpPr>
        <p:spPr>
          <a:xfrm flipV="1">
            <a:off x="7345768" y="2879789"/>
            <a:ext cx="193082" cy="12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0FE574A-89A8-8A44-8051-80CA838EC29A}"/>
              </a:ext>
            </a:extLst>
          </p:cNvPr>
          <p:cNvCxnSpPr>
            <a:cxnSpLocks/>
            <a:endCxn id="208" idx="2"/>
          </p:cNvCxnSpPr>
          <p:nvPr/>
        </p:nvCxnSpPr>
        <p:spPr>
          <a:xfrm flipV="1">
            <a:off x="7348447" y="2879789"/>
            <a:ext cx="190403" cy="225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217A6360-FAFE-2E49-B855-0A76EDD47508}"/>
              </a:ext>
            </a:extLst>
          </p:cNvPr>
          <p:cNvCxnSpPr>
            <a:cxnSpLocks/>
            <a:endCxn id="209" idx="2"/>
          </p:cNvCxnSpPr>
          <p:nvPr/>
        </p:nvCxnSpPr>
        <p:spPr>
          <a:xfrm>
            <a:off x="7353289" y="2673825"/>
            <a:ext cx="188240" cy="41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D906BABC-8A36-C042-AB5B-76337425249A}"/>
              </a:ext>
            </a:extLst>
          </p:cNvPr>
          <p:cNvCxnSpPr>
            <a:cxnSpLocks/>
            <a:endCxn id="209" idx="2"/>
          </p:cNvCxnSpPr>
          <p:nvPr/>
        </p:nvCxnSpPr>
        <p:spPr>
          <a:xfrm>
            <a:off x="7353289" y="2890190"/>
            <a:ext cx="188240" cy="202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EB1B0793-681C-DE45-9C7F-1149E2167A40}"/>
              </a:ext>
            </a:extLst>
          </p:cNvPr>
          <p:cNvCxnSpPr>
            <a:cxnSpLocks/>
            <a:endCxn id="209" idx="2"/>
          </p:cNvCxnSpPr>
          <p:nvPr/>
        </p:nvCxnSpPr>
        <p:spPr>
          <a:xfrm flipV="1">
            <a:off x="7355968" y="3093062"/>
            <a:ext cx="185561" cy="1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FC9C78DC-8375-0F42-ABA7-BF250534B372}"/>
              </a:ext>
            </a:extLst>
          </p:cNvPr>
          <p:cNvCxnSpPr>
            <a:cxnSpLocks/>
            <a:endCxn id="213" idx="2"/>
          </p:cNvCxnSpPr>
          <p:nvPr/>
        </p:nvCxnSpPr>
        <p:spPr>
          <a:xfrm>
            <a:off x="7354893" y="2675382"/>
            <a:ext cx="181278" cy="637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107087BD-A386-A742-9912-FD25800FFA7F}"/>
              </a:ext>
            </a:extLst>
          </p:cNvPr>
          <p:cNvCxnSpPr>
            <a:cxnSpLocks/>
            <a:endCxn id="213" idx="2"/>
          </p:cNvCxnSpPr>
          <p:nvPr/>
        </p:nvCxnSpPr>
        <p:spPr>
          <a:xfrm>
            <a:off x="7354893" y="2891747"/>
            <a:ext cx="181278" cy="42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A72219BE-E6D3-184C-9BDD-88167722A2D2}"/>
              </a:ext>
            </a:extLst>
          </p:cNvPr>
          <p:cNvCxnSpPr>
            <a:cxnSpLocks/>
            <a:endCxn id="213" idx="2"/>
          </p:cNvCxnSpPr>
          <p:nvPr/>
        </p:nvCxnSpPr>
        <p:spPr>
          <a:xfrm>
            <a:off x="7357572" y="3105019"/>
            <a:ext cx="178599" cy="207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1A4FD4AD-D72A-104A-A058-A835A082F7A7}"/>
              </a:ext>
            </a:extLst>
          </p:cNvPr>
          <p:cNvCxnSpPr>
            <a:cxnSpLocks/>
            <a:endCxn id="214" idx="2"/>
          </p:cNvCxnSpPr>
          <p:nvPr/>
        </p:nvCxnSpPr>
        <p:spPr>
          <a:xfrm>
            <a:off x="7351800" y="2669253"/>
            <a:ext cx="184371" cy="859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3AC41561-800C-6A45-B237-2BCA714243E1}"/>
              </a:ext>
            </a:extLst>
          </p:cNvPr>
          <p:cNvCxnSpPr>
            <a:cxnSpLocks/>
            <a:endCxn id="214" idx="2"/>
          </p:cNvCxnSpPr>
          <p:nvPr/>
        </p:nvCxnSpPr>
        <p:spPr>
          <a:xfrm>
            <a:off x="7351800" y="2885618"/>
            <a:ext cx="184371" cy="64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395409F-2756-C14F-A26F-59D753AAD530}"/>
              </a:ext>
            </a:extLst>
          </p:cNvPr>
          <p:cNvCxnSpPr>
            <a:cxnSpLocks/>
            <a:endCxn id="214" idx="2"/>
          </p:cNvCxnSpPr>
          <p:nvPr/>
        </p:nvCxnSpPr>
        <p:spPr>
          <a:xfrm>
            <a:off x="7354479" y="3098890"/>
            <a:ext cx="181692" cy="429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B7A8D018-5414-5341-A542-71B5CAFC33C5}"/>
              </a:ext>
            </a:extLst>
          </p:cNvPr>
          <p:cNvCxnSpPr>
            <a:cxnSpLocks/>
            <a:endCxn id="215" idx="2"/>
          </p:cNvCxnSpPr>
          <p:nvPr/>
        </p:nvCxnSpPr>
        <p:spPr>
          <a:xfrm>
            <a:off x="7357158" y="2686817"/>
            <a:ext cx="181692" cy="1055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34CA61BA-44D7-714A-ADCD-2C4B82CB6637}"/>
              </a:ext>
            </a:extLst>
          </p:cNvPr>
          <p:cNvCxnSpPr>
            <a:cxnSpLocks/>
            <a:endCxn id="215" idx="2"/>
          </p:cNvCxnSpPr>
          <p:nvPr/>
        </p:nvCxnSpPr>
        <p:spPr>
          <a:xfrm>
            <a:off x="7357158" y="2903182"/>
            <a:ext cx="181692" cy="838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DBB2365E-5B23-D14D-9329-5DA61D7E41B7}"/>
              </a:ext>
            </a:extLst>
          </p:cNvPr>
          <p:cNvCxnSpPr>
            <a:cxnSpLocks/>
            <a:endCxn id="215" idx="2"/>
          </p:cNvCxnSpPr>
          <p:nvPr/>
        </p:nvCxnSpPr>
        <p:spPr>
          <a:xfrm>
            <a:off x="7359837" y="3116454"/>
            <a:ext cx="179013" cy="625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7665ACA-00C2-D641-9363-3FBEBDA3200B}"/>
              </a:ext>
            </a:extLst>
          </p:cNvPr>
          <p:cNvCxnSpPr>
            <a:cxnSpLocks/>
            <a:stCxn id="210" idx="6"/>
            <a:endCxn id="225" idx="0"/>
          </p:cNvCxnSpPr>
          <p:nvPr/>
        </p:nvCxnSpPr>
        <p:spPr>
          <a:xfrm>
            <a:off x="7727330" y="2014389"/>
            <a:ext cx="451203" cy="45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4EA225F-53E1-DA42-BEC8-42111970DEF9}"/>
              </a:ext>
            </a:extLst>
          </p:cNvPr>
          <p:cNvCxnSpPr>
            <a:cxnSpLocks/>
            <a:stCxn id="211" idx="6"/>
            <a:endCxn id="224" idx="0"/>
          </p:cNvCxnSpPr>
          <p:nvPr/>
        </p:nvCxnSpPr>
        <p:spPr>
          <a:xfrm>
            <a:off x="7727330" y="2230752"/>
            <a:ext cx="451200" cy="329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3BCDE171-7D28-C640-AA5E-F86822A67E82}"/>
              </a:ext>
            </a:extLst>
          </p:cNvPr>
          <p:cNvCxnSpPr>
            <a:cxnSpLocks/>
            <a:stCxn id="212" idx="6"/>
            <a:endCxn id="223" idx="0"/>
          </p:cNvCxnSpPr>
          <p:nvPr/>
        </p:nvCxnSpPr>
        <p:spPr>
          <a:xfrm>
            <a:off x="7730009" y="2444025"/>
            <a:ext cx="448521" cy="21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D95729D7-A52D-3546-B1CF-5EC010EA6F3C}"/>
              </a:ext>
            </a:extLst>
          </p:cNvPr>
          <p:cNvCxnSpPr>
            <a:cxnSpLocks/>
            <a:stCxn id="207" idx="6"/>
            <a:endCxn id="222" idx="0"/>
          </p:cNvCxnSpPr>
          <p:nvPr/>
        </p:nvCxnSpPr>
        <p:spPr>
          <a:xfrm>
            <a:off x="7730009" y="2663426"/>
            <a:ext cx="448564" cy="88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5B8CC3B4-673F-524D-A992-2AAA9CDFE34A}"/>
              </a:ext>
            </a:extLst>
          </p:cNvPr>
          <p:cNvCxnSpPr>
            <a:cxnSpLocks/>
            <a:stCxn id="208" idx="6"/>
            <a:endCxn id="221" idx="0"/>
          </p:cNvCxnSpPr>
          <p:nvPr/>
        </p:nvCxnSpPr>
        <p:spPr>
          <a:xfrm flipV="1">
            <a:off x="7730009" y="2842650"/>
            <a:ext cx="448521" cy="37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7D9EB0A6-1B87-8E42-9BA6-CC240AC250D3}"/>
              </a:ext>
            </a:extLst>
          </p:cNvPr>
          <p:cNvCxnSpPr>
            <a:cxnSpLocks/>
            <a:stCxn id="209" idx="6"/>
            <a:endCxn id="220" idx="0"/>
          </p:cNvCxnSpPr>
          <p:nvPr/>
        </p:nvCxnSpPr>
        <p:spPr>
          <a:xfrm flipV="1">
            <a:off x="7732688" y="2934437"/>
            <a:ext cx="445842" cy="158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7BC5DB4F-5BE0-974B-AD92-63B3DA74704A}"/>
              </a:ext>
            </a:extLst>
          </p:cNvPr>
          <p:cNvCxnSpPr>
            <a:cxnSpLocks/>
            <a:stCxn id="213" idx="6"/>
            <a:endCxn id="219" idx="0"/>
          </p:cNvCxnSpPr>
          <p:nvPr/>
        </p:nvCxnSpPr>
        <p:spPr>
          <a:xfrm flipV="1">
            <a:off x="7727330" y="3033572"/>
            <a:ext cx="451201" cy="278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6C7F2BD1-393A-FD4D-9047-9157CC22218C}"/>
              </a:ext>
            </a:extLst>
          </p:cNvPr>
          <p:cNvCxnSpPr>
            <a:cxnSpLocks/>
            <a:stCxn id="214" idx="6"/>
            <a:endCxn id="218" idx="0"/>
          </p:cNvCxnSpPr>
          <p:nvPr/>
        </p:nvCxnSpPr>
        <p:spPr>
          <a:xfrm flipV="1">
            <a:off x="7727330" y="3131883"/>
            <a:ext cx="451202" cy="39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5C26484D-456A-0B41-8B50-7572CDAFBED8}"/>
              </a:ext>
            </a:extLst>
          </p:cNvPr>
          <p:cNvCxnSpPr>
            <a:cxnSpLocks/>
            <a:stCxn id="215" idx="6"/>
            <a:endCxn id="217" idx="0"/>
          </p:cNvCxnSpPr>
          <p:nvPr/>
        </p:nvCxnSpPr>
        <p:spPr>
          <a:xfrm flipV="1">
            <a:off x="7730009" y="3224380"/>
            <a:ext cx="448521" cy="51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1F813CFD-1BCB-7B4F-9B94-A0316113189A}"/>
              </a:ext>
            </a:extLst>
          </p:cNvPr>
          <p:cNvSpPr txBox="1"/>
          <p:nvPr/>
        </p:nvSpPr>
        <p:spPr>
          <a:xfrm>
            <a:off x="7118877" y="2322398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ReLU</a:t>
            </a: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ED672B03-D31B-8B4F-95F9-705A6F06DDCF}"/>
              </a:ext>
            </a:extLst>
          </p:cNvPr>
          <p:cNvSpPr/>
          <p:nvPr/>
        </p:nvSpPr>
        <p:spPr>
          <a:xfrm>
            <a:off x="7268864" y="2473390"/>
            <a:ext cx="122228" cy="735886"/>
          </a:xfrm>
          <a:prstGeom prst="rect">
            <a:avLst/>
          </a:prstGeom>
          <a:solidFill>
            <a:srgbClr val="FBE5D6">
              <a:alpha val="40000"/>
            </a:srgb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2ACF8DF4-9D5E-CE43-8C85-30D6B1284400}"/>
              </a:ext>
            </a:extLst>
          </p:cNvPr>
          <p:cNvSpPr txBox="1"/>
          <p:nvPr/>
        </p:nvSpPr>
        <p:spPr>
          <a:xfrm>
            <a:off x="7486040" y="1738110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Sigmoid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A2445505-6BDA-3D4A-86D2-324605CB5CBF}"/>
              </a:ext>
            </a:extLst>
          </p:cNvPr>
          <p:cNvSpPr/>
          <p:nvPr/>
        </p:nvSpPr>
        <p:spPr>
          <a:xfrm>
            <a:off x="7669936" y="1893113"/>
            <a:ext cx="122228" cy="1975019"/>
          </a:xfrm>
          <a:prstGeom prst="rect">
            <a:avLst/>
          </a:prstGeom>
          <a:solidFill>
            <a:srgbClr val="FBE5D6">
              <a:alpha val="40000"/>
            </a:srgb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9A15879F-2C88-7C4A-A840-66D0E67AC555}"/>
              </a:ext>
            </a:extLst>
          </p:cNvPr>
          <p:cNvSpPr txBox="1"/>
          <p:nvPr/>
        </p:nvSpPr>
        <p:spPr>
          <a:xfrm>
            <a:off x="6729945" y="2343536"/>
            <a:ext cx="327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W1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022D8BF7-D3CB-C14A-8B98-90E631CC2126}"/>
              </a:ext>
            </a:extLst>
          </p:cNvPr>
          <p:cNvSpPr txBox="1"/>
          <p:nvPr/>
        </p:nvSpPr>
        <p:spPr>
          <a:xfrm>
            <a:off x="7904995" y="1992561"/>
            <a:ext cx="327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W2</a:t>
            </a:r>
          </a:p>
        </p:txBody>
      </p: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369CF265-2FCC-264F-8962-0B9FF737B1D8}"/>
              </a:ext>
            </a:extLst>
          </p:cNvPr>
          <p:cNvCxnSpPr>
            <a:stCxn id="313" idx="1"/>
          </p:cNvCxnSpPr>
          <p:nvPr/>
        </p:nvCxnSpPr>
        <p:spPr>
          <a:xfrm>
            <a:off x="7118877" y="2430120"/>
            <a:ext cx="0" cy="794260"/>
          </a:xfrm>
          <a:prstGeom prst="straightConnector1">
            <a:avLst/>
          </a:prstGeom>
          <a:ln w="3175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A0D6B39B-C784-2748-B521-BFCE6D86685D}"/>
                  </a:ext>
                </a:extLst>
              </p:cNvPr>
              <p:cNvSpPr txBox="1"/>
              <p:nvPr/>
            </p:nvSpPr>
            <p:spPr>
              <a:xfrm>
                <a:off x="6963085" y="3205789"/>
                <a:ext cx="321755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5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5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  <m:r>
                        <a:rPr lang="es-ES" sz="5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·</m:t>
                      </m:r>
                      <m:r>
                        <a:rPr lang="es-ES" sz="5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sz="500" dirty="0"/>
              </a:p>
            </p:txBody>
          </p:sp>
        </mc:Choice>
        <mc:Fallback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A0D6B39B-C784-2748-B521-BFCE6D866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085" y="3205789"/>
                <a:ext cx="321755" cy="236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A8C3BF89-2175-B341-80E4-2401A76A4B72}"/>
                  </a:ext>
                </a:extLst>
              </p:cNvPr>
              <p:cNvSpPr/>
              <p:nvPr/>
            </p:nvSpPr>
            <p:spPr>
              <a:xfrm>
                <a:off x="6304520" y="1974204"/>
                <a:ext cx="353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A8C3BF89-2175-B341-80E4-2401A76A4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520" y="1974204"/>
                <a:ext cx="353750" cy="369332"/>
              </a:xfrm>
              <a:prstGeom prst="rect">
                <a:avLst/>
              </a:prstGeom>
              <a:blipFill>
                <a:blip r:embed="rId4"/>
                <a:stretch>
                  <a:fillRect t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C0F82172-43C5-3040-8080-71719DA6C94C}"/>
                  </a:ext>
                </a:extLst>
              </p:cNvPr>
              <p:cNvSpPr/>
              <p:nvPr/>
            </p:nvSpPr>
            <p:spPr>
              <a:xfrm>
                <a:off x="8157826" y="2105894"/>
                <a:ext cx="353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C0F82172-43C5-3040-8080-71719DA6C9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826" y="2105894"/>
                <a:ext cx="353750" cy="369332"/>
              </a:xfrm>
              <a:prstGeom prst="rect">
                <a:avLst/>
              </a:prstGeom>
              <a:blipFill>
                <a:blip r:embed="rId5"/>
                <a:stretch>
                  <a:fillRect t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ircular Arrow 21">
            <a:extLst>
              <a:ext uri="{FF2B5EF4-FFF2-40B4-BE49-F238E27FC236}">
                <a16:creationId xmlns:a16="http://schemas.microsoft.com/office/drawing/2014/main" id="{4EF0ED44-F39C-0C45-8A12-9305E7358AFB}"/>
              </a:ext>
            </a:extLst>
          </p:cNvPr>
          <p:cNvSpPr/>
          <p:nvPr/>
        </p:nvSpPr>
        <p:spPr>
          <a:xfrm rot="19397077">
            <a:off x="5868006" y="2186011"/>
            <a:ext cx="429931" cy="69237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694066"/>
              <a:gd name="adj5" fmla="val 154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8EB0A3C-4057-CD4F-930F-73675A821C11}"/>
              </a:ext>
            </a:extLst>
          </p:cNvPr>
          <p:cNvSpPr txBox="1"/>
          <p:nvPr/>
        </p:nvSpPr>
        <p:spPr>
          <a:xfrm rot="18695867">
            <a:off x="2675004" y="2467056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B314D850-78FC-9F4D-912B-9AB70CA39142}"/>
              </a:ext>
            </a:extLst>
          </p:cNvPr>
          <p:cNvCxnSpPr>
            <a:cxnSpLocks/>
          </p:cNvCxnSpPr>
          <p:nvPr/>
        </p:nvCxnSpPr>
        <p:spPr>
          <a:xfrm flipV="1">
            <a:off x="2784126" y="3294822"/>
            <a:ext cx="895499" cy="2683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Cube 163">
            <a:extLst>
              <a:ext uri="{FF2B5EF4-FFF2-40B4-BE49-F238E27FC236}">
                <a16:creationId xmlns:a16="http://schemas.microsoft.com/office/drawing/2014/main" id="{07AF31B8-7E4A-9A4E-904E-1611F2C44EDA}"/>
              </a:ext>
            </a:extLst>
          </p:cNvPr>
          <p:cNvSpPr/>
          <p:nvPr/>
        </p:nvSpPr>
        <p:spPr>
          <a:xfrm>
            <a:off x="2190150" y="2899797"/>
            <a:ext cx="948474" cy="309268"/>
          </a:xfrm>
          <a:prstGeom prst="cube">
            <a:avLst>
              <a:gd name="adj" fmla="val 3444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Cube 164">
            <a:extLst>
              <a:ext uri="{FF2B5EF4-FFF2-40B4-BE49-F238E27FC236}">
                <a16:creationId xmlns:a16="http://schemas.microsoft.com/office/drawing/2014/main" id="{23EE074D-79FF-694F-B370-F486D355C864}"/>
              </a:ext>
            </a:extLst>
          </p:cNvPr>
          <p:cNvSpPr/>
          <p:nvPr/>
        </p:nvSpPr>
        <p:spPr>
          <a:xfrm>
            <a:off x="2797169" y="2141081"/>
            <a:ext cx="948474" cy="309268"/>
          </a:xfrm>
          <a:prstGeom prst="cube">
            <a:avLst>
              <a:gd name="adj" fmla="val 3444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711ADAF-DA3F-0040-B2BC-401B9410B4CD}"/>
              </a:ext>
            </a:extLst>
          </p:cNvPr>
          <p:cNvGrpSpPr/>
          <p:nvPr/>
        </p:nvGrpSpPr>
        <p:grpSpPr>
          <a:xfrm>
            <a:off x="803296" y="2156489"/>
            <a:ext cx="1116962" cy="1033271"/>
            <a:chOff x="638687" y="1726800"/>
            <a:chExt cx="1116962" cy="1030151"/>
          </a:xfrm>
        </p:grpSpPr>
        <p:sp>
          <p:nvSpPr>
            <p:cNvPr id="167" name="Cube 166">
              <a:extLst>
                <a:ext uri="{FF2B5EF4-FFF2-40B4-BE49-F238E27FC236}">
                  <a16:creationId xmlns:a16="http://schemas.microsoft.com/office/drawing/2014/main" id="{928D7A40-28EE-E14A-ABA9-215DFEBCA67D}"/>
                </a:ext>
              </a:extLst>
            </p:cNvPr>
            <p:cNvSpPr/>
            <p:nvPr/>
          </p:nvSpPr>
          <p:spPr>
            <a:xfrm>
              <a:off x="1048513" y="2172712"/>
              <a:ext cx="228035" cy="309269"/>
            </a:xfrm>
            <a:prstGeom prst="cube">
              <a:avLst>
                <a:gd name="adj" fmla="val 44771"/>
              </a:avLst>
            </a:prstGeom>
            <a:solidFill>
              <a:schemeClr val="accent1">
                <a:lumMod val="75000"/>
                <a:alpha val="29804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DAD547CE-A875-AF4E-BECB-47C9E2C1E34E}"/>
                </a:ext>
              </a:extLst>
            </p:cNvPr>
            <p:cNvGrpSpPr/>
            <p:nvPr/>
          </p:nvGrpSpPr>
          <p:grpSpPr>
            <a:xfrm>
              <a:off x="638687" y="1726800"/>
              <a:ext cx="1116962" cy="1030151"/>
              <a:chOff x="638687" y="1762117"/>
              <a:chExt cx="1018020" cy="810322"/>
            </a:xfrm>
          </p:grpSpPr>
          <p:sp>
            <p:nvSpPr>
              <p:cNvPr id="170" name="Cube 169">
                <a:extLst>
                  <a:ext uri="{FF2B5EF4-FFF2-40B4-BE49-F238E27FC236}">
                    <a16:creationId xmlns:a16="http://schemas.microsoft.com/office/drawing/2014/main" id="{A3B94C92-DE4C-0C47-A4D9-642F4DE47392}"/>
                  </a:ext>
                </a:extLst>
              </p:cNvPr>
              <p:cNvSpPr/>
              <p:nvPr/>
            </p:nvSpPr>
            <p:spPr>
              <a:xfrm>
                <a:off x="638687" y="1762120"/>
                <a:ext cx="411053" cy="810319"/>
              </a:xfrm>
              <a:prstGeom prst="cube">
                <a:avLst>
                  <a:gd name="adj" fmla="val 705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ube 179">
                <a:extLst>
                  <a:ext uri="{FF2B5EF4-FFF2-40B4-BE49-F238E27FC236}">
                    <a16:creationId xmlns:a16="http://schemas.microsoft.com/office/drawing/2014/main" id="{0CA5422B-7113-C749-BC83-3923BE8E0AC9}"/>
                  </a:ext>
                </a:extLst>
              </p:cNvPr>
              <p:cNvSpPr/>
              <p:nvPr/>
            </p:nvSpPr>
            <p:spPr>
              <a:xfrm>
                <a:off x="760692" y="1762119"/>
                <a:ext cx="411053" cy="810319"/>
              </a:xfrm>
              <a:prstGeom prst="cube">
                <a:avLst>
                  <a:gd name="adj" fmla="val 705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Cube 180">
                <a:extLst>
                  <a:ext uri="{FF2B5EF4-FFF2-40B4-BE49-F238E27FC236}">
                    <a16:creationId xmlns:a16="http://schemas.microsoft.com/office/drawing/2014/main" id="{A2D3131C-1B4B-8E42-B9CC-4F8295332A76}"/>
                  </a:ext>
                </a:extLst>
              </p:cNvPr>
              <p:cNvSpPr/>
              <p:nvPr/>
            </p:nvSpPr>
            <p:spPr>
              <a:xfrm>
                <a:off x="879138" y="1762120"/>
                <a:ext cx="411053" cy="810319"/>
              </a:xfrm>
              <a:prstGeom prst="cube">
                <a:avLst>
                  <a:gd name="adj" fmla="val 705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Cube 181">
                <a:extLst>
                  <a:ext uri="{FF2B5EF4-FFF2-40B4-BE49-F238E27FC236}">
                    <a16:creationId xmlns:a16="http://schemas.microsoft.com/office/drawing/2014/main" id="{4E654868-7EE2-F74C-8F34-CBBDA264BD1A}"/>
                  </a:ext>
                </a:extLst>
              </p:cNvPr>
              <p:cNvSpPr/>
              <p:nvPr/>
            </p:nvSpPr>
            <p:spPr>
              <a:xfrm>
                <a:off x="1001143" y="1762119"/>
                <a:ext cx="411053" cy="810319"/>
              </a:xfrm>
              <a:prstGeom prst="cube">
                <a:avLst>
                  <a:gd name="adj" fmla="val 705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Cube 182">
                <a:extLst>
                  <a:ext uri="{FF2B5EF4-FFF2-40B4-BE49-F238E27FC236}">
                    <a16:creationId xmlns:a16="http://schemas.microsoft.com/office/drawing/2014/main" id="{D34E380F-A761-3E4C-9CF6-E30130E14E82}"/>
                  </a:ext>
                </a:extLst>
              </p:cNvPr>
              <p:cNvSpPr/>
              <p:nvPr/>
            </p:nvSpPr>
            <p:spPr>
              <a:xfrm>
                <a:off x="1123648" y="1762118"/>
                <a:ext cx="411053" cy="810319"/>
              </a:xfrm>
              <a:prstGeom prst="cube">
                <a:avLst>
                  <a:gd name="adj" fmla="val 705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Cube 183">
                <a:extLst>
                  <a:ext uri="{FF2B5EF4-FFF2-40B4-BE49-F238E27FC236}">
                    <a16:creationId xmlns:a16="http://schemas.microsoft.com/office/drawing/2014/main" id="{562A0698-CB83-A941-9669-585E7A4FD52D}"/>
                  </a:ext>
                </a:extLst>
              </p:cNvPr>
              <p:cNvSpPr/>
              <p:nvPr/>
            </p:nvSpPr>
            <p:spPr>
              <a:xfrm>
                <a:off x="1245653" y="1762117"/>
                <a:ext cx="411053" cy="810319"/>
              </a:xfrm>
              <a:prstGeom prst="cube">
                <a:avLst>
                  <a:gd name="adj" fmla="val 705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43DC6EAB-1B47-7D43-A71E-B1868E9F60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069" y="2323874"/>
                <a:ext cx="72963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Cube 168">
              <a:extLst>
                <a:ext uri="{FF2B5EF4-FFF2-40B4-BE49-F238E27FC236}">
                  <a16:creationId xmlns:a16="http://schemas.microsoft.com/office/drawing/2014/main" id="{10AE69F3-D607-D94D-A284-D75E34059DFB}"/>
                </a:ext>
              </a:extLst>
            </p:cNvPr>
            <p:cNvSpPr/>
            <p:nvPr/>
          </p:nvSpPr>
          <p:spPr>
            <a:xfrm>
              <a:off x="762872" y="2172714"/>
              <a:ext cx="882146" cy="309268"/>
            </a:xfrm>
            <a:prstGeom prst="cube">
              <a:avLst>
                <a:gd name="adj" fmla="val 34445"/>
              </a:avLst>
            </a:prstGeom>
            <a:solidFill>
              <a:srgbClr val="DAE3F3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6" name="Left Brace 185">
            <a:extLst>
              <a:ext uri="{FF2B5EF4-FFF2-40B4-BE49-F238E27FC236}">
                <a16:creationId xmlns:a16="http://schemas.microsoft.com/office/drawing/2014/main" id="{1025FF62-B2C0-9C48-A6B2-8334F0AE9F34}"/>
              </a:ext>
            </a:extLst>
          </p:cNvPr>
          <p:cNvSpPr/>
          <p:nvPr/>
        </p:nvSpPr>
        <p:spPr>
          <a:xfrm rot="2333634">
            <a:off x="2310178" y="1746952"/>
            <a:ext cx="45719" cy="1911144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5586A08-0FCD-724C-A91A-A537622BA273}"/>
              </a:ext>
            </a:extLst>
          </p:cNvPr>
          <p:cNvCxnSpPr>
            <a:cxnSpLocks/>
          </p:cNvCxnSpPr>
          <p:nvPr/>
        </p:nvCxnSpPr>
        <p:spPr>
          <a:xfrm>
            <a:off x="1119706" y="2147107"/>
            <a:ext cx="6155" cy="7276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F361008-DD6E-B841-AEDA-FAD631C1CA10}"/>
              </a:ext>
            </a:extLst>
          </p:cNvPr>
          <p:cNvCxnSpPr>
            <a:cxnSpLocks/>
          </p:cNvCxnSpPr>
          <p:nvPr/>
        </p:nvCxnSpPr>
        <p:spPr>
          <a:xfrm flipH="1">
            <a:off x="808861" y="2870643"/>
            <a:ext cx="317000" cy="3159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Cube 190">
            <a:extLst>
              <a:ext uri="{FF2B5EF4-FFF2-40B4-BE49-F238E27FC236}">
                <a16:creationId xmlns:a16="http://schemas.microsoft.com/office/drawing/2014/main" id="{6841A727-13A9-0048-B29A-F04CED97E193}"/>
              </a:ext>
            </a:extLst>
          </p:cNvPr>
          <p:cNvSpPr/>
          <p:nvPr/>
        </p:nvSpPr>
        <p:spPr>
          <a:xfrm>
            <a:off x="1869637" y="3293403"/>
            <a:ext cx="204667" cy="309267"/>
          </a:xfrm>
          <a:prstGeom prst="cube">
            <a:avLst>
              <a:gd name="adj" fmla="val 5305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Cube 191">
            <a:extLst>
              <a:ext uri="{FF2B5EF4-FFF2-40B4-BE49-F238E27FC236}">
                <a16:creationId xmlns:a16="http://schemas.microsoft.com/office/drawing/2014/main" id="{750A70F6-C71B-424F-B92B-BE8EF394BA95}"/>
              </a:ext>
            </a:extLst>
          </p:cNvPr>
          <p:cNvSpPr/>
          <p:nvPr/>
        </p:nvSpPr>
        <p:spPr>
          <a:xfrm>
            <a:off x="1962134" y="3293405"/>
            <a:ext cx="204667" cy="309267"/>
          </a:xfrm>
          <a:prstGeom prst="cube">
            <a:avLst>
              <a:gd name="adj" fmla="val 5305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Cube 192">
            <a:extLst>
              <a:ext uri="{FF2B5EF4-FFF2-40B4-BE49-F238E27FC236}">
                <a16:creationId xmlns:a16="http://schemas.microsoft.com/office/drawing/2014/main" id="{C609E90D-686F-0A48-B66E-F6735FEAD2A4}"/>
              </a:ext>
            </a:extLst>
          </p:cNvPr>
          <p:cNvSpPr/>
          <p:nvPr/>
        </p:nvSpPr>
        <p:spPr>
          <a:xfrm>
            <a:off x="2060445" y="3293404"/>
            <a:ext cx="204667" cy="309267"/>
          </a:xfrm>
          <a:prstGeom prst="cube">
            <a:avLst>
              <a:gd name="adj" fmla="val 5305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Cube 193">
            <a:extLst>
              <a:ext uri="{FF2B5EF4-FFF2-40B4-BE49-F238E27FC236}">
                <a16:creationId xmlns:a16="http://schemas.microsoft.com/office/drawing/2014/main" id="{FA3384CF-AF6A-EC47-8B70-7E43D8CF165B}"/>
              </a:ext>
            </a:extLst>
          </p:cNvPr>
          <p:cNvSpPr/>
          <p:nvPr/>
        </p:nvSpPr>
        <p:spPr>
          <a:xfrm>
            <a:off x="2159580" y="3293403"/>
            <a:ext cx="204667" cy="309267"/>
          </a:xfrm>
          <a:prstGeom prst="cube">
            <a:avLst>
              <a:gd name="adj" fmla="val 53059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Cube 194">
            <a:extLst>
              <a:ext uri="{FF2B5EF4-FFF2-40B4-BE49-F238E27FC236}">
                <a16:creationId xmlns:a16="http://schemas.microsoft.com/office/drawing/2014/main" id="{57EB95A5-4B3F-FB49-9A3F-FA9A2CA20112}"/>
              </a:ext>
            </a:extLst>
          </p:cNvPr>
          <p:cNvSpPr/>
          <p:nvPr/>
        </p:nvSpPr>
        <p:spPr>
          <a:xfrm>
            <a:off x="2251367" y="3293403"/>
            <a:ext cx="204667" cy="309267"/>
          </a:xfrm>
          <a:prstGeom prst="cube">
            <a:avLst>
              <a:gd name="adj" fmla="val 5305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Cube 195">
            <a:extLst>
              <a:ext uri="{FF2B5EF4-FFF2-40B4-BE49-F238E27FC236}">
                <a16:creationId xmlns:a16="http://schemas.microsoft.com/office/drawing/2014/main" id="{229F196A-329E-0B43-8709-31A2EBF09E19}"/>
              </a:ext>
            </a:extLst>
          </p:cNvPr>
          <p:cNvSpPr/>
          <p:nvPr/>
        </p:nvSpPr>
        <p:spPr>
          <a:xfrm>
            <a:off x="2342548" y="3293446"/>
            <a:ext cx="204667" cy="309267"/>
          </a:xfrm>
          <a:prstGeom prst="cube">
            <a:avLst>
              <a:gd name="adj" fmla="val 5305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Cube 196">
            <a:extLst>
              <a:ext uri="{FF2B5EF4-FFF2-40B4-BE49-F238E27FC236}">
                <a16:creationId xmlns:a16="http://schemas.microsoft.com/office/drawing/2014/main" id="{FA8131A7-A2D1-D648-B118-1D40F86BE0D5}"/>
              </a:ext>
            </a:extLst>
          </p:cNvPr>
          <p:cNvSpPr/>
          <p:nvPr/>
        </p:nvSpPr>
        <p:spPr>
          <a:xfrm>
            <a:off x="2437660" y="3293403"/>
            <a:ext cx="204667" cy="309267"/>
          </a:xfrm>
          <a:prstGeom prst="cube">
            <a:avLst>
              <a:gd name="adj" fmla="val 5305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Cube 197">
            <a:extLst>
              <a:ext uri="{FF2B5EF4-FFF2-40B4-BE49-F238E27FC236}">
                <a16:creationId xmlns:a16="http://schemas.microsoft.com/office/drawing/2014/main" id="{3C102529-47B0-FE41-83D0-6BFF24F2E4EC}"/>
              </a:ext>
            </a:extLst>
          </p:cNvPr>
          <p:cNvSpPr/>
          <p:nvPr/>
        </p:nvSpPr>
        <p:spPr>
          <a:xfrm>
            <a:off x="2533470" y="3293403"/>
            <a:ext cx="204667" cy="309267"/>
          </a:xfrm>
          <a:prstGeom prst="cube">
            <a:avLst>
              <a:gd name="adj" fmla="val 5305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Cube 198">
            <a:extLst>
              <a:ext uri="{FF2B5EF4-FFF2-40B4-BE49-F238E27FC236}">
                <a16:creationId xmlns:a16="http://schemas.microsoft.com/office/drawing/2014/main" id="{6454F6CA-4BBD-5644-B2B8-38F882643C2E}"/>
              </a:ext>
            </a:extLst>
          </p:cNvPr>
          <p:cNvSpPr/>
          <p:nvPr/>
        </p:nvSpPr>
        <p:spPr>
          <a:xfrm>
            <a:off x="2620628" y="3293403"/>
            <a:ext cx="204667" cy="309267"/>
          </a:xfrm>
          <a:prstGeom prst="cube">
            <a:avLst>
              <a:gd name="adj" fmla="val 5305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A26B712-EF40-8E48-95C0-1CC35D1DA790}"/>
              </a:ext>
            </a:extLst>
          </p:cNvPr>
          <p:cNvSpPr txBox="1"/>
          <p:nvPr/>
        </p:nvSpPr>
        <p:spPr>
          <a:xfrm>
            <a:off x="2090402" y="2484583"/>
            <a:ext cx="566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C517C19-BFC3-BD4D-BCB1-7A60A0A8FCAF}"/>
              </a:ext>
            </a:extLst>
          </p:cNvPr>
          <p:cNvSpPr txBox="1"/>
          <p:nvPr/>
        </p:nvSpPr>
        <p:spPr>
          <a:xfrm>
            <a:off x="1024412" y="3139301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1E6C8B2-90F7-1F4C-B964-04FE4B1A1E4F}"/>
              </a:ext>
            </a:extLst>
          </p:cNvPr>
          <p:cNvSpPr txBox="1"/>
          <p:nvPr/>
        </p:nvSpPr>
        <p:spPr>
          <a:xfrm>
            <a:off x="739680" y="313552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FBDFC71B-2BC3-4A4E-BB50-65A20DDE63DA}"/>
              </a:ext>
            </a:extLst>
          </p:cNvPr>
          <p:cNvSpPr txBox="1"/>
          <p:nvPr/>
        </p:nvSpPr>
        <p:spPr>
          <a:xfrm>
            <a:off x="1422111" y="3141187"/>
            <a:ext cx="2744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C’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7B5942B-8F0F-F641-87B5-B42239ED661B}"/>
              </a:ext>
            </a:extLst>
          </p:cNvPr>
          <p:cNvSpPr txBox="1"/>
          <p:nvPr/>
        </p:nvSpPr>
        <p:spPr>
          <a:xfrm>
            <a:off x="831022" y="3110268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. . .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3B72009-6F76-7A4A-A2AB-DFF4A0CF38BA}"/>
              </a:ext>
            </a:extLst>
          </p:cNvPr>
          <p:cNvSpPr txBox="1"/>
          <p:nvPr/>
        </p:nvSpPr>
        <p:spPr>
          <a:xfrm>
            <a:off x="1203297" y="3120118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. . 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E9B01CBE-D577-7C4E-85C1-77A6AB05CA72}"/>
                  </a:ext>
                </a:extLst>
              </p:cNvPr>
              <p:cNvSpPr txBox="1"/>
              <p:nvPr/>
            </p:nvSpPr>
            <p:spPr>
              <a:xfrm>
                <a:off x="1261978" y="1615173"/>
                <a:ext cx="5666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E9B01CBE-D577-7C4E-85C1-77A6AB05C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978" y="1615173"/>
                <a:ext cx="566684" cy="333938"/>
              </a:xfrm>
              <a:prstGeom prst="rect">
                <a:avLst/>
              </a:prstGeom>
              <a:blipFill>
                <a:blip r:embed="rId6"/>
                <a:stretch>
                  <a:fillRect t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6" name="Left Brace 245">
            <a:extLst>
              <a:ext uri="{FF2B5EF4-FFF2-40B4-BE49-F238E27FC236}">
                <a16:creationId xmlns:a16="http://schemas.microsoft.com/office/drawing/2014/main" id="{B2A15D3B-0DDC-D242-9E05-8529B92FD423}"/>
              </a:ext>
            </a:extLst>
          </p:cNvPr>
          <p:cNvSpPr/>
          <p:nvPr/>
        </p:nvSpPr>
        <p:spPr>
          <a:xfrm rot="5400000">
            <a:off x="1496513" y="1469623"/>
            <a:ext cx="58615" cy="995571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Left Brace 249">
            <a:extLst>
              <a:ext uri="{FF2B5EF4-FFF2-40B4-BE49-F238E27FC236}">
                <a16:creationId xmlns:a16="http://schemas.microsoft.com/office/drawing/2014/main" id="{E34830C9-C408-4E43-900E-37D8A57D6491}"/>
              </a:ext>
            </a:extLst>
          </p:cNvPr>
          <p:cNvSpPr/>
          <p:nvPr/>
        </p:nvSpPr>
        <p:spPr>
          <a:xfrm rot="5400000">
            <a:off x="4320832" y="1635650"/>
            <a:ext cx="45719" cy="782597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EFAEE65E-5920-7549-85F6-B106ADC09A90}"/>
                  </a:ext>
                </a:extLst>
              </p:cNvPr>
              <p:cNvSpPr txBox="1"/>
              <p:nvPr/>
            </p:nvSpPr>
            <p:spPr>
              <a:xfrm>
                <a:off x="4168307" y="1658243"/>
                <a:ext cx="5666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400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EFAEE65E-5920-7549-85F6-B106ADC09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307" y="1658243"/>
                <a:ext cx="566684" cy="3339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9B3A0370-13DE-A04E-A8CE-BE102AF48B80}"/>
                  </a:ext>
                </a:extLst>
              </p:cNvPr>
              <p:cNvSpPr txBox="1"/>
              <p:nvPr/>
            </p:nvSpPr>
            <p:spPr>
              <a:xfrm>
                <a:off x="2598190" y="1527443"/>
                <a:ext cx="566684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1" i="1" dirty="0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r>
                            <a:rPr lang="es-ES" sz="1400" b="0" i="1" dirty="0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</p:txBody>
          </p:sp>
        </mc:Choice>
        <mc:Fallback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9B3A0370-13DE-A04E-A8CE-BE102AF48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190" y="1527443"/>
                <a:ext cx="566684" cy="5493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Left Brace 255">
            <a:extLst>
              <a:ext uri="{FF2B5EF4-FFF2-40B4-BE49-F238E27FC236}">
                <a16:creationId xmlns:a16="http://schemas.microsoft.com/office/drawing/2014/main" id="{1636B1C6-B65B-5F4A-B518-C048065C8C48}"/>
              </a:ext>
            </a:extLst>
          </p:cNvPr>
          <p:cNvSpPr/>
          <p:nvPr/>
        </p:nvSpPr>
        <p:spPr>
          <a:xfrm rot="5400000">
            <a:off x="2832725" y="1381893"/>
            <a:ext cx="58615" cy="995571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7" name="Elbow Connector 256">
            <a:extLst>
              <a:ext uri="{FF2B5EF4-FFF2-40B4-BE49-F238E27FC236}">
                <a16:creationId xmlns:a16="http://schemas.microsoft.com/office/drawing/2014/main" id="{740D505F-ADAA-9549-B422-0829EF45C10B}"/>
              </a:ext>
            </a:extLst>
          </p:cNvPr>
          <p:cNvCxnSpPr>
            <a:cxnSpLocks/>
            <a:stCxn id="165" idx="3"/>
            <a:endCxn id="2" idx="3"/>
          </p:cNvCxnSpPr>
          <p:nvPr/>
        </p:nvCxnSpPr>
        <p:spPr>
          <a:xfrm rot="16200000" flipH="1">
            <a:off x="3361035" y="2307456"/>
            <a:ext cx="846582" cy="1132368"/>
          </a:xfrm>
          <a:prstGeom prst="bentConnector3">
            <a:avLst>
              <a:gd name="adj1" fmla="val 1483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2E53BE41-7F98-CB4E-9704-AA496AD5FCC7}"/>
              </a:ext>
            </a:extLst>
          </p:cNvPr>
          <p:cNvSpPr txBox="1"/>
          <p:nvPr/>
        </p:nvSpPr>
        <p:spPr>
          <a:xfrm>
            <a:off x="11307354" y="2618201"/>
            <a:ext cx="429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</a:t>
            </a:r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BED4A132-B746-AB49-B906-884D3E4BEB7B}"/>
              </a:ext>
            </a:extLst>
          </p:cNvPr>
          <p:cNvGrpSpPr/>
          <p:nvPr/>
        </p:nvGrpSpPr>
        <p:grpSpPr>
          <a:xfrm>
            <a:off x="9551701" y="2396312"/>
            <a:ext cx="1736757" cy="894636"/>
            <a:chOff x="1054173" y="4554498"/>
            <a:chExt cx="1030146" cy="309310"/>
          </a:xfrm>
        </p:grpSpPr>
        <p:sp>
          <p:nvSpPr>
            <p:cNvPr id="263" name="Cube 262">
              <a:extLst>
                <a:ext uri="{FF2B5EF4-FFF2-40B4-BE49-F238E27FC236}">
                  <a16:creationId xmlns:a16="http://schemas.microsoft.com/office/drawing/2014/main" id="{B73CE603-8CC7-984E-B47D-9C55BD823931}"/>
                </a:ext>
              </a:extLst>
            </p:cNvPr>
            <p:cNvSpPr/>
            <p:nvPr/>
          </p:nvSpPr>
          <p:spPr>
            <a:xfrm>
              <a:off x="1054173" y="4554498"/>
              <a:ext cx="279154" cy="309267"/>
            </a:xfrm>
            <a:prstGeom prst="cube">
              <a:avLst>
                <a:gd name="adj" fmla="val 5305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Cube 263">
              <a:extLst>
                <a:ext uri="{FF2B5EF4-FFF2-40B4-BE49-F238E27FC236}">
                  <a16:creationId xmlns:a16="http://schemas.microsoft.com/office/drawing/2014/main" id="{43D9ACF8-6CA9-B24C-97FE-7F508232BA65}"/>
                </a:ext>
              </a:extLst>
            </p:cNvPr>
            <p:cNvSpPr/>
            <p:nvPr/>
          </p:nvSpPr>
          <p:spPr>
            <a:xfrm>
              <a:off x="1146670" y="4554500"/>
              <a:ext cx="279154" cy="309267"/>
            </a:xfrm>
            <a:prstGeom prst="cube">
              <a:avLst>
                <a:gd name="adj" fmla="val 5305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Cube 267">
              <a:extLst>
                <a:ext uri="{FF2B5EF4-FFF2-40B4-BE49-F238E27FC236}">
                  <a16:creationId xmlns:a16="http://schemas.microsoft.com/office/drawing/2014/main" id="{014A4FD7-5DBE-4C46-A470-258AB21434DF}"/>
                </a:ext>
              </a:extLst>
            </p:cNvPr>
            <p:cNvSpPr/>
            <p:nvPr/>
          </p:nvSpPr>
          <p:spPr>
            <a:xfrm>
              <a:off x="1244981" y="4554499"/>
              <a:ext cx="279154" cy="309267"/>
            </a:xfrm>
            <a:prstGeom prst="cube">
              <a:avLst>
                <a:gd name="adj" fmla="val 5305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Cube 268">
              <a:extLst>
                <a:ext uri="{FF2B5EF4-FFF2-40B4-BE49-F238E27FC236}">
                  <a16:creationId xmlns:a16="http://schemas.microsoft.com/office/drawing/2014/main" id="{4E1301AF-D74E-5948-9131-29DEDF29495B}"/>
                </a:ext>
              </a:extLst>
            </p:cNvPr>
            <p:cNvSpPr/>
            <p:nvPr/>
          </p:nvSpPr>
          <p:spPr>
            <a:xfrm>
              <a:off x="1344116" y="4554498"/>
              <a:ext cx="279154" cy="309267"/>
            </a:xfrm>
            <a:prstGeom prst="cube">
              <a:avLst>
                <a:gd name="adj" fmla="val 5305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Cube 269">
              <a:extLst>
                <a:ext uri="{FF2B5EF4-FFF2-40B4-BE49-F238E27FC236}">
                  <a16:creationId xmlns:a16="http://schemas.microsoft.com/office/drawing/2014/main" id="{01AA97FD-DCEA-9844-95C1-E1B4433DFDA2}"/>
                </a:ext>
              </a:extLst>
            </p:cNvPr>
            <p:cNvSpPr/>
            <p:nvPr/>
          </p:nvSpPr>
          <p:spPr>
            <a:xfrm>
              <a:off x="1435904" y="4554498"/>
              <a:ext cx="279154" cy="309267"/>
            </a:xfrm>
            <a:prstGeom prst="cube">
              <a:avLst>
                <a:gd name="adj" fmla="val 5305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Cube 273">
              <a:extLst>
                <a:ext uri="{FF2B5EF4-FFF2-40B4-BE49-F238E27FC236}">
                  <a16:creationId xmlns:a16="http://schemas.microsoft.com/office/drawing/2014/main" id="{4D3314FE-AD6B-D74C-B1FD-01EED5007572}"/>
                </a:ext>
              </a:extLst>
            </p:cNvPr>
            <p:cNvSpPr/>
            <p:nvPr/>
          </p:nvSpPr>
          <p:spPr>
            <a:xfrm>
              <a:off x="1527085" y="4554541"/>
              <a:ext cx="279154" cy="309267"/>
            </a:xfrm>
            <a:prstGeom prst="cube">
              <a:avLst>
                <a:gd name="adj" fmla="val 53059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Cube 274">
              <a:extLst>
                <a:ext uri="{FF2B5EF4-FFF2-40B4-BE49-F238E27FC236}">
                  <a16:creationId xmlns:a16="http://schemas.microsoft.com/office/drawing/2014/main" id="{30148E89-944C-3445-B74F-D906B1DAA3B1}"/>
                </a:ext>
              </a:extLst>
            </p:cNvPr>
            <p:cNvSpPr/>
            <p:nvPr/>
          </p:nvSpPr>
          <p:spPr>
            <a:xfrm>
              <a:off x="1622197" y="4554498"/>
              <a:ext cx="279154" cy="309267"/>
            </a:xfrm>
            <a:prstGeom prst="cube">
              <a:avLst>
                <a:gd name="adj" fmla="val 53059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Cube 275">
              <a:extLst>
                <a:ext uri="{FF2B5EF4-FFF2-40B4-BE49-F238E27FC236}">
                  <a16:creationId xmlns:a16="http://schemas.microsoft.com/office/drawing/2014/main" id="{4B245353-B181-B140-BFBB-28CE55CC0D5C}"/>
                </a:ext>
              </a:extLst>
            </p:cNvPr>
            <p:cNvSpPr/>
            <p:nvPr/>
          </p:nvSpPr>
          <p:spPr>
            <a:xfrm>
              <a:off x="1718007" y="4554498"/>
              <a:ext cx="279154" cy="309267"/>
            </a:xfrm>
            <a:prstGeom prst="cube">
              <a:avLst>
                <a:gd name="adj" fmla="val 5305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Cube 279">
              <a:extLst>
                <a:ext uri="{FF2B5EF4-FFF2-40B4-BE49-F238E27FC236}">
                  <a16:creationId xmlns:a16="http://schemas.microsoft.com/office/drawing/2014/main" id="{1CEF7A4D-4103-7D4A-88E6-B007A558ABBD}"/>
                </a:ext>
              </a:extLst>
            </p:cNvPr>
            <p:cNvSpPr/>
            <p:nvPr/>
          </p:nvSpPr>
          <p:spPr>
            <a:xfrm>
              <a:off x="1805165" y="4554501"/>
              <a:ext cx="279154" cy="309267"/>
            </a:xfrm>
            <a:prstGeom prst="cube">
              <a:avLst>
                <a:gd name="adj" fmla="val 5305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E70C14B7-558D-C84B-B2A3-A4E6D3CCED82}"/>
              </a:ext>
            </a:extLst>
          </p:cNvPr>
          <p:cNvSpPr txBox="1"/>
          <p:nvPr/>
        </p:nvSpPr>
        <p:spPr>
          <a:xfrm>
            <a:off x="11183792" y="3131883"/>
            <a:ext cx="429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2019495D-48C7-254A-9539-1548F18BDD7F}"/>
              </a:ext>
            </a:extLst>
          </p:cNvPr>
          <p:cNvCxnSpPr/>
          <p:nvPr/>
        </p:nvCxnSpPr>
        <p:spPr>
          <a:xfrm>
            <a:off x="8676235" y="2848359"/>
            <a:ext cx="6942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0CB06C01-F9A7-CC4C-9D86-DF02B026EF32}"/>
                  </a:ext>
                </a:extLst>
              </p:cNvPr>
              <p:cNvSpPr txBox="1"/>
              <p:nvPr/>
            </p:nvSpPr>
            <p:spPr>
              <a:xfrm>
                <a:off x="8747106" y="2521792"/>
                <a:ext cx="566684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1" i="1" dirty="0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r>
                            <a:rPr lang="es-ES" sz="1400" b="0" i="1" dirty="0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0CB06C01-F9A7-CC4C-9D86-DF02B026E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106" y="2521792"/>
                <a:ext cx="566684" cy="3339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EB43BD33-42C5-AA49-A014-135A84F8BFC7}"/>
                  </a:ext>
                </a:extLst>
              </p:cNvPr>
              <p:cNvSpPr txBox="1"/>
              <p:nvPr/>
            </p:nvSpPr>
            <p:spPr>
              <a:xfrm>
                <a:off x="10341382" y="1870629"/>
                <a:ext cx="566684" cy="367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EB43BD33-42C5-AA49-A014-135A84F8B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1382" y="1870629"/>
                <a:ext cx="566684" cy="367473"/>
              </a:xfrm>
              <a:prstGeom prst="rect">
                <a:avLst/>
              </a:prstGeom>
              <a:blipFill>
                <a:blip r:embed="rId10"/>
                <a:stretch>
                  <a:fillRect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6" name="Left Brace 295">
            <a:extLst>
              <a:ext uri="{FF2B5EF4-FFF2-40B4-BE49-F238E27FC236}">
                <a16:creationId xmlns:a16="http://schemas.microsoft.com/office/drawing/2014/main" id="{4E2A56B4-14EF-0A4D-A167-AA22F29DD722}"/>
              </a:ext>
            </a:extLst>
          </p:cNvPr>
          <p:cNvSpPr/>
          <p:nvPr/>
        </p:nvSpPr>
        <p:spPr>
          <a:xfrm rot="5400000">
            <a:off x="10581149" y="1409263"/>
            <a:ext cx="45719" cy="1611957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98B3F187-5D6E-9B46-B57F-89093A852F60}"/>
                  </a:ext>
                </a:extLst>
              </p:cNvPr>
              <p:cNvSpPr/>
              <p:nvPr/>
            </p:nvSpPr>
            <p:spPr>
              <a:xfrm>
                <a:off x="7520195" y="1173409"/>
                <a:ext cx="538353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98B3F187-5D6E-9B46-B57F-89093A852F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195" y="1173409"/>
                <a:ext cx="538353" cy="4029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Left Brace 298">
            <a:extLst>
              <a:ext uri="{FF2B5EF4-FFF2-40B4-BE49-F238E27FC236}">
                <a16:creationId xmlns:a16="http://schemas.microsoft.com/office/drawing/2014/main" id="{BA7F5C24-BBFD-7746-B78D-C761D05F3D98}"/>
              </a:ext>
            </a:extLst>
          </p:cNvPr>
          <p:cNvSpPr/>
          <p:nvPr/>
        </p:nvSpPr>
        <p:spPr>
          <a:xfrm rot="5400000">
            <a:off x="7722225" y="862775"/>
            <a:ext cx="45719" cy="1611957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Left Brace 299">
            <a:extLst>
              <a:ext uri="{FF2B5EF4-FFF2-40B4-BE49-F238E27FC236}">
                <a16:creationId xmlns:a16="http://schemas.microsoft.com/office/drawing/2014/main" id="{82009642-25DE-4442-AE05-F508331F25AF}"/>
              </a:ext>
            </a:extLst>
          </p:cNvPr>
          <p:cNvSpPr/>
          <p:nvPr/>
        </p:nvSpPr>
        <p:spPr>
          <a:xfrm rot="5400000">
            <a:off x="5184772" y="1715614"/>
            <a:ext cx="45719" cy="782597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34D2C1C-D5A6-D34C-BF08-0D14ADF1F554}"/>
              </a:ext>
            </a:extLst>
          </p:cNvPr>
          <p:cNvCxnSpPr>
            <a:stCxn id="251" idx="0"/>
            <a:endCxn id="294" idx="0"/>
          </p:cNvCxnSpPr>
          <p:nvPr/>
        </p:nvCxnSpPr>
        <p:spPr>
          <a:xfrm rot="16200000" flipH="1">
            <a:off x="6309273" y="-199382"/>
            <a:ext cx="863549" cy="4578799"/>
          </a:xfrm>
          <a:prstGeom prst="curvedConnector3">
            <a:avLst>
              <a:gd name="adj1" fmla="val -947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75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829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137</Words>
  <Application>Microsoft Macintosh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Ruiz Ruiz</dc:creator>
  <cp:lastModifiedBy>Pablo Ruiz Ruiz</cp:lastModifiedBy>
  <cp:revision>1</cp:revision>
  <dcterms:created xsi:type="dcterms:W3CDTF">2018-10-17T22:46:41Z</dcterms:created>
  <dcterms:modified xsi:type="dcterms:W3CDTF">2018-10-18T01:51:40Z</dcterms:modified>
</cp:coreProperties>
</file>