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9BC0B-6EC8-43DC-9540-CF77CB337DE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B2394-B08F-4497-8D2A-578B1E885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A8FB5-8E9A-4806-9104-C4A84F7EE7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D89F42-9C10-4584-A5CA-A1C5F2806505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53543D-2F8D-417F-9FA6-9E1443A50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hyperlink" Target="http://wiki.ros.org/Robo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eekstuff.com/2010/11/50-linux-commands/" TargetMode="External"/><Relationship Id="rId2" Type="http://schemas.openxmlformats.org/officeDocument/2006/relationships/hyperlink" Target="http://www.dummies.com/how-to/content/common-linux-command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ROS/Tutorials" TargetMode="External"/><Relationship Id="rId2" Type="http://schemas.openxmlformats.org/officeDocument/2006/relationships/hyperlink" Target="http://www.ros.org/wiki/ROS/Start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playlist?list=PLDC89965A56E6A8D6" TargetMode="External"/><Relationship Id="rId4" Type="http://schemas.openxmlformats.org/officeDocument/2006/relationships/hyperlink" Target="http://wiki.ros.org/turtlebot_simulat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 about ROS</a:t>
            </a:r>
            <a:endParaRPr lang="en-AU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Yonhon Ng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03548" y="5879013"/>
            <a:ext cx="8136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Robotic Vision Summer School </a:t>
            </a:r>
          </a:p>
          <a:p>
            <a:pPr algn="ctr"/>
            <a:r>
              <a:rPr lang="en-AU" dirty="0" smtClean="0"/>
              <a:t>Kioloa Coastal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11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specify in </a:t>
            </a:r>
            <a:r>
              <a:rPr lang="en-AU" i="1" dirty="0" smtClean="0"/>
              <a:t>'Cmakelists.txt'</a:t>
            </a:r>
            <a:r>
              <a:rPr lang="en-AU" dirty="0" smtClean="0"/>
              <a:t> how to build the source code of a package</a:t>
            </a:r>
          </a:p>
          <a:p>
            <a:r>
              <a:rPr lang="en-AU" dirty="0" smtClean="0"/>
              <a:t>To compile </a:t>
            </a:r>
            <a:r>
              <a:rPr lang="en-AU" dirty="0" err="1" smtClean="0"/>
              <a:t>pkg</a:t>
            </a:r>
            <a:r>
              <a:rPr lang="en-AU" dirty="0" smtClean="0"/>
              <a:t> + </a:t>
            </a:r>
            <a:r>
              <a:rPr lang="en-AU" dirty="0" err="1" smtClean="0"/>
              <a:t>deps</a:t>
            </a:r>
            <a:r>
              <a:rPr lang="en-AU" dirty="0" smtClean="0"/>
              <a:t>:</a:t>
            </a:r>
          </a:p>
          <a:p>
            <a:pPr marL="274638" indent="-4763">
              <a:buNone/>
            </a:pPr>
            <a:r>
              <a:rPr lang="en-AU" sz="2800" dirty="0" smtClean="0"/>
              <a:t>$ </a:t>
            </a:r>
            <a:r>
              <a:rPr lang="en-AU" sz="2800" dirty="0" err="1" smtClean="0"/>
              <a:t>catkin_make</a:t>
            </a:r>
            <a:endParaRPr lang="en-AU" dirty="0" smtClean="0"/>
          </a:p>
          <a:p>
            <a:r>
              <a:rPr lang="en-AU" dirty="0" smtClean="0"/>
              <a:t>Compile multiple </a:t>
            </a:r>
            <a:r>
              <a:rPr lang="en-AU" dirty="0" err="1" smtClean="0"/>
              <a:t>pkgs</a:t>
            </a:r>
            <a:r>
              <a:rPr lang="en-AU" dirty="0" smtClean="0"/>
              <a:t> in parallel. ROS resolves </a:t>
            </a:r>
            <a:r>
              <a:rPr lang="en-AU" dirty="0" err="1" smtClean="0"/>
              <a:t>deps</a:t>
            </a:r>
            <a:r>
              <a:rPr lang="en-AU" dirty="0" smtClean="0"/>
              <a:t> first. 'ROS_PARALLEL_JOBS' = # of cores</a:t>
            </a:r>
            <a:endParaRPr lang="en-AU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68432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</a:p>
          <a:p>
            <a:pPr lvl="1"/>
            <a:r>
              <a:rPr lang="en-AU" dirty="0" smtClean="0"/>
              <a:t>Asynchronous "stream-like" communication</a:t>
            </a:r>
          </a:p>
          <a:p>
            <a:pPr lvl="1"/>
            <a:r>
              <a:rPr lang="en-US" dirty="0" smtClean="0"/>
              <a:t>Many to many</a:t>
            </a:r>
          </a:p>
          <a:p>
            <a:r>
              <a:rPr lang="en-AU" dirty="0" smtClean="0"/>
              <a:t>Service</a:t>
            </a:r>
          </a:p>
          <a:p>
            <a:pPr lvl="1"/>
            <a:r>
              <a:rPr lang="en-AU" dirty="0" smtClean="0"/>
              <a:t>Synchronous  "function-call-like" communication</a:t>
            </a:r>
          </a:p>
          <a:p>
            <a:pPr lvl="1"/>
            <a:r>
              <a:rPr lang="en-AU" dirty="0" smtClean="0"/>
              <a:t>one-to-one</a:t>
            </a:r>
          </a:p>
          <a:p>
            <a:pPr lvl="1"/>
            <a:r>
              <a:rPr lang="en-US" dirty="0"/>
              <a:t>Service roles: </a:t>
            </a:r>
          </a:p>
          <a:p>
            <a:pPr lvl="2"/>
            <a:r>
              <a:rPr lang="en-US" dirty="0"/>
              <a:t>carry out remote computation </a:t>
            </a:r>
          </a:p>
          <a:p>
            <a:pPr lvl="2"/>
            <a:r>
              <a:rPr lang="en-US" dirty="0"/>
              <a:t>trigger functionality / behavior </a:t>
            </a:r>
          </a:p>
          <a:p>
            <a:pPr lvl="1"/>
            <a:endParaRPr lang="en-US" dirty="0" smtClean="0"/>
          </a:p>
          <a:p>
            <a:endParaRPr lang="en-AU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communicate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646719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nodes communicate by passing around messages</a:t>
            </a:r>
          </a:p>
          <a:p>
            <a:r>
              <a:rPr lang="en-AU" dirty="0" smtClean="0"/>
              <a:t>A data structure with typed fields</a:t>
            </a:r>
          </a:p>
          <a:p>
            <a:r>
              <a:rPr lang="en-AU" dirty="0" smtClean="0"/>
              <a:t>many standard messages already exist, new messages can be defined with a simple text file</a:t>
            </a:r>
          </a:p>
          <a:p>
            <a:r>
              <a:rPr lang="en-AU" dirty="0" smtClean="0"/>
              <a:t>Can be comprised of other messages</a:t>
            </a:r>
          </a:p>
          <a:p>
            <a:r>
              <a:rPr lang="fr-FR" dirty="0"/>
              <a:t>For example, </a:t>
            </a:r>
            <a:r>
              <a:rPr lang="en-US" i="1" dirty="0" err="1"/>
              <a:t>geometry_msgs</a:t>
            </a:r>
            <a:r>
              <a:rPr lang="en-US" i="1" dirty="0"/>
              <a:t>/Twist.msg </a:t>
            </a:r>
          </a:p>
          <a:p>
            <a:pPr marL="109728" indent="0">
              <a:buNone/>
            </a:pPr>
            <a:endParaRPr lang="en-AU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Messages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997992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folder that contains your code, build files, launch files, etc.</a:t>
            </a:r>
          </a:p>
          <a:p>
            <a:r>
              <a:rPr lang="en-AU" dirty="0" smtClean="0"/>
              <a:t>Can contain any number of nodes</a:t>
            </a:r>
          </a:p>
          <a:p>
            <a:r>
              <a:rPr lang="en-AU" i="1" dirty="0" smtClean="0"/>
              <a:t>‘package.xml</a:t>
            </a:r>
            <a:r>
              <a:rPr lang="en-AU" i="1" dirty="0" smtClean="0"/>
              <a:t>' </a:t>
            </a:r>
            <a:r>
              <a:rPr lang="en-AU" dirty="0" smtClean="0"/>
              <a:t>– lists the ROS dependencies &amp; system </a:t>
            </a:r>
            <a:r>
              <a:rPr lang="en-AU" dirty="0" err="1" smtClean="0"/>
              <a:t>deps</a:t>
            </a:r>
            <a:endParaRPr lang="en-AU" dirty="0" smtClean="0"/>
          </a:p>
          <a:p>
            <a:r>
              <a:rPr lang="en-AU" dirty="0" smtClean="0"/>
              <a:t>Should only contain code that is related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Packages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2911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in ROS is organized in </a:t>
            </a:r>
            <a:r>
              <a:rPr lang="en-US" i="1" dirty="0" smtClean="0"/>
              <a:t>packages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package contains one or more nodes and provides a ROS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352800"/>
            <a:ext cx="29527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6060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turtlebot_bringup</a:t>
            </a:r>
            <a:r>
              <a:rPr lang="en-AU" dirty="0" smtClean="0"/>
              <a:t> – initialise turtlebot nodes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turtlebot_teleop</a:t>
            </a:r>
            <a:r>
              <a:rPr lang="en-US" dirty="0" smtClean="0"/>
              <a:t> – implements teleoperation of turtlebot (using keyboard or joystick)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turtlebot_dashboard</a:t>
            </a:r>
            <a:r>
              <a:rPr lang="en-US" dirty="0" smtClean="0"/>
              <a:t> – provides a graphical tool that shows overview of turtlebot status</a:t>
            </a:r>
            <a:endParaRPr lang="en-US" b="1" dirty="0" smtClean="0"/>
          </a:p>
          <a:p>
            <a:r>
              <a:rPr lang="en-US" b="1" dirty="0" smtClean="0"/>
              <a:t>move_base </a:t>
            </a:r>
            <a:r>
              <a:rPr lang="en-US" dirty="0" smtClean="0"/>
              <a:t>- implements the action of movement to a destination location</a:t>
            </a:r>
          </a:p>
          <a:p>
            <a:r>
              <a:rPr lang="en-US" b="1" dirty="0" err="1" smtClean="0"/>
              <a:t>gmapping</a:t>
            </a:r>
            <a:r>
              <a:rPr lang="en-US" dirty="0" smtClean="0"/>
              <a:t> - perform laser-based SLAM (Simultaneous Localization and Mapping)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834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 System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7819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5805264"/>
            <a:ext cx="7702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Sachin</a:t>
            </a:r>
            <a:r>
              <a:rPr lang="en-US" sz="2000" dirty="0" smtClean="0"/>
              <a:t> </a:t>
            </a:r>
            <a:r>
              <a:rPr lang="en-US" sz="2000" dirty="0" err="1" smtClean="0"/>
              <a:t>Chitta</a:t>
            </a:r>
            <a:r>
              <a:rPr lang="en-US" sz="2000" dirty="0" smtClean="0"/>
              <a:t> and </a:t>
            </a:r>
            <a:r>
              <a:rPr lang="en-US" sz="2000" dirty="0" err="1" smtClean="0"/>
              <a:t>Radu</a:t>
            </a:r>
            <a:r>
              <a:rPr lang="en-US" sz="2000" dirty="0" smtClean="0"/>
              <a:t> </a:t>
            </a:r>
            <a:r>
              <a:rPr lang="en-US" sz="2000" dirty="0" err="1" smtClean="0"/>
              <a:t>Rusu</a:t>
            </a:r>
            <a:r>
              <a:rPr lang="en-US" sz="2000" dirty="0" smtClean="0"/>
              <a:t> (Willow Garage)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xmlns="" val="2985599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ROS version used is ROS Indigo Igloo</a:t>
            </a:r>
          </a:p>
          <a:p>
            <a:r>
              <a:rPr lang="en-AU" sz="3000" dirty="0" smtClean="0"/>
              <a:t>Targeted at the </a:t>
            </a:r>
            <a:r>
              <a:rPr lang="en-AU" sz="3000" dirty="0" err="1" smtClean="0"/>
              <a:t>Ubuntu</a:t>
            </a:r>
            <a:r>
              <a:rPr lang="en-AU" sz="3000" dirty="0" smtClean="0"/>
              <a:t> 14.04 LTS (Trusty) release</a:t>
            </a: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Indigo</a:t>
            </a:r>
            <a:endParaRPr lang="en-US" dirty="0"/>
          </a:p>
        </p:txBody>
      </p:sp>
      <p:pic>
        <p:nvPicPr>
          <p:cNvPr id="18434" name="Picture 2" descr="Indi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7054" y="3068960"/>
            <a:ext cx="3549893" cy="2952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85730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Visualizers: </a:t>
            </a:r>
            <a:r>
              <a:rPr lang="en-AU" dirty="0" err="1" smtClean="0"/>
              <a:t>rviz</a:t>
            </a:r>
            <a:endParaRPr lang="en-A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374998"/>
            <a:ext cx="80295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1691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1328"/>
            <a:ext cx="8352928" cy="4525963"/>
          </a:xfrm>
        </p:spPr>
        <p:txBody>
          <a:bodyPr>
            <a:normAutofit/>
          </a:bodyPr>
          <a:lstStyle/>
          <a:p>
            <a:r>
              <a:rPr lang="en-AU" sz="2000" dirty="0" smtClean="0"/>
              <a:t>Create Workspace</a:t>
            </a:r>
            <a:endParaRPr lang="en-US" sz="2000" dirty="0" smtClean="0"/>
          </a:p>
          <a:p>
            <a:pPr marL="635000" indent="-255588">
              <a:buNone/>
            </a:pPr>
            <a:r>
              <a:rPr lang="en-US" sz="2000" dirty="0" smtClean="0"/>
              <a:t>$ </a:t>
            </a:r>
            <a:r>
              <a:rPr lang="en-AU" sz="2000" dirty="0" err="1" smtClean="0"/>
              <a:t>mkdir</a:t>
            </a:r>
            <a:r>
              <a:rPr lang="en-AU" sz="2000" dirty="0" smtClean="0"/>
              <a:t> –p ~/&lt;</a:t>
            </a:r>
            <a:r>
              <a:rPr lang="en-AU" sz="2000" dirty="0" err="1" smtClean="0"/>
              <a:t>workspace_name</a:t>
            </a:r>
            <a:r>
              <a:rPr lang="en-AU" sz="2000" dirty="0" smtClean="0"/>
              <a:t>&gt;/</a:t>
            </a:r>
            <a:r>
              <a:rPr lang="en-AU" sz="2000" dirty="0" err="1" smtClean="0"/>
              <a:t>src</a:t>
            </a:r>
            <a:endParaRPr lang="en-AU" sz="2000" dirty="0" smtClean="0"/>
          </a:p>
          <a:p>
            <a:pPr marL="635000" indent="-255588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AU" sz="2000" dirty="0" smtClean="0"/>
              <a:t>~/&lt;</a:t>
            </a:r>
            <a:r>
              <a:rPr lang="en-AU" sz="2000" dirty="0" err="1" smtClean="0"/>
              <a:t>workspace_name</a:t>
            </a:r>
            <a:r>
              <a:rPr lang="en-AU" sz="2000" dirty="0" smtClean="0"/>
              <a:t>&gt;/</a:t>
            </a:r>
            <a:r>
              <a:rPr lang="en-AU" sz="2000" dirty="0" err="1" smtClean="0"/>
              <a:t>src</a:t>
            </a:r>
            <a:endParaRPr lang="en-AU" sz="2000" dirty="0" smtClean="0"/>
          </a:p>
          <a:p>
            <a:pPr marL="635000" indent="-255588">
              <a:buNone/>
            </a:pPr>
            <a:r>
              <a:rPr lang="en-AU" sz="2000" dirty="0" smtClean="0"/>
              <a:t>$ </a:t>
            </a:r>
            <a:r>
              <a:rPr lang="en-AU" sz="2000" dirty="0" err="1" smtClean="0"/>
              <a:t>catkin_init_workspace</a:t>
            </a:r>
            <a:endParaRPr lang="en-AU" sz="2000" dirty="0" smtClean="0"/>
          </a:p>
          <a:p>
            <a:pPr marL="635000" indent="-255588">
              <a:buNone/>
            </a:pPr>
            <a:r>
              <a:rPr lang="en-AU" sz="2000" dirty="0" smtClean="0"/>
              <a:t>$ </a:t>
            </a:r>
            <a:r>
              <a:rPr lang="en-AU" sz="2000" dirty="0" err="1" smtClean="0"/>
              <a:t>cd</a:t>
            </a:r>
            <a:r>
              <a:rPr lang="en-AU" sz="2000" dirty="0" smtClean="0"/>
              <a:t> ..</a:t>
            </a:r>
          </a:p>
          <a:p>
            <a:pPr marL="635000" indent="-255588">
              <a:buNone/>
            </a:pPr>
            <a:r>
              <a:rPr lang="en-AU" sz="2000" dirty="0" smtClean="0"/>
              <a:t>$ </a:t>
            </a:r>
            <a:r>
              <a:rPr lang="en-AU" sz="2000" dirty="0" err="1" smtClean="0"/>
              <a:t>catkin_make</a:t>
            </a:r>
            <a:endParaRPr lang="en-AU" sz="2000" dirty="0" smtClean="0"/>
          </a:p>
          <a:p>
            <a:pPr>
              <a:buNone/>
            </a:pPr>
            <a:endParaRPr lang="en-AU" sz="2000" dirty="0" smtClean="0"/>
          </a:p>
          <a:p>
            <a:r>
              <a:rPr lang="en-AU" sz="2000" dirty="0" smtClean="0"/>
              <a:t>Create Package</a:t>
            </a:r>
          </a:p>
          <a:p>
            <a:pPr marL="635000" indent="-255588">
              <a:buNone/>
            </a:pPr>
            <a:r>
              <a:rPr lang="en-AU" sz="2000" dirty="0" smtClean="0"/>
              <a:t>$ </a:t>
            </a:r>
            <a:r>
              <a:rPr lang="en-AU" sz="2000" dirty="0" err="1" smtClean="0"/>
              <a:t>cd</a:t>
            </a:r>
            <a:r>
              <a:rPr lang="en-AU" sz="2000" dirty="0" smtClean="0"/>
              <a:t> </a:t>
            </a:r>
            <a:r>
              <a:rPr lang="en-AU" sz="2000" dirty="0" smtClean="0"/>
              <a:t>~/&lt;</a:t>
            </a:r>
            <a:r>
              <a:rPr lang="en-AU" sz="2000" dirty="0" err="1" smtClean="0"/>
              <a:t>workspace_name</a:t>
            </a:r>
            <a:r>
              <a:rPr lang="en-AU" sz="2000" dirty="0" smtClean="0"/>
              <a:t>&gt;/</a:t>
            </a:r>
            <a:r>
              <a:rPr lang="en-AU" sz="2000" dirty="0" err="1" smtClean="0"/>
              <a:t>src</a:t>
            </a:r>
            <a:endParaRPr lang="en-US" sz="2000" dirty="0" smtClean="0"/>
          </a:p>
          <a:p>
            <a:pPr marL="635000" indent="-255588">
              <a:buNone/>
            </a:pPr>
            <a:r>
              <a:rPr lang="en-US" sz="2000" dirty="0" smtClean="0"/>
              <a:t>$ </a:t>
            </a:r>
            <a:r>
              <a:rPr lang="en-AU" sz="2000" dirty="0" err="1" smtClean="0"/>
              <a:t>catkin_create_pkg</a:t>
            </a:r>
            <a:r>
              <a:rPr lang="en-AU" sz="2000" dirty="0" smtClean="0"/>
              <a:t> &lt;</a:t>
            </a:r>
            <a:r>
              <a:rPr lang="en-AU" sz="2000" dirty="0" err="1" smtClean="0"/>
              <a:t>new_pkg_name</a:t>
            </a:r>
            <a:r>
              <a:rPr lang="en-AU" sz="2000" dirty="0" smtClean="0"/>
              <a:t>&gt; [dep1] [dep2] [</a:t>
            </a:r>
            <a:r>
              <a:rPr lang="en-AU" sz="2000" dirty="0" err="1" smtClean="0"/>
              <a:t>depn</a:t>
            </a:r>
            <a:r>
              <a:rPr lang="en-AU" sz="2000" dirty="0" smtClean="0"/>
              <a:t>]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ROS Package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3" y="1404938"/>
            <a:ext cx="77628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/>
          <p:nvPr/>
        </p:nvSpPr>
        <p:spPr>
          <a:xfrm>
            <a:off x="792696" y="5805264"/>
            <a:ext cx="7558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Sachin</a:t>
            </a:r>
            <a:r>
              <a:rPr lang="en-US" sz="2000" dirty="0" smtClean="0"/>
              <a:t> </a:t>
            </a:r>
            <a:r>
              <a:rPr lang="en-US" sz="2000" dirty="0" err="1" smtClean="0"/>
              <a:t>Chitta</a:t>
            </a:r>
            <a:r>
              <a:rPr lang="en-US" sz="2000" dirty="0" smtClean="0"/>
              <a:t> and </a:t>
            </a:r>
            <a:r>
              <a:rPr lang="en-US" sz="2000" dirty="0" err="1" smtClean="0"/>
              <a:t>Radu</a:t>
            </a:r>
            <a:r>
              <a:rPr lang="en-US" sz="2000" dirty="0" smtClean="0"/>
              <a:t> </a:t>
            </a:r>
            <a:r>
              <a:rPr lang="en-US" sz="2000" dirty="0" err="1" smtClean="0"/>
              <a:t>Rusu</a:t>
            </a:r>
            <a:r>
              <a:rPr lang="en-US" sz="2000" dirty="0" smtClean="0"/>
              <a:t> (Willow Garage) </a:t>
            </a:r>
            <a:endParaRPr lang="he-IL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991245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463562"/>
            <a:ext cx="4044751" cy="318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1328"/>
            <a:ext cx="460851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$ echo $ROS_PACKAGE_PATH</a:t>
            </a:r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rospack</a:t>
            </a:r>
            <a:r>
              <a:rPr lang="en-US" sz="2000" dirty="0" smtClean="0"/>
              <a:t> find </a:t>
            </a:r>
            <a:r>
              <a:rPr lang="en-US" sz="2000" dirty="0" err="1" smtClean="0"/>
              <a:t>turtlesim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roscd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</a:t>
            </a:r>
            <a:endParaRPr lang="en-US" sz="2000" dirty="0" smtClean="0"/>
          </a:p>
          <a:p>
            <a:pPr>
              <a:buNone/>
            </a:pPr>
            <a:r>
              <a:rPr lang="en-AU" sz="2000" dirty="0" smtClean="0"/>
              <a:t>$ tree /opt/</a:t>
            </a:r>
            <a:r>
              <a:rPr lang="en-AU" sz="2000" dirty="0" err="1" smtClean="0"/>
              <a:t>ros</a:t>
            </a:r>
            <a:r>
              <a:rPr lang="en-AU" sz="2000" dirty="0" smtClean="0"/>
              <a:t>/indigo/share/</a:t>
            </a:r>
            <a:r>
              <a:rPr lang="en-AU" sz="2000" dirty="0" err="1" smtClean="0"/>
              <a:t>turtlesim</a:t>
            </a:r>
            <a:r>
              <a:rPr lang="en-AU" sz="2000" dirty="0" smtClean="0"/>
              <a:t> </a:t>
            </a:r>
          </a:p>
          <a:p>
            <a:pPr>
              <a:buNone/>
            </a:pPr>
            <a:r>
              <a:rPr lang="en-AU" sz="2000" dirty="0" smtClean="0"/>
              <a:t> # or </a:t>
            </a:r>
          </a:p>
          <a:p>
            <a:pPr>
              <a:buNone/>
            </a:pPr>
            <a:r>
              <a:rPr lang="en-AU" sz="2000" dirty="0" smtClean="0"/>
              <a:t>$ </a:t>
            </a:r>
            <a:r>
              <a:rPr lang="en-AU" sz="2000" dirty="0" err="1" smtClean="0"/>
              <a:t>rosls</a:t>
            </a:r>
            <a:r>
              <a:rPr lang="en-AU" sz="2000" dirty="0" smtClean="0"/>
              <a:t> </a:t>
            </a:r>
            <a:r>
              <a:rPr lang="en-AU" sz="2000" dirty="0" err="1" smtClean="0"/>
              <a:t>turtlesim</a:t>
            </a:r>
            <a:endParaRPr lang="en-AU" sz="2000" dirty="0" smtClean="0"/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rospack</a:t>
            </a:r>
            <a:r>
              <a:rPr lang="en-US" sz="2000" dirty="0" smtClean="0"/>
              <a:t> </a:t>
            </a:r>
            <a:r>
              <a:rPr lang="en-US" sz="2000" dirty="0" err="1" smtClean="0"/>
              <a:t>libs</a:t>
            </a:r>
            <a:r>
              <a:rPr lang="en-US" sz="2000" dirty="0" smtClean="0"/>
              <a:t>-only-L </a:t>
            </a:r>
            <a:r>
              <a:rPr lang="en-US" sz="2000" dirty="0" err="1" smtClean="0"/>
              <a:t>turtlesim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 tree /opt/</a:t>
            </a:r>
            <a:r>
              <a:rPr lang="en-US" sz="2000" dirty="0" err="1" smtClean="0"/>
              <a:t>ros</a:t>
            </a:r>
            <a:r>
              <a:rPr lang="en-US" sz="2000" dirty="0" smtClean="0"/>
              <a:t>/indigo/lib/</a:t>
            </a:r>
            <a:r>
              <a:rPr lang="en-US" sz="2000" dirty="0" err="1" smtClean="0"/>
              <a:t>turtlesim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Demo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roscore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turtlesim_node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</a:t>
            </a:r>
            <a:r>
              <a:rPr lang="en-US" sz="2000" dirty="0" smtClean="0"/>
              <a:t> </a:t>
            </a:r>
            <a:r>
              <a:rPr lang="en-US" sz="2000" dirty="0" err="1" smtClean="0"/>
              <a:t>turtle_teleop_key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rqt_graph</a:t>
            </a:r>
            <a:r>
              <a:rPr lang="en-US" sz="2000" dirty="0" smtClean="0"/>
              <a:t> </a:t>
            </a:r>
            <a:r>
              <a:rPr lang="en-US" sz="2000" dirty="0" err="1" smtClean="0"/>
              <a:t>rqt_graph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demo - </a:t>
            </a:r>
            <a:r>
              <a:rPr lang="en-US" dirty="0" err="1" smtClean="0"/>
              <a:t>TurtleSim</a:t>
            </a: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17032"/>
            <a:ext cx="3990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412776"/>
            <a:ext cx="32861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-h</a:t>
            </a:r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list</a:t>
            </a:r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type /turtle1/</a:t>
            </a:r>
            <a:r>
              <a:rPr lang="en-US" sz="2000" dirty="0" err="1" smtClean="0"/>
              <a:t>cmd_vel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rosmsg</a:t>
            </a:r>
            <a:r>
              <a:rPr lang="en-US" sz="2000" dirty="0" smtClean="0"/>
              <a:t> show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</a:t>
            </a:r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type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| </a:t>
            </a:r>
            <a:r>
              <a:rPr lang="en-US" sz="2000" dirty="0" err="1" smtClean="0"/>
              <a:t>rosmsg</a:t>
            </a:r>
            <a:r>
              <a:rPr lang="en-US" sz="2000" dirty="0" smtClean="0"/>
              <a:t> show</a:t>
            </a:r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echo /turtle1/</a:t>
            </a:r>
            <a:r>
              <a:rPr lang="en-US" sz="2000" dirty="0" err="1" smtClean="0"/>
              <a:t>cmd_vel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-1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AU" sz="2000" dirty="0" err="1" smtClean="0"/>
              <a:t>geometry_msgs</a:t>
            </a:r>
            <a:r>
              <a:rPr lang="en-AU" sz="2000" dirty="0" smtClean="0"/>
              <a:t>/Twist -- '[2.0, 0.0, 0.0]' '[0.0, 0.0, 1.8]'</a:t>
            </a:r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</a:t>
            </a:r>
            <a:r>
              <a:rPr lang="pt-BR" sz="2000" dirty="0" smtClean="0"/>
              <a:t>-r 1 -- '[2.0, 0.0, 0.0]' '[0.0, 0.0, 1.8]'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demo - </a:t>
            </a:r>
            <a:r>
              <a:rPr lang="en-US" dirty="0" err="1" smtClean="0"/>
              <a:t>TurtleSim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Create a Catkin workspace folder: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-p 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catkin_init_workspace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.. &amp;&amp;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source </a:t>
            </a:r>
            <a:r>
              <a:rPr lang="en-US" dirty="0" err="1" smtClean="0"/>
              <a:t>devel</a:t>
            </a:r>
            <a:r>
              <a:rPr lang="en-US" dirty="0" smtClean="0"/>
              <a:t>/</a:t>
            </a:r>
            <a:r>
              <a:rPr lang="en-US" dirty="0" err="1" smtClean="0"/>
              <a:t>setup.bash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package: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catkin_create_pkg</a:t>
            </a:r>
            <a:r>
              <a:rPr lang="en-US" dirty="0" smtClean="0"/>
              <a:t> </a:t>
            </a:r>
            <a:r>
              <a:rPr lang="en-US" dirty="0" err="1" smtClean="0"/>
              <a:t>beginner_tutorials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beginner_tutorials</a:t>
            </a:r>
            <a:r>
              <a:rPr lang="en-US" dirty="0" smtClean="0"/>
              <a:t>/launch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turtlemimic.launch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.. &amp;&amp;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roscd</a:t>
            </a:r>
            <a:r>
              <a:rPr lang="en-US" dirty="0" smtClean="0"/>
              <a:t> </a:t>
            </a:r>
            <a:r>
              <a:rPr lang="en-US" dirty="0" err="1" smtClean="0"/>
              <a:t>beginner_tutorials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rostopic</a:t>
            </a:r>
            <a:r>
              <a:rPr lang="en-US" dirty="0" smtClean="0"/>
              <a:t> pub /turtlesim1/turtle1/</a:t>
            </a:r>
            <a:r>
              <a:rPr lang="en-US" dirty="0" err="1" smtClean="0"/>
              <a:t>cmd_vel</a:t>
            </a:r>
            <a:r>
              <a:rPr lang="en-US" dirty="0" smtClean="0"/>
              <a:t> </a:t>
            </a:r>
            <a:r>
              <a:rPr lang="en-US" dirty="0" err="1" smtClean="0"/>
              <a:t>geometry_msgs</a:t>
            </a:r>
            <a:r>
              <a:rPr lang="en-US" dirty="0" smtClean="0"/>
              <a:t>/Twist -r 1 --'[2.0, 0.0, 0.0]' '[0.0, 0.0, -1.8]'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 file example - </a:t>
            </a:r>
            <a:r>
              <a:rPr lang="en-US" dirty="0" err="1" smtClean="0"/>
              <a:t>turtlemimic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716016" y="1484784"/>
            <a:ext cx="4248472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/>
              <a:t>&lt;launch&gt;</a:t>
            </a:r>
          </a:p>
          <a:p>
            <a:pPr marL="179388">
              <a:spcAft>
                <a:spcPts val="600"/>
              </a:spcAft>
            </a:pPr>
            <a:r>
              <a:rPr lang="en-US" sz="1400" dirty="0" smtClean="0"/>
              <a:t>&lt;group ns="turtlesim1"&gt;</a:t>
            </a:r>
          </a:p>
          <a:p>
            <a:pPr marL="360363">
              <a:spcAft>
                <a:spcPts val="600"/>
              </a:spcAft>
            </a:pPr>
            <a:r>
              <a:rPr lang="en-US" sz="1400" dirty="0" smtClean="0"/>
              <a:t>&lt;node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turtlesim</a:t>
            </a:r>
            <a:r>
              <a:rPr lang="en-US" sz="1400" dirty="0" smtClean="0"/>
              <a:t>" name="</a:t>
            </a:r>
            <a:r>
              <a:rPr lang="en-US" sz="1400" dirty="0" err="1" smtClean="0"/>
              <a:t>sim</a:t>
            </a:r>
            <a:r>
              <a:rPr lang="en-US" sz="1400" dirty="0" smtClean="0"/>
              <a:t>“ type="</a:t>
            </a:r>
            <a:r>
              <a:rPr lang="en-US" sz="1400" dirty="0" err="1" smtClean="0"/>
              <a:t>turtlesim_node</a:t>
            </a:r>
            <a:r>
              <a:rPr lang="en-US" sz="1400" dirty="0" smtClean="0"/>
              <a:t>"/&gt;</a:t>
            </a:r>
          </a:p>
          <a:p>
            <a:pPr marL="179388">
              <a:spcAft>
                <a:spcPts val="600"/>
              </a:spcAft>
            </a:pPr>
            <a:r>
              <a:rPr lang="en-US" sz="1400" dirty="0" smtClean="0"/>
              <a:t>&lt;/group</a:t>
            </a:r>
            <a:r>
              <a:rPr lang="en-US" sz="1400" dirty="0" smtClean="0"/>
              <a:t>&gt;</a:t>
            </a:r>
          </a:p>
          <a:p>
            <a:pPr marL="179388">
              <a:spcAft>
                <a:spcPts val="600"/>
              </a:spcAft>
            </a:pPr>
            <a:r>
              <a:rPr lang="en-US" sz="1400" dirty="0" smtClean="0"/>
              <a:t>&lt;group ns="turtlesim2"&gt;</a:t>
            </a:r>
          </a:p>
          <a:p>
            <a:pPr marL="360363">
              <a:spcAft>
                <a:spcPts val="600"/>
              </a:spcAft>
            </a:pPr>
            <a:r>
              <a:rPr lang="en-US" sz="1400" dirty="0" smtClean="0"/>
              <a:t>&lt;</a:t>
            </a:r>
            <a:r>
              <a:rPr lang="en-US" sz="1400" dirty="0" smtClean="0"/>
              <a:t>node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turtlesim</a:t>
            </a:r>
            <a:r>
              <a:rPr lang="en-US" sz="1400" dirty="0" smtClean="0"/>
              <a:t>" name="</a:t>
            </a:r>
            <a:r>
              <a:rPr lang="en-US" sz="1400" dirty="0" err="1" smtClean="0"/>
              <a:t>sim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turtlesim_node</a:t>
            </a:r>
            <a:r>
              <a:rPr lang="en-US" sz="1400" dirty="0" smtClean="0"/>
              <a:t>"/&gt;</a:t>
            </a:r>
          </a:p>
          <a:p>
            <a:pPr marL="179388">
              <a:spcAft>
                <a:spcPts val="600"/>
              </a:spcAft>
            </a:pPr>
            <a:r>
              <a:rPr lang="en-US" sz="1400" dirty="0" smtClean="0"/>
              <a:t>&lt;/group&gt;</a:t>
            </a:r>
          </a:p>
          <a:p>
            <a:pPr marL="179388">
              <a:spcAft>
                <a:spcPts val="600"/>
              </a:spcAft>
            </a:pPr>
            <a:r>
              <a:rPr lang="en-US" sz="1400" dirty="0" smtClean="0"/>
              <a:t>&lt;node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turtlesim</a:t>
            </a:r>
            <a:r>
              <a:rPr lang="en-US" sz="1400" dirty="0" smtClean="0"/>
              <a:t>" name="mimic" type="mimic"&gt;</a:t>
            </a:r>
          </a:p>
          <a:p>
            <a:pPr marL="360363">
              <a:spcAft>
                <a:spcPts val="600"/>
              </a:spcAft>
            </a:pPr>
            <a:r>
              <a:rPr lang="en-AU" sz="1400" dirty="0" smtClean="0"/>
              <a:t>&lt;remap from="input" to="turtlesim1/turtle1"/&gt;</a:t>
            </a:r>
          </a:p>
          <a:p>
            <a:pPr marL="360363">
              <a:spcAft>
                <a:spcPts val="600"/>
              </a:spcAft>
            </a:pPr>
            <a:r>
              <a:rPr lang="en-AU" sz="1400" dirty="0" smtClean="0"/>
              <a:t>&lt;remap from="output" to="turtlesim2/turtle1"/&gt;</a:t>
            </a:r>
          </a:p>
          <a:p>
            <a:pPr marL="179388">
              <a:spcAft>
                <a:spcPts val="600"/>
              </a:spcAft>
            </a:pPr>
            <a:r>
              <a:rPr lang="en-US" sz="1400" dirty="0" smtClean="0"/>
              <a:t>&lt;/node&gt;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&lt;/launch&gt;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42463"/>
            <a:ext cx="9144000" cy="59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16632"/>
            <a:ext cx="9144000" cy="65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/>
              <a:t>Operating Turtlebot – Turtlebot Setup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95536" y="4509120"/>
            <a:ext cx="6408712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9535" y="3861048"/>
            <a:ext cx="4134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Once Only!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7984" y="6021288"/>
            <a:ext cx="2448272" cy="4320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/>
              <a:t>username = </a:t>
            </a:r>
            <a:r>
              <a:rPr lang="en-AU" sz="1200" dirty="0" err="1" smtClean="0"/>
              <a:t>turtlebot</a:t>
            </a:r>
            <a:r>
              <a:rPr lang="en-AU" sz="1200" dirty="0" smtClean="0"/>
              <a:t>-admin</a:t>
            </a:r>
          </a:p>
          <a:p>
            <a:r>
              <a:rPr lang="en-AU" sz="1200" dirty="0" smtClean="0"/>
              <a:t>Password = (ROS2015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649" b="251"/>
          <a:stretch>
            <a:fillRect/>
          </a:stretch>
        </p:blipFill>
        <p:spPr bwMode="auto">
          <a:xfrm>
            <a:off x="0" y="0"/>
            <a:ext cx="914997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/>
              <a:t>Operating Turtlebot – Remote Setup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95536" y="4509120"/>
            <a:ext cx="6408712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9535" y="3861048"/>
            <a:ext cx="4134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Once Only!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 err="1" smtClean="0"/>
              <a:t>Initialisation</a:t>
            </a:r>
            <a:r>
              <a:rPr lang="en-US" sz="2900" dirty="0" smtClean="0"/>
              <a:t> on </a:t>
            </a:r>
            <a:r>
              <a:rPr lang="en-US" sz="2900" dirty="0" err="1" smtClean="0"/>
              <a:t>TurtleBot</a:t>
            </a:r>
            <a:r>
              <a:rPr lang="en-US" sz="2900" dirty="0" smtClean="0"/>
              <a:t> computer: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 err="1" smtClean="0"/>
              <a:t>turtlebot_bringup</a:t>
            </a:r>
            <a:r>
              <a:rPr lang="en-US" dirty="0" smtClean="0"/>
              <a:t> </a:t>
            </a:r>
            <a:r>
              <a:rPr lang="en-US" dirty="0" err="1" smtClean="0"/>
              <a:t>minimal.launch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 err="1" smtClean="0"/>
              <a:t>turtlebot_bringup</a:t>
            </a:r>
            <a:r>
              <a:rPr lang="en-US" dirty="0" smtClean="0"/>
              <a:t> 3dsensor.launch</a:t>
            </a:r>
          </a:p>
          <a:p>
            <a:endParaRPr lang="en-US" dirty="0" smtClean="0"/>
          </a:p>
          <a:p>
            <a:r>
              <a:rPr lang="en-AU" sz="2900" dirty="0" smtClean="0"/>
              <a:t>Control (on </a:t>
            </a:r>
            <a:r>
              <a:rPr lang="en-AU" sz="2900" dirty="0" err="1" smtClean="0"/>
              <a:t>TurtleBot</a:t>
            </a:r>
            <a:r>
              <a:rPr lang="en-AU" sz="2900" dirty="0" smtClean="0"/>
              <a:t> or remote machine):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roslaunch</a:t>
            </a:r>
            <a:r>
              <a:rPr lang="en-US" dirty="0" smtClean="0"/>
              <a:t> turtlebot_teleop </a:t>
            </a:r>
            <a:r>
              <a:rPr lang="en-US" dirty="0" err="1" smtClean="0"/>
              <a:t>keyboard_teleop.launch</a:t>
            </a:r>
            <a:endParaRPr lang="en-US" dirty="0" smtClean="0"/>
          </a:p>
          <a:p>
            <a:endParaRPr lang="en-US" dirty="0" smtClean="0"/>
          </a:p>
          <a:p>
            <a:r>
              <a:rPr lang="en-AU" sz="2900" dirty="0" smtClean="0"/>
              <a:t>Visualisation (on </a:t>
            </a:r>
            <a:r>
              <a:rPr lang="en-AU" sz="2900" dirty="0" err="1" smtClean="0"/>
              <a:t>TurtleBot</a:t>
            </a:r>
            <a:r>
              <a:rPr lang="en-AU" sz="2900" dirty="0" smtClean="0"/>
              <a:t> or remote machine):</a:t>
            </a:r>
          </a:p>
          <a:p>
            <a:pPr marL="365125" indent="-185738">
              <a:buNone/>
            </a:pPr>
            <a:r>
              <a:rPr lang="en-AU" dirty="0" smtClean="0"/>
              <a:t>$ </a:t>
            </a:r>
            <a:r>
              <a:rPr lang="en-AU" dirty="0" err="1" smtClean="0"/>
              <a:t>rosrun</a:t>
            </a:r>
            <a:r>
              <a:rPr lang="en-AU" dirty="0" smtClean="0"/>
              <a:t> </a:t>
            </a:r>
            <a:r>
              <a:rPr lang="en-AU" dirty="0" err="1" smtClean="0"/>
              <a:t>image_view</a:t>
            </a:r>
            <a:r>
              <a:rPr lang="en-AU" dirty="0" smtClean="0"/>
              <a:t> </a:t>
            </a:r>
            <a:r>
              <a:rPr lang="en-AU" dirty="0" err="1" smtClean="0"/>
              <a:t>image_view</a:t>
            </a:r>
            <a:r>
              <a:rPr lang="en-AU" dirty="0" smtClean="0"/>
              <a:t> image:=/camera/</a:t>
            </a:r>
            <a:r>
              <a:rPr lang="en-AU" dirty="0" err="1" smtClean="0"/>
              <a:t>rgb</a:t>
            </a:r>
            <a:r>
              <a:rPr lang="en-AU" dirty="0" smtClean="0"/>
              <a:t>/</a:t>
            </a:r>
            <a:r>
              <a:rPr lang="en-AU" dirty="0" err="1" smtClean="0"/>
              <a:t>image_raw</a:t>
            </a:r>
            <a:endParaRPr lang="en-AU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image_view</a:t>
            </a:r>
            <a:r>
              <a:rPr lang="en-US" dirty="0" smtClean="0"/>
              <a:t> </a:t>
            </a:r>
            <a:r>
              <a:rPr lang="en-US" dirty="0" err="1" smtClean="0"/>
              <a:t>disparity_view</a:t>
            </a:r>
            <a:r>
              <a:rPr lang="en-US" dirty="0" smtClean="0"/>
              <a:t> image:=/camera/depth/disparity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 err="1" smtClean="0"/>
              <a:t>turtlebot_rviz_launchers</a:t>
            </a:r>
            <a:r>
              <a:rPr lang="en-US" dirty="0" smtClean="0"/>
              <a:t> </a:t>
            </a:r>
            <a:r>
              <a:rPr lang="en-US" dirty="0" err="1" smtClean="0"/>
              <a:t>view_robot.launch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roslaunch</a:t>
            </a:r>
            <a:r>
              <a:rPr lang="en-US" dirty="0" smtClean="0"/>
              <a:t> turtlebot_dashboard </a:t>
            </a:r>
            <a:r>
              <a:rPr lang="en-US" dirty="0" err="1" smtClean="0"/>
              <a:t>turtlebot_dashboard.launch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rqt_graph</a:t>
            </a:r>
            <a:r>
              <a:rPr lang="en-US" dirty="0" smtClean="0"/>
              <a:t> </a:t>
            </a:r>
            <a:r>
              <a:rPr lang="en-US" dirty="0" err="1" smtClean="0"/>
              <a:t>rqt_graph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Running Turtlebot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Record and replay data from a ROS system</a:t>
            </a:r>
          </a:p>
          <a:p>
            <a:pPr marL="365125" indent="-185738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roslaunch</a:t>
            </a:r>
            <a:r>
              <a:rPr lang="en-US" sz="2400" dirty="0" smtClean="0"/>
              <a:t> </a:t>
            </a:r>
            <a:r>
              <a:rPr lang="en-US" sz="2400" dirty="0" err="1" smtClean="0"/>
              <a:t>turtlebot_bringup</a:t>
            </a:r>
            <a:r>
              <a:rPr lang="en-US" sz="2400" dirty="0" smtClean="0"/>
              <a:t> </a:t>
            </a:r>
            <a:r>
              <a:rPr lang="en-US" sz="2400" dirty="0" err="1" smtClean="0"/>
              <a:t>minimal.launch</a:t>
            </a:r>
            <a:endParaRPr lang="en-US" sz="2400" dirty="0" smtClean="0"/>
          </a:p>
          <a:p>
            <a:pPr marL="365125" indent="-185738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roslaunch</a:t>
            </a:r>
            <a:r>
              <a:rPr lang="en-US" sz="2400" dirty="0" smtClean="0"/>
              <a:t> </a:t>
            </a:r>
            <a:r>
              <a:rPr lang="en-US" sz="2400" dirty="0" err="1" smtClean="0"/>
              <a:t>turtlebot_bringup</a:t>
            </a:r>
            <a:r>
              <a:rPr lang="en-US" sz="2400" dirty="0" smtClean="0"/>
              <a:t> 3dsensor.launch</a:t>
            </a:r>
          </a:p>
          <a:p>
            <a:pPr marL="365125" indent="-185738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roslaunch</a:t>
            </a:r>
            <a:r>
              <a:rPr lang="en-US" sz="2400" dirty="0" smtClean="0"/>
              <a:t> turtlebot_teleop </a:t>
            </a:r>
            <a:r>
              <a:rPr lang="en-US" sz="2400" dirty="0" err="1" smtClean="0"/>
              <a:t>keyboard_teleop.launch</a:t>
            </a:r>
            <a:endParaRPr lang="en-US" sz="2400" dirty="0" smtClean="0"/>
          </a:p>
          <a:p>
            <a:pPr marL="365125" indent="-185738">
              <a:buNone/>
            </a:pPr>
            <a:r>
              <a:rPr lang="en-AU" sz="2400" dirty="0" smtClean="0"/>
              <a:t>$ </a:t>
            </a:r>
            <a:r>
              <a:rPr lang="en-AU" sz="2400" dirty="0" err="1" smtClean="0"/>
              <a:t>rosbag</a:t>
            </a:r>
            <a:r>
              <a:rPr lang="en-AU" sz="2400" dirty="0" smtClean="0"/>
              <a:t> record -a # record everything,</a:t>
            </a:r>
          </a:p>
          <a:p>
            <a:pPr marL="3048000" indent="-4763">
              <a:buNone/>
            </a:pPr>
            <a:r>
              <a:rPr lang="en-US" sz="2400" dirty="0" smtClean="0"/>
              <a:t># press </a:t>
            </a:r>
            <a:r>
              <a:rPr lang="en-US" sz="2400" dirty="0" err="1" smtClean="0"/>
              <a:t>Ctrl+C</a:t>
            </a:r>
            <a:r>
              <a:rPr lang="en-US" sz="2400" dirty="0" smtClean="0"/>
              <a:t> to stop</a:t>
            </a:r>
          </a:p>
          <a:p>
            <a:pPr marL="365125" indent="-185738">
              <a:buNone/>
            </a:pPr>
            <a:r>
              <a:rPr lang="en-AU" sz="2400" dirty="0" smtClean="0"/>
              <a:t>$ </a:t>
            </a:r>
            <a:r>
              <a:rPr lang="en-AU" sz="2400" dirty="0" err="1" smtClean="0"/>
              <a:t>rosbag</a:t>
            </a:r>
            <a:r>
              <a:rPr lang="en-AU" sz="2400" dirty="0" smtClean="0"/>
              <a:t> play &lt;your </a:t>
            </a:r>
            <a:r>
              <a:rPr lang="en-AU" sz="2400" dirty="0" err="1" smtClean="0"/>
              <a:t>bagfile</a:t>
            </a:r>
            <a:r>
              <a:rPr lang="en-AU" sz="2400" dirty="0" smtClean="0"/>
              <a:t>&gt; # replay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Rosbag</a:t>
            </a:r>
            <a:r>
              <a:rPr lang="en-AU" dirty="0" smtClean="0"/>
              <a:t> Recording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Before running, open ~/.</a:t>
            </a:r>
            <a:r>
              <a:rPr lang="en-AU" sz="2000" dirty="0" err="1" smtClean="0"/>
              <a:t>bashrc</a:t>
            </a:r>
            <a:r>
              <a:rPr lang="en-AU" sz="2000" dirty="0" smtClean="0"/>
              <a:t> file and comment out lines containing: </a:t>
            </a:r>
          </a:p>
          <a:p>
            <a:pPr marL="635000" indent="-255588">
              <a:buNone/>
            </a:pPr>
            <a:r>
              <a:rPr lang="en-US" sz="2000" dirty="0" smtClean="0"/>
              <a:t>ROS_HOSTNAME and ROS_MASTER_URI</a:t>
            </a:r>
          </a:p>
          <a:p>
            <a:pPr>
              <a:buNone/>
            </a:pPr>
            <a:endParaRPr lang="en-US" sz="2000" dirty="0" smtClean="0"/>
          </a:p>
          <a:p>
            <a:pPr marL="365125" indent="-185738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turtlebot_gazebo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turtlebot_world.launch</a:t>
            </a:r>
            <a:endParaRPr lang="en-US" sz="2000" dirty="0" smtClean="0"/>
          </a:p>
          <a:p>
            <a:pPr marL="365125" indent="-185738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turtlebot_teleop </a:t>
            </a:r>
            <a:r>
              <a:rPr lang="en-US" sz="2000" dirty="0" err="1" smtClean="0"/>
              <a:t>keyboard_teleop.launch</a:t>
            </a:r>
            <a:endParaRPr lang="en-US" sz="2000" dirty="0" smtClean="0"/>
          </a:p>
          <a:p>
            <a:pPr marL="365125" indent="-185738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turtlebot_rviz_launchers</a:t>
            </a:r>
            <a:r>
              <a:rPr lang="en-US" sz="2000" dirty="0" smtClean="0"/>
              <a:t> </a:t>
            </a:r>
            <a:r>
              <a:rPr lang="en-US" sz="2000" dirty="0" err="1" smtClean="0"/>
              <a:t>view_robot.launch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Turtlebot Simulator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33056"/>
            <a:ext cx="9144000" cy="260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6516052"/>
            <a:ext cx="2232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turtlebot_gazebo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6488668"/>
            <a:ext cx="29523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turtlebot_rviz_launchers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turtlebot_gazebo</a:t>
            </a:r>
            <a:r>
              <a:rPr lang="en-US" sz="2000" dirty="0" smtClean="0"/>
              <a:t> </a:t>
            </a:r>
            <a:r>
              <a:rPr lang="en-US" sz="2000" dirty="0" err="1" smtClean="0"/>
              <a:t>gmapping_demo.launch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turtlebot_rviz_launchers</a:t>
            </a:r>
            <a:r>
              <a:rPr lang="en-US" sz="2000" dirty="0" smtClean="0"/>
              <a:t> </a:t>
            </a:r>
            <a:r>
              <a:rPr lang="en-US" sz="2000" dirty="0" err="1" smtClean="0"/>
              <a:t>view_navigation.launch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Turtlebot </a:t>
            </a:r>
            <a:r>
              <a:rPr lang="en-AU" dirty="0" err="1" smtClean="0"/>
              <a:t>Gmapping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1"/>
            <a:ext cx="7056784" cy="405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that are using ROS</a:t>
            </a:r>
            <a:endParaRPr lang="en-AU" dirty="0"/>
          </a:p>
        </p:txBody>
      </p:sp>
      <p:sp>
        <p:nvSpPr>
          <p:cNvPr id="4" name="Rectangle 7"/>
          <p:cNvSpPr/>
          <p:nvPr/>
        </p:nvSpPr>
        <p:spPr>
          <a:xfrm>
            <a:off x="685800" y="1066800"/>
            <a:ext cx="4823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Full list at </a:t>
            </a:r>
            <a:r>
              <a:rPr lang="en-US" sz="2000" dirty="0" smtClean="0">
                <a:hlinkClick r:id="rId2"/>
              </a:rPr>
              <a:t>http://wiki.ros.org/Robots</a:t>
            </a:r>
            <a:endParaRPr lang="he-IL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6256" y="6396335"/>
            <a:ext cx="126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400" dirty="0" smtClean="0"/>
              <a:t>etc. </a:t>
            </a:r>
            <a:endParaRPr lang="en-US" sz="2400" dirty="0"/>
          </a:p>
        </p:txBody>
      </p:sp>
      <p:grpSp>
        <p:nvGrpSpPr>
          <p:cNvPr id="2" name="Group 17"/>
          <p:cNvGrpSpPr/>
          <p:nvPr/>
        </p:nvGrpSpPr>
        <p:grpSpPr>
          <a:xfrm>
            <a:off x="964159" y="1700808"/>
            <a:ext cx="7215683" cy="4673302"/>
            <a:chOff x="964159" y="1700808"/>
            <a:chExt cx="7215683" cy="467330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4869160"/>
              <a:ext cx="1724025" cy="150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1700808"/>
              <a:ext cx="174307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64159" y="1700808"/>
              <a:ext cx="1762125" cy="150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56917" y="3301727"/>
              <a:ext cx="174307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36767" y="3284984"/>
              <a:ext cx="1743075" cy="15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64559" y="3311252"/>
              <a:ext cx="1714500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71800" y="1700808"/>
              <a:ext cx="1733550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964159" y="3284984"/>
              <a:ext cx="170497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64559" y="4869160"/>
              <a:ext cx="1714500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764359" y="4869160"/>
              <a:ext cx="1733550" cy="150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436767" y="4869160"/>
              <a:ext cx="1743075" cy="150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444208" y="1700808"/>
              <a:ext cx="172402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350756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rospack</a:t>
            </a:r>
            <a:r>
              <a:rPr lang="en-US" dirty="0" smtClean="0"/>
              <a:t> find &lt;</a:t>
            </a:r>
            <a:r>
              <a:rPr lang="en-US" dirty="0" err="1" smtClean="0"/>
              <a:t>package_name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$ </a:t>
            </a:r>
            <a:r>
              <a:rPr lang="en-US" sz="2800" dirty="0" err="1" smtClean="0"/>
              <a:t>rospack</a:t>
            </a:r>
            <a:r>
              <a:rPr lang="en-US" sz="2800" dirty="0" smtClean="0"/>
              <a:t> </a:t>
            </a:r>
            <a:r>
              <a:rPr lang="en-US" sz="2800" dirty="0" err="1" smtClean="0"/>
              <a:t>libs</a:t>
            </a:r>
            <a:r>
              <a:rPr lang="en-US" sz="2800" dirty="0" smtClean="0"/>
              <a:t>-only-L &lt;</a:t>
            </a:r>
            <a:r>
              <a:rPr lang="en-US" sz="2800" dirty="0" err="1" smtClean="0"/>
              <a:t>package_name</a:t>
            </a:r>
            <a:r>
              <a:rPr lang="en-US" sz="2800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rospack</a:t>
            </a:r>
            <a:r>
              <a:rPr lang="en-US" dirty="0" smtClean="0"/>
              <a:t> depends1 &lt;</a:t>
            </a:r>
            <a:r>
              <a:rPr lang="en-US" dirty="0" err="1" smtClean="0"/>
              <a:t>package_name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 </a:t>
            </a:r>
            <a:r>
              <a:rPr lang="en-AU" dirty="0" err="1" smtClean="0"/>
              <a:t>roscore</a:t>
            </a:r>
            <a:r>
              <a:rPr lang="en-A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 </a:t>
            </a:r>
            <a:r>
              <a:rPr lang="en-AU" dirty="0" err="1" smtClean="0"/>
              <a:t>rosrun</a:t>
            </a:r>
            <a:r>
              <a:rPr lang="en-AU" dirty="0" smtClean="0"/>
              <a:t> &lt;</a:t>
            </a:r>
            <a:r>
              <a:rPr lang="en-AU" dirty="0" err="1" smtClean="0"/>
              <a:t>package_name</a:t>
            </a:r>
            <a:r>
              <a:rPr lang="en-AU" dirty="0" smtClean="0"/>
              <a:t>&gt; </a:t>
            </a:r>
            <a:r>
              <a:rPr lang="en-AU" dirty="0" smtClean="0"/>
              <a:t>&lt;</a:t>
            </a:r>
            <a:r>
              <a:rPr lang="en-AU" dirty="0" err="1" smtClean="0"/>
              <a:t>executable_name</a:t>
            </a:r>
            <a:r>
              <a:rPr lang="en-AU" dirty="0" smtClean="0"/>
              <a:t>&gt;</a:t>
            </a:r>
            <a:endParaRPr lang="en-AU" dirty="0" smtClean="0"/>
          </a:p>
          <a:p>
            <a:pPr>
              <a:buNone/>
            </a:pPr>
            <a:r>
              <a:rPr lang="en-US" dirty="0" smtClean="0"/>
              <a:t>$ </a:t>
            </a:r>
            <a:r>
              <a:rPr lang="en-AU" dirty="0" err="1" smtClean="0"/>
              <a:t>roslaunch</a:t>
            </a:r>
            <a:r>
              <a:rPr lang="en-AU" dirty="0" smtClean="0"/>
              <a:t> &lt;</a:t>
            </a:r>
            <a:r>
              <a:rPr lang="en-AU" dirty="0" err="1" smtClean="0"/>
              <a:t>package_name</a:t>
            </a:r>
            <a:r>
              <a:rPr lang="en-AU" dirty="0" smtClean="0"/>
              <a:t>&gt; &lt;</a:t>
            </a:r>
            <a:r>
              <a:rPr lang="en-AU" dirty="0" err="1" smtClean="0"/>
              <a:t>launch_name</a:t>
            </a:r>
            <a:r>
              <a:rPr lang="en-AU" dirty="0" smtClean="0"/>
              <a:t>&gt;</a:t>
            </a:r>
          </a:p>
          <a:p>
            <a:pPr>
              <a:buNone/>
            </a:pPr>
            <a:r>
              <a:rPr lang="en-US" dirty="0" smtClean="0"/>
              <a:t>$ </a:t>
            </a:r>
            <a:r>
              <a:rPr lang="en-AU" dirty="0" err="1" smtClean="0"/>
              <a:t>rostopic</a:t>
            </a:r>
            <a:r>
              <a:rPr lang="en-AU" dirty="0" smtClean="0"/>
              <a:t> list</a:t>
            </a:r>
          </a:p>
          <a:p>
            <a:pPr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rostopic</a:t>
            </a:r>
            <a:r>
              <a:rPr lang="en-US" dirty="0" smtClean="0"/>
              <a:t> echo &lt;</a:t>
            </a:r>
            <a:r>
              <a:rPr lang="en-US" dirty="0" err="1" smtClean="0"/>
              <a:t>ros_topic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rostopic</a:t>
            </a:r>
            <a:r>
              <a:rPr lang="en-US" dirty="0" smtClean="0"/>
              <a:t> type &lt;</a:t>
            </a:r>
            <a:r>
              <a:rPr lang="en-US" dirty="0" err="1" smtClean="0"/>
              <a:t>ros_topic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$ </a:t>
            </a:r>
            <a:r>
              <a:rPr lang="en-AU" dirty="0" err="1" smtClean="0"/>
              <a:t>rosmsg</a:t>
            </a:r>
            <a:r>
              <a:rPr lang="en-AU" dirty="0" smtClean="0"/>
              <a:t> show &lt;</a:t>
            </a:r>
            <a:r>
              <a:rPr lang="en-AU" dirty="0" err="1" smtClean="0"/>
              <a:t>ros_message</a:t>
            </a:r>
            <a:r>
              <a:rPr lang="en-AU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Commonly Used ROS Commands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current </a:t>
            </a:r>
            <a:r>
              <a:rPr lang="en-AU" dirty="0" err="1" smtClean="0"/>
              <a:t>TurtleBot</a:t>
            </a:r>
            <a:r>
              <a:rPr lang="en-AU" dirty="0" smtClean="0"/>
              <a:t> </a:t>
            </a:r>
            <a:r>
              <a:rPr lang="en-AU" dirty="0" err="1" smtClean="0"/>
              <a:t>netbook</a:t>
            </a:r>
            <a:r>
              <a:rPr lang="en-AU" dirty="0" smtClean="0"/>
              <a:t> has 14.04 LTS (Trusty) </a:t>
            </a:r>
            <a:r>
              <a:rPr lang="en-US" dirty="0" err="1" smtClean="0"/>
              <a:t>Ubuntu</a:t>
            </a:r>
            <a:r>
              <a:rPr lang="en-US" dirty="0" smtClean="0"/>
              <a:t> distribution installed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Each group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rgbClr val="FF0000"/>
                </a:solidFill>
              </a:rPr>
              <a:t>is recommended to have a workstation/remote </a:t>
            </a:r>
            <a:r>
              <a:rPr lang="en-AU" b="1" dirty="0" smtClean="0">
                <a:solidFill>
                  <a:srgbClr val="FF0000"/>
                </a:solidFill>
              </a:rPr>
              <a:t>computer</a:t>
            </a:r>
          </a:p>
          <a:p>
            <a:r>
              <a:rPr lang="en-AU" dirty="0" smtClean="0"/>
              <a:t>You can find the installation DVD image in the </a:t>
            </a:r>
            <a:r>
              <a:rPr lang="en-AU" dirty="0" smtClean="0">
                <a:solidFill>
                  <a:srgbClr val="FF0000"/>
                </a:solidFill>
              </a:rPr>
              <a:t>USB drive</a:t>
            </a:r>
            <a:endParaRPr lang="en-US" dirty="0" smtClean="0"/>
          </a:p>
          <a:p>
            <a:r>
              <a:rPr lang="en-AU" dirty="0" smtClean="0">
                <a:solidFill>
                  <a:srgbClr val="FF0000"/>
                </a:solidFill>
              </a:rPr>
              <a:t>(for dual boot) Burn </a:t>
            </a:r>
            <a:r>
              <a:rPr lang="en-AU" dirty="0" smtClean="0">
                <a:solidFill>
                  <a:srgbClr val="FF0000"/>
                </a:solidFill>
              </a:rPr>
              <a:t>ISO image into CD, (or) use </a:t>
            </a:r>
            <a:r>
              <a:rPr lang="en-AU" dirty="0" err="1" smtClean="0">
                <a:solidFill>
                  <a:srgbClr val="FF0000"/>
                </a:solidFill>
              </a:rPr>
              <a:t>Startup</a:t>
            </a:r>
            <a:r>
              <a:rPr lang="en-AU" dirty="0" smtClean="0">
                <a:solidFill>
                  <a:srgbClr val="FF0000"/>
                </a:solidFill>
              </a:rPr>
              <a:t> Disk Creator to burn image onto USB key.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Ubuntu</a:t>
            </a:r>
            <a:r>
              <a:rPr lang="en-AU" dirty="0" smtClean="0"/>
              <a:t> Distribution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Dual boot:</a:t>
            </a:r>
          </a:p>
          <a:p>
            <a:pPr lvl="1"/>
            <a:r>
              <a:rPr lang="en-AU" b="1" dirty="0" smtClean="0">
                <a:solidFill>
                  <a:srgbClr val="FF0000"/>
                </a:solidFill>
              </a:rPr>
              <a:t>Backup important files </a:t>
            </a:r>
            <a:r>
              <a:rPr lang="en-AU" dirty="0" smtClean="0"/>
              <a:t>and create a new partition</a:t>
            </a:r>
            <a:endParaRPr lang="en-US" sz="2400" dirty="0" smtClean="0"/>
          </a:p>
          <a:p>
            <a:pPr lvl="1"/>
            <a:r>
              <a:rPr lang="en-AU" dirty="0" smtClean="0"/>
              <a:t>Boot from DVD or USB key (change boot setting from BIOS)</a:t>
            </a:r>
          </a:p>
          <a:p>
            <a:pPr lvl="1"/>
            <a:r>
              <a:rPr lang="en-AU" dirty="0" smtClean="0"/>
              <a:t>Install into new partition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Using </a:t>
            </a:r>
            <a:r>
              <a:rPr lang="en-AU" dirty="0" err="1" smtClean="0"/>
              <a:t>VirtualBox</a:t>
            </a:r>
            <a:r>
              <a:rPr lang="en-AU" dirty="0" smtClean="0"/>
              <a:t> image (for any Windows or Linux):</a:t>
            </a:r>
          </a:p>
          <a:p>
            <a:pPr lvl="1"/>
            <a:r>
              <a:rPr lang="en-AU" dirty="0" smtClean="0"/>
              <a:t>Install </a:t>
            </a:r>
            <a:r>
              <a:rPr lang="en-AU" dirty="0" err="1" smtClean="0"/>
              <a:t>VirtualBox</a:t>
            </a:r>
            <a:r>
              <a:rPr lang="en-AU" dirty="0" smtClean="0"/>
              <a:t> and </a:t>
            </a:r>
            <a:r>
              <a:rPr lang="en-AU" dirty="0" err="1" smtClean="0"/>
              <a:t>VirtualBox</a:t>
            </a:r>
            <a:r>
              <a:rPr lang="en-AU" dirty="0" smtClean="0"/>
              <a:t> Extension Pack </a:t>
            </a:r>
            <a:r>
              <a:rPr lang="en-AU" dirty="0" smtClean="0">
                <a:hlinkClick r:id="rId2"/>
              </a:rPr>
              <a:t>https:</a:t>
            </a:r>
            <a:r>
              <a:rPr lang="en-US" dirty="0" smtClean="0">
                <a:hlinkClick r:id="rId2"/>
              </a:rPr>
              <a:t>//www.virtualbox.org/wiki/Downloads</a:t>
            </a:r>
            <a:endParaRPr lang="en-US" dirty="0" smtClean="0"/>
          </a:p>
          <a:p>
            <a:pPr lvl="1"/>
            <a:r>
              <a:rPr lang="en-AU" dirty="0" smtClean="0"/>
              <a:t>Run </a:t>
            </a:r>
            <a:r>
              <a:rPr lang="en-AU" dirty="0" err="1" smtClean="0"/>
              <a:t>VirtualBox</a:t>
            </a:r>
            <a:r>
              <a:rPr lang="en-AU" dirty="0" smtClean="0"/>
              <a:t>, File-&gt;Import virtual appliance, or</a:t>
            </a:r>
          </a:p>
          <a:p>
            <a:pPr lvl="1"/>
            <a:r>
              <a:rPr lang="en-AU" dirty="0" smtClean="0"/>
              <a:t>Create new </a:t>
            </a:r>
            <a:r>
              <a:rPr lang="en-AU" dirty="0" err="1" smtClean="0"/>
              <a:t>Ubuntu</a:t>
            </a:r>
            <a:r>
              <a:rPr lang="en-AU" dirty="0" smtClean="0"/>
              <a:t> </a:t>
            </a:r>
            <a:r>
              <a:rPr lang="en-AU" dirty="0" smtClean="0"/>
              <a:t>image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Installation Instructions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400" dirty="0" smtClean="0"/>
              <a:t>$ </a:t>
            </a:r>
            <a:r>
              <a:rPr lang="en-AU" sz="2400" dirty="0" err="1" smtClean="0"/>
              <a:t>gedit</a:t>
            </a:r>
            <a:r>
              <a:rPr lang="en-AU" sz="2400" dirty="0" smtClean="0"/>
              <a:t> &lt;path/filename&gt; </a:t>
            </a:r>
            <a:r>
              <a:rPr lang="en-AU" sz="2400" dirty="0" smtClean="0">
                <a:solidFill>
                  <a:srgbClr val="92D050"/>
                </a:solidFill>
              </a:rPr>
              <a:t>(edit text document)</a:t>
            </a:r>
          </a:p>
          <a:p>
            <a:pPr>
              <a:buNone/>
            </a:pPr>
            <a:r>
              <a:rPr lang="en-AU" sz="2400" dirty="0" smtClean="0"/>
              <a:t>$ </a:t>
            </a:r>
            <a:r>
              <a:rPr lang="en-AU" sz="2400" dirty="0" err="1" smtClean="0"/>
              <a:t>sudo</a:t>
            </a:r>
            <a:r>
              <a:rPr lang="en-AU" sz="2400" dirty="0" smtClean="0"/>
              <a:t> &lt;</a:t>
            </a:r>
            <a:r>
              <a:rPr lang="en-AU" sz="2400" dirty="0" err="1" smtClean="0"/>
              <a:t>command_that_requires_admin_prev</a:t>
            </a:r>
            <a:r>
              <a:rPr lang="en-AU" sz="2400" dirty="0" smtClean="0"/>
              <a:t>&gt;</a:t>
            </a:r>
          </a:p>
          <a:p>
            <a:pPr lvl="1"/>
            <a:r>
              <a:rPr lang="en-US" sz="2000" dirty="0" smtClean="0"/>
              <a:t>Admin account: </a:t>
            </a:r>
            <a:r>
              <a:rPr lang="en-US" sz="2000" dirty="0" err="1" smtClean="0"/>
              <a:t>turtlebot</a:t>
            </a:r>
            <a:r>
              <a:rPr lang="en-US" sz="2000" dirty="0" smtClean="0"/>
              <a:t>-admin</a:t>
            </a:r>
          </a:p>
          <a:p>
            <a:pPr lvl="1"/>
            <a:r>
              <a:rPr lang="en-US" sz="2000" dirty="0" smtClean="0"/>
              <a:t>Password: (ROS2015</a:t>
            </a:r>
            <a:endParaRPr lang="en-AU" sz="2000" dirty="0" smtClean="0"/>
          </a:p>
          <a:p>
            <a:pPr>
              <a:buNone/>
            </a:pPr>
            <a:r>
              <a:rPr lang="en-AU" sz="2400" dirty="0" smtClean="0"/>
              <a:t>$ </a:t>
            </a:r>
            <a:r>
              <a:rPr lang="en-AU" sz="2400" dirty="0" err="1" smtClean="0"/>
              <a:t>pwd</a:t>
            </a:r>
            <a:r>
              <a:rPr lang="en-AU" sz="2400" dirty="0" smtClean="0"/>
              <a:t> </a:t>
            </a:r>
            <a:r>
              <a:rPr lang="en-AU" sz="2400" dirty="0" smtClean="0">
                <a:solidFill>
                  <a:srgbClr val="92D050"/>
                </a:solidFill>
              </a:rPr>
              <a:t>(returns current directory)</a:t>
            </a:r>
          </a:p>
          <a:p>
            <a:pPr>
              <a:buNone/>
            </a:pPr>
            <a:r>
              <a:rPr lang="en-AU" sz="2400" dirty="0" smtClean="0"/>
              <a:t>$ </a:t>
            </a:r>
            <a:r>
              <a:rPr lang="en-AU" sz="2400" dirty="0" err="1" smtClean="0"/>
              <a:t>cd</a:t>
            </a:r>
            <a:r>
              <a:rPr lang="en-AU" sz="2400" dirty="0" smtClean="0"/>
              <a:t> &lt;directory&gt; </a:t>
            </a:r>
            <a:r>
              <a:rPr lang="en-AU" sz="2400" dirty="0" smtClean="0">
                <a:solidFill>
                  <a:srgbClr val="92D050"/>
                </a:solidFill>
              </a:rPr>
              <a:t>(go into directory)</a:t>
            </a:r>
          </a:p>
          <a:p>
            <a:pPr>
              <a:buNone/>
            </a:pPr>
            <a:r>
              <a:rPr lang="en-AU" sz="2400" dirty="0" smtClean="0"/>
              <a:t>$ </a:t>
            </a:r>
            <a:r>
              <a:rPr lang="en-AU" sz="2400" dirty="0" err="1" smtClean="0"/>
              <a:t>ls</a:t>
            </a:r>
            <a:r>
              <a:rPr lang="en-AU" sz="2400" dirty="0" smtClean="0"/>
              <a:t> </a:t>
            </a:r>
            <a:r>
              <a:rPr lang="en-AU" sz="2400" dirty="0" smtClean="0">
                <a:solidFill>
                  <a:srgbClr val="92D050"/>
                </a:solidFill>
              </a:rPr>
              <a:t>(list files in current directory)</a:t>
            </a:r>
            <a:endParaRPr lang="en-AU" sz="2400" dirty="0" smtClean="0"/>
          </a:p>
          <a:p>
            <a:pPr>
              <a:buNone/>
            </a:pPr>
            <a:r>
              <a:rPr lang="en-AU" sz="2400" dirty="0" smtClean="0"/>
              <a:t>$ </a:t>
            </a:r>
            <a:r>
              <a:rPr lang="en-US" sz="2400" dirty="0" smtClean="0"/>
              <a:t>cp -r &lt;file/directory&gt; &lt;destination&gt; </a:t>
            </a:r>
            <a:r>
              <a:rPr lang="en-US" sz="2400" dirty="0" smtClean="0">
                <a:solidFill>
                  <a:srgbClr val="92D050"/>
                </a:solidFill>
              </a:rPr>
              <a:t>(copy)</a:t>
            </a:r>
          </a:p>
          <a:p>
            <a:pPr>
              <a:buNone/>
            </a:pPr>
            <a:r>
              <a:rPr lang="en-AU" sz="2400" dirty="0" smtClean="0"/>
              <a:t>$ </a:t>
            </a:r>
            <a:r>
              <a:rPr lang="en-AU" sz="2400" dirty="0" err="1" smtClean="0"/>
              <a:t>mkdir</a:t>
            </a:r>
            <a:r>
              <a:rPr lang="en-AU" sz="2400" dirty="0" smtClean="0"/>
              <a:t> &lt;</a:t>
            </a:r>
            <a:r>
              <a:rPr lang="en-AU" sz="2400" dirty="0" err="1" smtClean="0"/>
              <a:t>folder_name</a:t>
            </a:r>
            <a:r>
              <a:rPr lang="en-AU" sz="2400" dirty="0" smtClean="0"/>
              <a:t>&gt; </a:t>
            </a:r>
            <a:r>
              <a:rPr lang="en-AU" sz="2400" dirty="0" smtClean="0">
                <a:solidFill>
                  <a:srgbClr val="92D050"/>
                </a:solidFill>
              </a:rPr>
              <a:t>(create folder)</a:t>
            </a:r>
          </a:p>
          <a:p>
            <a:pPr>
              <a:buNone/>
            </a:pPr>
            <a:r>
              <a:rPr lang="en-AU" sz="2400" dirty="0" smtClean="0"/>
              <a:t>$ ./&lt;</a:t>
            </a:r>
            <a:r>
              <a:rPr lang="en-AU" sz="2400" dirty="0" err="1" smtClean="0"/>
              <a:t>file_to_run</a:t>
            </a:r>
            <a:r>
              <a:rPr lang="en-AU" sz="2400" dirty="0" smtClean="0"/>
              <a:t>&gt; </a:t>
            </a:r>
            <a:r>
              <a:rPr lang="en-AU" sz="2400" dirty="0" smtClean="0">
                <a:solidFill>
                  <a:srgbClr val="92D050"/>
                </a:solidFill>
              </a:rPr>
              <a:t>(run a file)</a:t>
            </a:r>
          </a:p>
          <a:p>
            <a:pPr>
              <a:buNone/>
            </a:pPr>
            <a:r>
              <a:rPr lang="en-AU" sz="2400" dirty="0" smtClean="0"/>
              <a:t>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/>
              <a:t>Commonly Used Terminal Commands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5534561"/>
            <a:ext cx="5652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More information</a:t>
            </a:r>
            <a:r>
              <a:rPr lang="en-US" sz="1600" dirty="0" smtClean="0"/>
              <a:t>: </a:t>
            </a:r>
            <a:endParaRPr lang="en-US" sz="1600" dirty="0"/>
          </a:p>
          <a:p>
            <a:pPr algn="r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www.dummies.com/how-to/content/common-linux-commands.html</a:t>
            </a:r>
            <a:endParaRPr lang="en-US" sz="1600" dirty="0" smtClean="0"/>
          </a:p>
          <a:p>
            <a:pPr algn="r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://www.thegeekstuff.com/2010/11/50-linux-commands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u="sng" dirty="0" smtClean="0"/>
              <a:t>install ROS desktop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sh</a:t>
            </a:r>
            <a:r>
              <a:rPr lang="en-US" dirty="0" smtClean="0"/>
              <a:t> -c 'echo "</a:t>
            </a:r>
            <a:r>
              <a:rPr lang="en-US" dirty="0" err="1" smtClean="0"/>
              <a:t>deb</a:t>
            </a:r>
            <a:r>
              <a:rPr lang="en-US" dirty="0" smtClean="0"/>
              <a:t> http://packages.ros.org/ros/ubuntu $(</a:t>
            </a:r>
            <a:r>
              <a:rPr lang="en-US" dirty="0" err="1" smtClean="0"/>
              <a:t>lsb_release</a:t>
            </a:r>
            <a:r>
              <a:rPr lang="en-US" dirty="0" smtClean="0"/>
              <a:t> -sc) main" &gt; /etc/apt/</a:t>
            </a:r>
            <a:r>
              <a:rPr lang="en-US" dirty="0" err="1" smtClean="0"/>
              <a:t>sources.list.d</a:t>
            </a:r>
            <a:r>
              <a:rPr lang="en-US" dirty="0" smtClean="0"/>
              <a:t>/</a:t>
            </a:r>
            <a:r>
              <a:rPr lang="en-US" dirty="0" err="1" smtClean="0"/>
              <a:t>ros-latest.list</a:t>
            </a:r>
            <a:r>
              <a:rPr lang="en-US" dirty="0" smtClean="0"/>
              <a:t>'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apt-key adv --</a:t>
            </a:r>
            <a:r>
              <a:rPr lang="en-US" dirty="0" err="1" smtClean="0"/>
              <a:t>keyserver</a:t>
            </a:r>
            <a:r>
              <a:rPr lang="en-US" dirty="0" smtClean="0"/>
              <a:t> hkp://pool.sks-keyservers.net --</a:t>
            </a:r>
            <a:r>
              <a:rPr lang="en-US" dirty="0" err="1" smtClean="0"/>
              <a:t>recv</a:t>
            </a:r>
            <a:r>
              <a:rPr lang="en-US" dirty="0" smtClean="0"/>
              <a:t>-key 0xB01FA116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ros</a:t>
            </a:r>
            <a:r>
              <a:rPr lang="en-US" dirty="0" smtClean="0"/>
              <a:t>-indigo-desktop-full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install python-</a:t>
            </a:r>
            <a:r>
              <a:rPr lang="en-US" dirty="0" err="1" smtClean="0"/>
              <a:t>rosinstall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rosdep</a:t>
            </a:r>
            <a:r>
              <a:rPr lang="en-US" dirty="0" smtClean="0"/>
              <a:t> init</a:t>
            </a:r>
          </a:p>
          <a:p>
            <a:pPr marL="365125" indent="-185738">
              <a:buNone/>
            </a:pPr>
            <a:r>
              <a:rPr lang="en-US" dirty="0" smtClean="0"/>
              <a:t>$ </a:t>
            </a:r>
            <a:r>
              <a:rPr lang="en-US" dirty="0" err="1" smtClean="0"/>
              <a:t>rosdep</a:t>
            </a:r>
            <a:r>
              <a:rPr lang="en-US" dirty="0" smtClean="0"/>
              <a:t> update</a:t>
            </a:r>
          </a:p>
          <a:p>
            <a:endParaRPr lang="en-US" dirty="0" smtClean="0"/>
          </a:p>
          <a:p>
            <a:r>
              <a:rPr lang="en-US" u="sng" dirty="0" smtClean="0"/>
              <a:t>install packages for </a:t>
            </a:r>
            <a:r>
              <a:rPr lang="en-US" u="sng" dirty="0" err="1" smtClean="0"/>
              <a:t>TurtleBot</a:t>
            </a:r>
            <a:endParaRPr lang="en-US" u="sng" dirty="0" smtClean="0"/>
          </a:p>
          <a:p>
            <a:pPr marL="365125" indent="-185738">
              <a:buNone/>
            </a:pPr>
            <a:r>
              <a:rPr lang="en-AU" dirty="0" smtClean="0"/>
              <a:t>$ </a:t>
            </a:r>
            <a:r>
              <a:rPr lang="en-AU" dirty="0" err="1" smtClean="0"/>
              <a:t>sudo</a:t>
            </a:r>
            <a:r>
              <a:rPr lang="en-AU" dirty="0" smtClean="0"/>
              <a:t> apt-get install </a:t>
            </a:r>
            <a:r>
              <a:rPr lang="en-AU" dirty="0" err="1" smtClean="0"/>
              <a:t>ros</a:t>
            </a:r>
            <a:r>
              <a:rPr lang="en-AU" dirty="0" smtClean="0"/>
              <a:t>-indigo-</a:t>
            </a:r>
            <a:r>
              <a:rPr lang="en-AU" dirty="0" err="1" smtClean="0"/>
              <a:t>turtlebot</a:t>
            </a:r>
            <a:r>
              <a:rPr lang="en-AU" dirty="0" smtClean="0"/>
              <a:t> </a:t>
            </a:r>
            <a:r>
              <a:rPr lang="en-AU" dirty="0" err="1" smtClean="0"/>
              <a:t>ros</a:t>
            </a:r>
            <a:r>
              <a:rPr lang="en-AU" dirty="0" smtClean="0"/>
              <a:t>-indigo-</a:t>
            </a:r>
            <a:r>
              <a:rPr lang="en-AU" dirty="0" err="1" smtClean="0"/>
              <a:t>turtlebot</a:t>
            </a:r>
            <a:r>
              <a:rPr lang="en-AU" dirty="0" smtClean="0"/>
              <a:t>-apps </a:t>
            </a:r>
            <a:r>
              <a:rPr lang="en-AU" dirty="0" err="1" smtClean="0"/>
              <a:t>ros-indigoturtlebot</a:t>
            </a:r>
            <a:r>
              <a:rPr lang="en-AU" dirty="0" smtClean="0"/>
              <a:t>-</a:t>
            </a:r>
            <a:r>
              <a:rPr lang="en-US" dirty="0" smtClean="0"/>
              <a:t>interactions </a:t>
            </a:r>
            <a:r>
              <a:rPr lang="en-US" dirty="0" err="1" smtClean="0"/>
              <a:t>ros</a:t>
            </a:r>
            <a:r>
              <a:rPr lang="en-US" dirty="0" smtClean="0"/>
              <a:t>-indigo-</a:t>
            </a:r>
            <a:r>
              <a:rPr lang="en-US" dirty="0" err="1" smtClean="0"/>
              <a:t>turtlebot</a:t>
            </a:r>
            <a:r>
              <a:rPr lang="en-US" dirty="0" smtClean="0"/>
              <a:t>-simulator </a:t>
            </a:r>
            <a:r>
              <a:rPr lang="en-US" dirty="0" err="1" smtClean="0"/>
              <a:t>ros</a:t>
            </a:r>
            <a:r>
              <a:rPr lang="en-US" dirty="0" smtClean="0"/>
              <a:t>-indigo-</a:t>
            </a:r>
            <a:r>
              <a:rPr lang="en-US" dirty="0" err="1" smtClean="0"/>
              <a:t>kobuki</a:t>
            </a:r>
            <a:r>
              <a:rPr lang="en-US" dirty="0" smtClean="0"/>
              <a:t>-</a:t>
            </a:r>
            <a:r>
              <a:rPr lang="en-US" dirty="0" err="1" smtClean="0"/>
              <a:t>ftdi</a:t>
            </a:r>
            <a:r>
              <a:rPr lang="en-US" dirty="0" smtClean="0"/>
              <a:t> </a:t>
            </a:r>
            <a:r>
              <a:rPr lang="en-US" dirty="0" err="1" smtClean="0"/>
              <a:t>ros</a:t>
            </a:r>
            <a:r>
              <a:rPr lang="en-US" dirty="0" smtClean="0"/>
              <a:t>-indigo-</a:t>
            </a:r>
            <a:r>
              <a:rPr lang="en-US" dirty="0" err="1" smtClean="0"/>
              <a:t>rocon</a:t>
            </a:r>
            <a:r>
              <a:rPr lang="en-US" dirty="0" smtClean="0"/>
              <a:t>-</a:t>
            </a:r>
            <a:r>
              <a:rPr lang="en-US" dirty="0" err="1" smtClean="0"/>
              <a:t>remocon</a:t>
            </a:r>
            <a:r>
              <a:rPr lang="en-US" dirty="0" smtClean="0"/>
              <a:t> </a:t>
            </a:r>
            <a:r>
              <a:rPr lang="en-US" dirty="0" err="1" smtClean="0"/>
              <a:t>ros</a:t>
            </a:r>
            <a:r>
              <a:rPr lang="en-US" dirty="0" smtClean="0"/>
              <a:t>-indigo-</a:t>
            </a:r>
            <a:r>
              <a:rPr lang="en-US" dirty="0" err="1" smtClean="0"/>
              <a:t>rocon</a:t>
            </a:r>
            <a:r>
              <a:rPr lang="en-US" dirty="0" smtClean="0"/>
              <a:t>-qt-library </a:t>
            </a:r>
            <a:r>
              <a:rPr lang="en-US" dirty="0" err="1" smtClean="0"/>
              <a:t>ros</a:t>
            </a:r>
            <a:r>
              <a:rPr lang="en-US" dirty="0" smtClean="0"/>
              <a:t>-indigo-</a:t>
            </a:r>
            <a:r>
              <a:rPr lang="en-US" dirty="0" err="1" smtClean="0"/>
              <a:t>ar</a:t>
            </a:r>
            <a:r>
              <a:rPr lang="en-US" dirty="0" smtClean="0"/>
              <a:t>-</a:t>
            </a:r>
            <a:r>
              <a:rPr lang="en-US" dirty="0" err="1" smtClean="0"/>
              <a:t>trackalvar</a:t>
            </a:r>
            <a:r>
              <a:rPr lang="en-US" dirty="0" smtClean="0"/>
              <a:t>-</a:t>
            </a:r>
            <a:r>
              <a:rPr lang="en-US" dirty="0" err="1" smtClean="0"/>
              <a:t>msgs</a:t>
            </a:r>
            <a:r>
              <a:rPr lang="en-US" dirty="0" smtClean="0"/>
              <a:t> </a:t>
            </a:r>
            <a:r>
              <a:rPr lang="en-US" dirty="0" err="1" smtClean="0"/>
              <a:t>ros</a:t>
            </a:r>
            <a:r>
              <a:rPr lang="en-US" dirty="0" smtClean="0"/>
              <a:t>-</a:t>
            </a:r>
            <a:r>
              <a:rPr lang="en-US" dirty="0" err="1" smtClean="0"/>
              <a:t>freenect</a:t>
            </a:r>
            <a:r>
              <a:rPr lang="en-US" dirty="0" smtClean="0"/>
              <a:t>-launch</a:t>
            </a:r>
          </a:p>
          <a:p>
            <a:endParaRPr lang="en-US" dirty="0" smtClean="0"/>
          </a:p>
          <a:p>
            <a:r>
              <a:rPr lang="en-US" u="sng" dirty="0" smtClean="0"/>
              <a:t>install additional drivers/utilities</a:t>
            </a:r>
          </a:p>
          <a:p>
            <a:pPr marL="365125" indent="-185738">
              <a:buNone/>
            </a:pPr>
            <a:r>
              <a:rPr lang="en-AU" dirty="0" smtClean="0"/>
              <a:t>$ </a:t>
            </a:r>
            <a:r>
              <a:rPr lang="en-AU" dirty="0" err="1" smtClean="0"/>
              <a:t>sudo</a:t>
            </a:r>
            <a:r>
              <a:rPr lang="en-AU" dirty="0" smtClean="0"/>
              <a:t> apt-get install </a:t>
            </a:r>
            <a:r>
              <a:rPr lang="en-AU" dirty="0" err="1" smtClean="0"/>
              <a:t>chrony</a:t>
            </a:r>
            <a:r>
              <a:rPr lang="en-AU" dirty="0" smtClean="0"/>
              <a:t> </a:t>
            </a:r>
            <a:r>
              <a:rPr lang="en-AU" dirty="0" err="1" smtClean="0"/>
              <a:t>acpi</a:t>
            </a:r>
            <a:r>
              <a:rPr lang="en-AU" dirty="0" smtClean="0"/>
              <a:t> </a:t>
            </a:r>
            <a:r>
              <a:rPr lang="en-AU" dirty="0" err="1" smtClean="0"/>
              <a:t>cutecom</a:t>
            </a:r>
            <a:r>
              <a:rPr lang="en-AU" dirty="0" smtClean="0"/>
              <a:t> nautilus-open-terminal </a:t>
            </a:r>
            <a:r>
              <a:rPr lang="en-AU" dirty="0" err="1" smtClean="0"/>
              <a:t>spyder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ROS and </a:t>
            </a:r>
            <a:r>
              <a:rPr lang="en-AU" dirty="0" err="1" smtClean="0"/>
              <a:t>TurtleBot</a:t>
            </a:r>
            <a:r>
              <a:rPr lang="en-AU" dirty="0" smtClean="0"/>
              <a:t> installation for</a:t>
            </a:r>
            <a:br>
              <a:rPr lang="en-AU" dirty="0" smtClean="0"/>
            </a:br>
            <a:r>
              <a:rPr lang="en-US" dirty="0" smtClean="0"/>
              <a:t>remote computer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Add following to ~/.</a:t>
            </a:r>
            <a:r>
              <a:rPr lang="en-AU" dirty="0" err="1" smtClean="0"/>
              <a:t>bashrc</a:t>
            </a:r>
            <a:r>
              <a:rPr lang="en-AU" dirty="0" smtClean="0"/>
              <a:t> of remote computer</a:t>
            </a:r>
          </a:p>
          <a:p>
            <a:r>
              <a:rPr lang="en-AU" dirty="0" smtClean="0"/>
              <a:t>Replace &lt;IP of remote computer&gt; with the actual IP</a:t>
            </a:r>
          </a:p>
          <a:p>
            <a:pPr marL="365125" indent="-185738">
              <a:buNone/>
            </a:pPr>
            <a:r>
              <a:rPr lang="en-US" dirty="0" smtClean="0"/>
              <a:t>export TURTLEBOT_BATTERY=/sys/class/</a:t>
            </a:r>
            <a:r>
              <a:rPr lang="en-US" dirty="0" err="1" smtClean="0"/>
              <a:t>power_supply</a:t>
            </a:r>
            <a:r>
              <a:rPr lang="en-US" dirty="0" smtClean="0"/>
              <a:t>/BAT0</a:t>
            </a:r>
          </a:p>
          <a:p>
            <a:pPr marL="365125" indent="-185738">
              <a:buNone/>
            </a:pPr>
            <a:r>
              <a:rPr lang="en-US" dirty="0" smtClean="0"/>
              <a:t>export TURTLEBOT_BASE=create</a:t>
            </a:r>
          </a:p>
          <a:p>
            <a:pPr marL="365125" indent="-185738">
              <a:buNone/>
            </a:pPr>
            <a:r>
              <a:rPr lang="en-US" dirty="0" smtClean="0"/>
              <a:t>export TURTLEBOT_STACKS=circles</a:t>
            </a:r>
          </a:p>
          <a:p>
            <a:pPr marL="365125" indent="-185738">
              <a:buNone/>
            </a:pPr>
            <a:r>
              <a:rPr lang="en-US" dirty="0" smtClean="0"/>
              <a:t>export TURTLEBOT_3D_SENSOR=</a:t>
            </a:r>
            <a:r>
              <a:rPr lang="en-US" dirty="0" err="1" smtClean="0"/>
              <a:t>kinect</a:t>
            </a:r>
            <a:endParaRPr lang="en-US" dirty="0" smtClean="0"/>
          </a:p>
          <a:p>
            <a:pPr marL="365125" indent="-185738">
              <a:buNone/>
            </a:pPr>
            <a:r>
              <a:rPr lang="en-US" dirty="0" smtClean="0"/>
              <a:t>source /opt/</a:t>
            </a:r>
            <a:r>
              <a:rPr lang="en-US" dirty="0" err="1" smtClean="0"/>
              <a:t>ros</a:t>
            </a:r>
            <a:r>
              <a:rPr lang="en-US" dirty="0" smtClean="0"/>
              <a:t>/indigo/</a:t>
            </a:r>
            <a:r>
              <a:rPr lang="en-US" dirty="0" err="1" smtClean="0"/>
              <a:t>setup.bash</a:t>
            </a:r>
            <a:endParaRPr lang="en-US" dirty="0" smtClean="0"/>
          </a:p>
          <a:p>
            <a:pPr marL="365125" indent="-185738">
              <a:buNone/>
            </a:pPr>
            <a:r>
              <a:rPr lang="en-AU" dirty="0" smtClean="0"/>
              <a:t>export ROS_MASTER_URI=http://&lt;IP of </a:t>
            </a:r>
            <a:r>
              <a:rPr lang="en-AU" dirty="0" err="1" smtClean="0"/>
              <a:t>TurtleBot</a:t>
            </a:r>
            <a:r>
              <a:rPr lang="en-AU" dirty="0" smtClean="0"/>
              <a:t> computer&gt;:11311</a:t>
            </a:r>
          </a:p>
          <a:p>
            <a:pPr marL="365125" indent="-185738">
              <a:buNone/>
            </a:pPr>
            <a:r>
              <a:rPr lang="en-AU" dirty="0" smtClean="0"/>
              <a:t>export ROS_HOSTNAME=&lt;IP of remote computer&gt;</a:t>
            </a:r>
          </a:p>
          <a:p>
            <a:endParaRPr lang="en-AU" dirty="0" smtClean="0"/>
          </a:p>
          <a:p>
            <a:r>
              <a:rPr lang="en-AU" dirty="0" smtClean="0"/>
              <a:t>For </a:t>
            </a:r>
            <a:r>
              <a:rPr lang="en-AU" dirty="0" err="1" smtClean="0"/>
              <a:t>TurtleBot</a:t>
            </a:r>
            <a:r>
              <a:rPr lang="en-AU" dirty="0" smtClean="0"/>
              <a:t>, run these to add usernames to </a:t>
            </a:r>
            <a:r>
              <a:rPr lang="en-AU" dirty="0" err="1" smtClean="0"/>
              <a:t>dialout</a:t>
            </a:r>
            <a:r>
              <a:rPr lang="en-AU" dirty="0" smtClean="0"/>
              <a:t> group</a:t>
            </a:r>
          </a:p>
          <a:p>
            <a:pPr marL="365125" indent="-9525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adduser</a:t>
            </a:r>
            <a:r>
              <a:rPr lang="en-US" dirty="0" smtClean="0"/>
              <a:t> turtlebot </a:t>
            </a:r>
            <a:r>
              <a:rPr lang="en-US" dirty="0" err="1" smtClean="0"/>
              <a:t>dialout</a:t>
            </a:r>
            <a:endParaRPr lang="en-US" dirty="0" smtClean="0"/>
          </a:p>
          <a:p>
            <a:pPr marL="365125" indent="-9525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adduser</a:t>
            </a:r>
            <a:r>
              <a:rPr lang="en-US" dirty="0" smtClean="0"/>
              <a:t> </a:t>
            </a:r>
            <a:r>
              <a:rPr lang="en-US" smtClean="0"/>
              <a:t>&lt;username&gt; </a:t>
            </a:r>
            <a:r>
              <a:rPr lang="en-US" dirty="0" err="1" smtClean="0"/>
              <a:t>dialout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settings on remote computer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060848"/>
            <a:ext cx="7632848" cy="2160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Go to the ROS Getting Started guide and read it.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http://www.ros.org/wiki/ROS/StartGuide</a:t>
            </a:r>
            <a:endParaRPr lang="en-US" dirty="0" smtClean="0"/>
          </a:p>
          <a:p>
            <a:r>
              <a:rPr lang="en-AU" dirty="0" smtClean="0"/>
              <a:t>Go to the ROS Tutorials page, and start working through the Beginner Level tutorials there.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http://www.ros.org/wiki/ROS/Tutorials</a:t>
            </a:r>
            <a:endParaRPr lang="en-US" dirty="0" smtClean="0"/>
          </a:p>
          <a:p>
            <a:r>
              <a:rPr lang="en-US" dirty="0" err="1" smtClean="0"/>
              <a:t>Practise</a:t>
            </a:r>
            <a:r>
              <a:rPr lang="en-US" dirty="0" smtClean="0"/>
              <a:t> with </a:t>
            </a:r>
            <a:r>
              <a:rPr lang="en-US" dirty="0" err="1" smtClean="0"/>
              <a:t>TurtleBot</a:t>
            </a:r>
            <a:r>
              <a:rPr lang="en-US" dirty="0" smtClean="0"/>
              <a:t> simulator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http://wiki.ros.org/turtlebot_simulator</a:t>
            </a:r>
            <a:endParaRPr lang="en-US" dirty="0" smtClean="0"/>
          </a:p>
          <a:p>
            <a:r>
              <a:rPr lang="en-US" dirty="0" smtClean="0"/>
              <a:t>More technical video tutorial: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http://www.youtube.com/playlist?list=PLDC89965A56E6A8D6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Start?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that are using ROS</a:t>
            </a:r>
            <a:endParaRPr lang="en-AU" dirty="0"/>
          </a:p>
        </p:txBody>
      </p:sp>
      <p:pic>
        <p:nvPicPr>
          <p:cNvPr id="2050" name="Picture 2" descr="https://www.willowgarage.com/sites/default/files/robots_turtlebot/TurtleBot-Front-64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096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4164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all </a:t>
            </a:r>
            <a:r>
              <a:rPr lang="en-US" b="1" dirty="0" smtClean="0">
                <a:solidFill>
                  <a:srgbClr val="FF0000"/>
                </a:solidFill>
              </a:rPr>
              <a:t>open source </a:t>
            </a:r>
            <a:r>
              <a:rPr lang="en-US" dirty="0" smtClean="0"/>
              <a:t>(BSD license).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primary goal of ROS is to support </a:t>
            </a:r>
            <a:r>
              <a:rPr lang="en-AU" b="1" dirty="0">
                <a:solidFill>
                  <a:srgbClr val="FF0000"/>
                </a:solidFill>
              </a:rPr>
              <a:t>code reuse</a:t>
            </a:r>
            <a:r>
              <a:rPr lang="en-AU" dirty="0"/>
              <a:t> in robotics research and development</a:t>
            </a:r>
            <a:r>
              <a:rPr lang="en-AU" dirty="0" smtClean="0"/>
              <a:t>.</a:t>
            </a:r>
          </a:p>
          <a:p>
            <a:r>
              <a:rPr lang="en-AU" dirty="0"/>
              <a:t>ROS is a </a:t>
            </a:r>
            <a:r>
              <a:rPr lang="en-AU" b="1" dirty="0">
                <a:solidFill>
                  <a:srgbClr val="FF0000"/>
                </a:solidFill>
              </a:rPr>
              <a:t>distributed framework </a:t>
            </a:r>
            <a:r>
              <a:rPr lang="en-AU" dirty="0"/>
              <a:t>of processes (</a:t>
            </a:r>
            <a:r>
              <a:rPr lang="en-AU" dirty="0" smtClean="0"/>
              <a:t>a.k.a.</a:t>
            </a:r>
            <a:r>
              <a:rPr lang="en-AU" dirty="0"/>
              <a:t> </a:t>
            </a:r>
            <a:r>
              <a:rPr lang="en-AU" i="1" dirty="0"/>
              <a:t>Nodes</a:t>
            </a:r>
            <a:r>
              <a:rPr lang="en-AU" dirty="0"/>
              <a:t>) that enables executables to be individually designed and loosely coupled at runtime.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ROS?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147215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ROS is </a:t>
            </a:r>
            <a:r>
              <a:rPr lang="en-AU" b="1" dirty="0">
                <a:solidFill>
                  <a:srgbClr val="FF0000"/>
                </a:solidFill>
              </a:rPr>
              <a:t>easy to integrate </a:t>
            </a:r>
            <a:r>
              <a:rPr lang="en-AU" dirty="0"/>
              <a:t>with other robot software frameworks: ROS has already been integrated with </a:t>
            </a:r>
            <a:r>
              <a:rPr lang="en-AU" dirty="0" err="1"/>
              <a:t>OpenRAVE</a:t>
            </a:r>
            <a:r>
              <a:rPr lang="en-AU" dirty="0"/>
              <a:t>, </a:t>
            </a:r>
            <a:r>
              <a:rPr lang="en-AU" dirty="0" err="1"/>
              <a:t>Orocos</a:t>
            </a:r>
            <a:r>
              <a:rPr lang="en-AU" dirty="0"/>
              <a:t>, and Player</a:t>
            </a:r>
            <a:r>
              <a:rPr lang="en-AU" dirty="0" smtClean="0"/>
              <a:t>.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Language </a:t>
            </a:r>
            <a:r>
              <a:rPr lang="en-AU" b="1" dirty="0">
                <a:solidFill>
                  <a:srgbClr val="FF0000"/>
                </a:solidFill>
              </a:rPr>
              <a:t>independence</a:t>
            </a:r>
            <a:r>
              <a:rPr lang="en-AU" dirty="0"/>
              <a:t>: the ROS framework is easy to implement in any modern programming language. </a:t>
            </a:r>
            <a:r>
              <a:rPr lang="en-AU" dirty="0" smtClean="0"/>
              <a:t>It has already been implemented </a:t>
            </a:r>
            <a:r>
              <a:rPr lang="en-AU" dirty="0"/>
              <a:t>it in Python, C++, and Lisp, and </a:t>
            </a:r>
            <a:r>
              <a:rPr lang="en-AU" dirty="0" smtClean="0"/>
              <a:t>it has experimental </a:t>
            </a:r>
            <a:r>
              <a:rPr lang="en-AU" dirty="0"/>
              <a:t>libraries in Java and </a:t>
            </a:r>
            <a:r>
              <a:rPr lang="en-AU" dirty="0" err="1"/>
              <a:t>Lua</a:t>
            </a:r>
            <a:r>
              <a:rPr lang="en-AU" dirty="0" smtClean="0"/>
              <a:t>.</a:t>
            </a:r>
          </a:p>
          <a:p>
            <a:r>
              <a:rPr lang="en-AU" b="1" dirty="0">
                <a:solidFill>
                  <a:srgbClr val="FF0000"/>
                </a:solidFill>
              </a:rPr>
              <a:t>Scaling</a:t>
            </a:r>
            <a:r>
              <a:rPr lang="en-AU" dirty="0"/>
              <a:t>: ROS is appropriate for large runtime systems and for large development processes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choose ROS? (cont.)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99123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09" y="1310968"/>
            <a:ext cx="8727182" cy="46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105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Single-purposed executable programs</a:t>
            </a:r>
          </a:p>
          <a:p>
            <a:pPr lvl="1"/>
            <a:r>
              <a:rPr lang="en-US" dirty="0" smtClean="0"/>
              <a:t>e.g. sensor driver(s), actuator driver(s), </a:t>
            </a:r>
            <a:r>
              <a:rPr lang="en-US" dirty="0" err="1" smtClean="0"/>
              <a:t>mapper</a:t>
            </a:r>
            <a:r>
              <a:rPr lang="en-US" dirty="0" smtClean="0"/>
              <a:t>, planner, UI, etc.</a:t>
            </a:r>
          </a:p>
          <a:p>
            <a:r>
              <a:rPr lang="en-US" dirty="0" smtClean="0"/>
              <a:t>Modular design</a:t>
            </a:r>
          </a:p>
          <a:p>
            <a:pPr lvl="1"/>
            <a:r>
              <a:rPr lang="en-US" dirty="0" smtClean="0"/>
              <a:t>Individually compiled, executed, and managed </a:t>
            </a:r>
          </a:p>
          <a:p>
            <a:r>
              <a:rPr lang="en-US" dirty="0" smtClean="0"/>
              <a:t>Written with the use of a ROS client library</a:t>
            </a:r>
          </a:p>
          <a:p>
            <a:r>
              <a:rPr lang="en-AU" dirty="0" smtClean="0"/>
              <a:t>Nodes </a:t>
            </a:r>
            <a:r>
              <a:rPr lang="en-AU" dirty="0"/>
              <a:t>communicate with each other using topics &amp; services</a:t>
            </a:r>
            <a:r>
              <a:rPr lang="en-AU" dirty="0" smtClean="0"/>
              <a:t>.</a:t>
            </a:r>
          </a:p>
          <a:p>
            <a:r>
              <a:rPr lang="en-US" dirty="0" smtClean="0"/>
              <a:t>Executed with</a:t>
            </a:r>
          </a:p>
          <a:p>
            <a:pPr marL="269875" indent="14288">
              <a:buNone/>
            </a:pPr>
            <a:r>
              <a:rPr lang="en-AU" sz="2000" dirty="0" smtClean="0"/>
              <a:t>$ </a:t>
            </a:r>
            <a:r>
              <a:rPr lang="en-AU" sz="2000" b="1" dirty="0" err="1" smtClean="0"/>
              <a:t>rosrun</a:t>
            </a:r>
            <a:r>
              <a:rPr lang="en-AU" sz="2000" b="1" dirty="0" smtClean="0"/>
              <a:t> &lt;package name&gt; &lt;node name&gt; </a:t>
            </a:r>
            <a:r>
              <a:rPr lang="en-AU" sz="2000" dirty="0" smtClean="0"/>
              <a:t>[</a:t>
            </a:r>
            <a:r>
              <a:rPr lang="en-AU" sz="2000" b="1" dirty="0" smtClean="0"/>
              <a:t>&lt;</a:t>
            </a:r>
            <a:r>
              <a:rPr lang="en-AU" sz="2000" dirty="0" err="1" smtClean="0"/>
              <a:t>arg</a:t>
            </a:r>
            <a:r>
              <a:rPr lang="en-AU" sz="2000" dirty="0" smtClean="0"/>
              <a:t>:=value</a:t>
            </a:r>
            <a:r>
              <a:rPr lang="en-AU" sz="2000" b="1" dirty="0" smtClean="0"/>
              <a:t>&gt;</a:t>
            </a:r>
            <a:r>
              <a:rPr lang="en-AU" sz="2000" dirty="0" smtClean="0"/>
              <a:t>]</a:t>
            </a:r>
            <a:endParaRPr lang="en-AU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185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 convenient way to </a:t>
            </a:r>
            <a:r>
              <a:rPr lang="en-AU" dirty="0" err="1" smtClean="0"/>
              <a:t>bringup</a:t>
            </a:r>
            <a:r>
              <a:rPr lang="en-AU" dirty="0" smtClean="0"/>
              <a:t> many different nodes at once</a:t>
            </a:r>
          </a:p>
          <a:p>
            <a:r>
              <a:rPr lang="en-AU" dirty="0" smtClean="0"/>
              <a:t>Written in XML</a:t>
            </a:r>
          </a:p>
          <a:p>
            <a:r>
              <a:rPr lang="en-AU" dirty="0" smtClean="0"/>
              <a:t>Asynchronous execution</a:t>
            </a:r>
          </a:p>
          <a:p>
            <a:r>
              <a:rPr lang="en-AU" dirty="0" smtClean="0"/>
              <a:t>Can put parameters on server</a:t>
            </a:r>
          </a:p>
          <a:p>
            <a:r>
              <a:rPr lang="en-AU" dirty="0" smtClean="0"/>
              <a:t>Hierarchically compose collections of other launch files</a:t>
            </a:r>
          </a:p>
          <a:p>
            <a:r>
              <a:rPr lang="en-AU" dirty="0" smtClean="0"/>
              <a:t>Automatically re-spawn nodes if they crash</a:t>
            </a:r>
          </a:p>
          <a:p>
            <a:r>
              <a:rPr lang="en-AU" dirty="0" smtClean="0"/>
              <a:t>Easily distribute nodes across multiple machines</a:t>
            </a:r>
          </a:p>
          <a:p>
            <a:r>
              <a:rPr lang="en-US" dirty="0" smtClean="0"/>
              <a:t>Executed with:</a:t>
            </a:r>
          </a:p>
          <a:p>
            <a:pPr marL="274638" indent="-4763">
              <a:buNone/>
            </a:pPr>
            <a:r>
              <a:rPr lang="en-AU" sz="2200" dirty="0" smtClean="0"/>
              <a:t>$ </a:t>
            </a:r>
            <a:r>
              <a:rPr lang="en-AU" sz="2200" b="1" dirty="0" err="1" smtClean="0"/>
              <a:t>roslaunch</a:t>
            </a:r>
            <a:r>
              <a:rPr lang="en-AU" sz="2200" b="1" dirty="0" smtClean="0"/>
              <a:t> &lt;package name&gt; &lt;</a:t>
            </a:r>
            <a:r>
              <a:rPr lang="en-AU" sz="2200" b="1" dirty="0" err="1" smtClean="0"/>
              <a:t>file.launch</a:t>
            </a:r>
            <a:r>
              <a:rPr lang="en-AU" sz="2200" b="1" dirty="0" smtClean="0"/>
              <a:t>&gt; </a:t>
            </a:r>
            <a:r>
              <a:rPr lang="en-AU" sz="2200" dirty="0" smtClean="0"/>
              <a:t>[</a:t>
            </a:r>
            <a:r>
              <a:rPr lang="en-AU" sz="2200" b="1" dirty="0" smtClean="0"/>
              <a:t>&lt;</a:t>
            </a:r>
            <a:r>
              <a:rPr lang="en-AU" sz="2200" dirty="0" err="1" smtClean="0"/>
              <a:t>arg</a:t>
            </a:r>
            <a:r>
              <a:rPr lang="en-AU" sz="2200" b="1" dirty="0" smtClean="0"/>
              <a:t>:</a:t>
            </a:r>
            <a:r>
              <a:rPr lang="en-US" sz="2200" dirty="0" smtClean="0"/>
              <a:t>=value&gt;]</a:t>
            </a:r>
            <a:endParaRPr lang="en-AU" sz="2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Launch 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03111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</TotalTime>
  <Words>1477</Words>
  <Application>Microsoft Office PowerPoint</Application>
  <PresentationFormat>On-screen Show (4:3)</PresentationFormat>
  <Paragraphs>262</Paragraphs>
  <Slides>36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Basic Concepts about ROS</vt:lpstr>
      <vt:lpstr>What is ROS</vt:lpstr>
      <vt:lpstr>Robots that are using ROS</vt:lpstr>
      <vt:lpstr>Robots that are using ROS</vt:lpstr>
      <vt:lpstr>Why choose ROS?</vt:lpstr>
      <vt:lpstr>Why choose ROS? (cont.)</vt:lpstr>
      <vt:lpstr>ROS website</vt:lpstr>
      <vt:lpstr>Nodes</vt:lpstr>
      <vt:lpstr>Launch file</vt:lpstr>
      <vt:lpstr>Build System</vt:lpstr>
      <vt:lpstr>Ways to communicate</vt:lpstr>
      <vt:lpstr>Messages</vt:lpstr>
      <vt:lpstr>Packages</vt:lpstr>
      <vt:lpstr>Packages</vt:lpstr>
      <vt:lpstr>Package Examples</vt:lpstr>
      <vt:lpstr>ROS Package System</vt:lpstr>
      <vt:lpstr>ROS Indigo</vt:lpstr>
      <vt:lpstr>Visualizers: rviz</vt:lpstr>
      <vt:lpstr>Create ROS Package</vt:lpstr>
      <vt:lpstr>ROS Demo</vt:lpstr>
      <vt:lpstr>ROS demo - TurtleSim</vt:lpstr>
      <vt:lpstr>ROS demo - TurtleSim</vt:lpstr>
      <vt:lpstr>Launch file example - turtlemimic. launch</vt:lpstr>
      <vt:lpstr>Operating Turtlebot – Turtlebot Setup</vt:lpstr>
      <vt:lpstr>Operating Turtlebot – Remote Setup</vt:lpstr>
      <vt:lpstr>Running Turtlebot</vt:lpstr>
      <vt:lpstr>Rosbag Recording</vt:lpstr>
      <vt:lpstr>Turtlebot Simulator</vt:lpstr>
      <vt:lpstr>Turtlebot Gmapping</vt:lpstr>
      <vt:lpstr>Commonly Used ROS Commands</vt:lpstr>
      <vt:lpstr>Ubuntu Distribution</vt:lpstr>
      <vt:lpstr>Installation Instructions</vt:lpstr>
      <vt:lpstr>Commonly Used Terminal Commands</vt:lpstr>
      <vt:lpstr>ROS and TurtleBot installation for remote computer</vt:lpstr>
      <vt:lpstr>Additional settings on remote computer</vt:lpstr>
      <vt:lpstr>Where to Start?</vt:lpstr>
    </vt:vector>
  </TitlesOfParts>
  <Company>Dell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about ROS</dc:title>
  <dc:creator>MitsNg</dc:creator>
  <cp:lastModifiedBy>MitsNg</cp:lastModifiedBy>
  <cp:revision>33</cp:revision>
  <dcterms:created xsi:type="dcterms:W3CDTF">2017-03-13T00:11:59Z</dcterms:created>
  <dcterms:modified xsi:type="dcterms:W3CDTF">2017-03-13T05:42:12Z</dcterms:modified>
</cp:coreProperties>
</file>