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1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-186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GB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0A0AB-649A-C04F-AC2D-893E45F7DB74}" type="datetimeFigureOut">
              <a:rPr lang="en-US" smtClean="0"/>
              <a:t>30/01/15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0A0AB-649A-C04F-AC2D-893E45F7DB74}" type="datetimeFigureOut">
              <a:rPr lang="en-US" smtClean="0"/>
              <a:t>30/01/15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9F883-A120-F941-978A-4E5C73CD2C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0A0AB-649A-C04F-AC2D-893E45F7DB74}" type="datetimeFigureOut">
              <a:rPr lang="en-US" smtClean="0"/>
              <a:t>30/01/15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9F883-A120-F941-978A-4E5C73CD2C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0A0AB-649A-C04F-AC2D-893E45F7DB74}" type="datetimeFigureOut">
              <a:rPr lang="en-US" smtClean="0"/>
              <a:t>30/01/15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9F883-A120-F941-978A-4E5C73CD2C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0A0AB-649A-C04F-AC2D-893E45F7DB74}" type="datetimeFigureOut">
              <a:rPr lang="en-US" smtClean="0"/>
              <a:t>30/01/15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9F883-A120-F941-978A-4E5C73CD2C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0A0AB-649A-C04F-AC2D-893E45F7DB74}" type="datetimeFigureOut">
              <a:rPr lang="en-US" smtClean="0"/>
              <a:t>30/01/15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9F883-A120-F941-978A-4E5C73CD2C6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0A0AB-649A-C04F-AC2D-893E45F7DB74}" type="datetimeFigureOut">
              <a:rPr lang="en-US" smtClean="0"/>
              <a:t>30/01/15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9F883-A120-F941-978A-4E5C73CD2C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0A0AB-649A-C04F-AC2D-893E45F7DB74}" type="datetimeFigureOut">
              <a:rPr lang="en-US" smtClean="0"/>
              <a:t>30/01/15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9F883-A120-F941-978A-4E5C73CD2C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0A0AB-649A-C04F-AC2D-893E45F7DB74}" type="datetimeFigureOut">
              <a:rPr lang="en-US" smtClean="0"/>
              <a:t>30/01/15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9F883-A120-F941-978A-4E5C73CD2C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0A0AB-649A-C04F-AC2D-893E45F7DB74}" type="datetimeFigureOut">
              <a:rPr lang="en-US" smtClean="0"/>
              <a:t>30/01/15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GB" smtClean="0"/>
              <a:t>Drag picture to placeholder or click icon to add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0A0AB-649A-C04F-AC2D-893E45F7DB74}" type="datetimeFigureOut">
              <a:rPr lang="en-US" smtClean="0"/>
              <a:t>30/01/15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9F883-A120-F941-978A-4E5C73CD2C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9370A0AB-649A-C04F-AC2D-893E45F7DB74}" type="datetimeFigureOut">
              <a:rPr lang="en-US" smtClean="0"/>
              <a:t>30/01/15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CBA9F883-A120-F941-978A-4E5C73CD2C6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Git Branching &amp; Merging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144631" y="2289998"/>
            <a:ext cx="7031715" cy="340840"/>
          </a:xfrm>
        </p:spPr>
        <p:txBody>
          <a:bodyPr>
            <a:normAutofit fontScale="25000" lnSpcReduction="20000"/>
          </a:bodyPr>
          <a:lstStyle/>
          <a:p>
            <a:r>
              <a:rPr lang="en-US" sz="4800" dirty="0" smtClean="0"/>
              <a:t>Running through the basics – UNDERSTANDING when to branch and merge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682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A few important commands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Clr>
                <a:srgbClr val="FF6600"/>
              </a:buClr>
              <a:buFont typeface="Wingdings" charset="2"/>
              <a:buChar char="u"/>
            </a:pPr>
            <a:r>
              <a:rPr lang="en-US" sz="2800" dirty="0" smtClean="0"/>
              <a:t> git branch &lt;branch name&gt;</a:t>
            </a:r>
          </a:p>
          <a:p>
            <a:pPr marL="285750" indent="-285750">
              <a:buClr>
                <a:srgbClr val="FF6600"/>
              </a:buClr>
              <a:buFont typeface="Wingdings" charset="2"/>
              <a:buChar char="u"/>
            </a:pPr>
            <a:r>
              <a:rPr lang="en-US" sz="2800" dirty="0" smtClean="0"/>
              <a:t> git checkout &lt;branch name&gt;</a:t>
            </a:r>
          </a:p>
          <a:p>
            <a:pPr marL="285750" indent="-285750">
              <a:buClr>
                <a:srgbClr val="FF6600"/>
              </a:buClr>
              <a:buFont typeface="Wingdings" charset="2"/>
              <a:buChar char="u"/>
            </a:pPr>
            <a:r>
              <a:rPr lang="en-US" sz="2800" dirty="0" smtClean="0"/>
              <a:t> git checkout –b &lt;branch name&gt;</a:t>
            </a:r>
          </a:p>
          <a:p>
            <a:pPr marL="285750" indent="-285750">
              <a:buClr>
                <a:srgbClr val="FF6600"/>
              </a:buClr>
              <a:buFont typeface="Wingdings" charset="2"/>
              <a:buChar char="u"/>
            </a:pPr>
            <a:r>
              <a:rPr lang="en-US" sz="2800" dirty="0" smtClean="0"/>
              <a:t> git branch –d &lt;branch name&gt; </a:t>
            </a:r>
          </a:p>
          <a:p>
            <a:pPr marL="285750" indent="-285750">
              <a:buClr>
                <a:srgbClr val="FF6600"/>
              </a:buClr>
              <a:buFont typeface="Wingdings" charset="2"/>
              <a:buChar char="u"/>
            </a:pPr>
            <a:r>
              <a:rPr lang="en-US" sz="2800" dirty="0" smtClean="0"/>
              <a:t> git branch –D &lt;branch name&gt;</a:t>
            </a:r>
          </a:p>
          <a:p>
            <a:pPr marL="285750" indent="-285750">
              <a:buClr>
                <a:srgbClr val="FF6600"/>
              </a:buClr>
              <a:buFont typeface="Wingdings" charset="2"/>
              <a:buChar char="u"/>
            </a:pPr>
            <a:r>
              <a:rPr lang="en-US" sz="2800" dirty="0" smtClean="0"/>
              <a:t> git branch –m &lt;new branch name&gt;</a:t>
            </a:r>
          </a:p>
        </p:txBody>
      </p:sp>
    </p:spTree>
    <p:extLst>
      <p:ext uri="{BB962C8B-B14F-4D97-AF65-F5344CB8AC3E}">
        <p14:creationId xmlns:p14="http://schemas.microsoft.com/office/powerpoint/2010/main" val="18028474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TIPS WHEN Working with branches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rgbClr val="FF6600"/>
              </a:buClr>
              <a:buFont typeface="Wingdings" charset="2"/>
              <a:buChar char="u"/>
            </a:pPr>
            <a:r>
              <a:rPr lang="en-US" sz="2400" dirty="0" smtClean="0"/>
              <a:t> Helpful to name a branch with the title of the work you are doing e.g. </a:t>
            </a:r>
            <a:r>
              <a:rPr lang="en-US" sz="2400" dirty="0" err="1" smtClean="0"/>
              <a:t>navbar</a:t>
            </a:r>
            <a:r>
              <a:rPr lang="en-US" sz="2400" dirty="0" smtClean="0"/>
              <a:t>, profiles</a:t>
            </a:r>
          </a:p>
          <a:p>
            <a:pPr>
              <a:buClr>
                <a:srgbClr val="FF6600"/>
              </a:buClr>
              <a:buFont typeface="Wingdings" charset="2"/>
              <a:buChar char="u"/>
            </a:pPr>
            <a:endParaRPr lang="en-US" sz="2400" dirty="0" smtClean="0"/>
          </a:p>
          <a:p>
            <a:pPr>
              <a:buClr>
                <a:srgbClr val="FF6600"/>
              </a:buClr>
              <a:buFont typeface="Wingdings" charset="2"/>
              <a:buChar char="u"/>
            </a:pPr>
            <a:r>
              <a:rPr lang="en-US" sz="2400" dirty="0" smtClean="0"/>
              <a:t> Good idea to delete branches when you are finished working on them</a:t>
            </a:r>
          </a:p>
          <a:p>
            <a:pPr marL="0" indent="0">
              <a:buClr>
                <a:srgbClr val="FF6600"/>
              </a:buClr>
            </a:pPr>
            <a:endParaRPr lang="en-US" sz="2400" dirty="0" smtClean="0"/>
          </a:p>
          <a:p>
            <a:pPr>
              <a:buClr>
                <a:srgbClr val="FF6600"/>
              </a:buClr>
              <a:buFont typeface="Wingdings" charset="2"/>
              <a:buChar char="u"/>
            </a:pPr>
            <a:r>
              <a:rPr lang="en-US" sz="2400" dirty="0" smtClean="0"/>
              <a:t> Before deleting branches you would want to merge them…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817565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Merging Branches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Clr>
                <a:srgbClr val="FF6600"/>
              </a:buClr>
              <a:buFont typeface="Wingdings" charset="2"/>
              <a:buChar char="u"/>
            </a:pPr>
            <a:r>
              <a:rPr lang="en-US" sz="2400" dirty="0" smtClean="0"/>
              <a:t> git merge &lt; branch name&gt;</a:t>
            </a:r>
          </a:p>
          <a:p>
            <a:pPr marL="0" indent="0">
              <a:buClr>
                <a:srgbClr val="FF6600"/>
              </a:buClr>
            </a:pPr>
            <a:endParaRPr lang="en-US" sz="2000" dirty="0" smtClean="0"/>
          </a:p>
          <a:p>
            <a:pPr lvl="3"/>
            <a:r>
              <a:rPr lang="en-US" sz="2000" dirty="0" smtClean="0"/>
              <a:t>This merges the specified branch into the current branch</a:t>
            </a:r>
          </a:p>
          <a:p>
            <a:pPr lvl="3"/>
            <a:r>
              <a:rPr lang="en-US" sz="2000" dirty="0" smtClean="0"/>
              <a:t>The current branch will be updated and the target branch will be unaffected</a:t>
            </a:r>
          </a:p>
          <a:p>
            <a:pPr lvl="3"/>
            <a:r>
              <a:rPr lang="en-US" sz="2000" dirty="0" smtClean="0"/>
              <a:t>E.g. when merging a branch with your master you need to be in your current branch and use the git command:</a:t>
            </a:r>
          </a:p>
          <a:p>
            <a:pPr lvl="5">
              <a:buFont typeface="Wingdings" charset="2"/>
              <a:buChar char="Ø"/>
            </a:pPr>
            <a:r>
              <a:rPr lang="en-US" sz="2000" dirty="0" smtClean="0"/>
              <a:t> git merge master</a:t>
            </a:r>
          </a:p>
          <a:p>
            <a:pPr lvl="3"/>
            <a:endParaRPr lang="en-US" sz="2000" dirty="0"/>
          </a:p>
          <a:p>
            <a:pPr lvl="1">
              <a:buFont typeface="Wingdings" charset="2"/>
              <a:buChar char="u"/>
            </a:pPr>
            <a:r>
              <a:rPr lang="en-US" sz="2400" dirty="0"/>
              <a:t> </a:t>
            </a:r>
            <a:r>
              <a:rPr lang="en-US" sz="2400" dirty="0" smtClean="0"/>
              <a:t>Here is a demo of creating and merging branches…</a:t>
            </a:r>
          </a:p>
        </p:txBody>
      </p:sp>
    </p:spTree>
    <p:extLst>
      <p:ext uri="{BB962C8B-B14F-4D97-AF65-F5344CB8AC3E}">
        <p14:creationId xmlns:p14="http://schemas.microsoft.com/office/powerpoint/2010/main" val="26150771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华文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Angles.thmx</Template>
  <TotalTime>175</TotalTime>
  <Words>188</Words>
  <Application>Microsoft Macintosh PowerPoint</Application>
  <PresentationFormat>On-screen Show (4:3)</PresentationFormat>
  <Paragraphs>24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Angles</vt:lpstr>
      <vt:lpstr>Git Branching &amp; Merging</vt:lpstr>
      <vt:lpstr>A few important commands</vt:lpstr>
      <vt:lpstr>TIPS WHEN Working with branches</vt:lpstr>
      <vt:lpstr>Merging Branches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Branching &amp; Merging</dc:title>
  <dc:creator>Amil</dc:creator>
  <cp:lastModifiedBy>Amil</cp:lastModifiedBy>
  <cp:revision>10</cp:revision>
  <dcterms:created xsi:type="dcterms:W3CDTF">2015-01-30T10:56:57Z</dcterms:created>
  <dcterms:modified xsi:type="dcterms:W3CDTF">2015-01-30T13:52:04Z</dcterms:modified>
</cp:coreProperties>
</file>