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81" r:id="rId3"/>
    <p:sldId id="265" r:id="rId4"/>
    <p:sldId id="274" r:id="rId5"/>
    <p:sldId id="288" r:id="rId6"/>
    <p:sldId id="276" r:id="rId7"/>
    <p:sldId id="289" r:id="rId8"/>
    <p:sldId id="292" r:id="rId9"/>
  </p:sldIdLst>
  <p:sldSz cx="9144000" cy="5143500" type="screen16x9"/>
  <p:notesSz cx="6858000" cy="9144000"/>
  <p:embeddedFontLst>
    <p:embeddedFont>
      <p:font typeface="Cairo" panose="020B0604020202020204" charset="-78"/>
      <p:regular r:id="rId11"/>
      <p:bold r:id="rId12"/>
    </p:embeddedFont>
    <p:embeddedFont>
      <p:font typeface="Staatliches" pitchFamily="2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FD79CE-F2AF-4DCF-B47F-D19A7E4BCE64}">
  <a:tblStyle styleId="{2EFD79CE-F2AF-4DCF-B47F-D19A7E4BCE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d9d240c1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d9d240c1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g7b349e6ee3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0" name="Google Shape;2140;g7b349e6ee3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7b2dad823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7b2dad823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7b2dad823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7b2dad823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7b349e6ee3_0_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7b349e6ee3_0_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7b349e6e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7b349e6e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g7b349e6ee3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2" name="Google Shape;2492;g7b349e6ee3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g7b2dad823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7" name="Google Shape;2597;g7b2dad823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_1">
    <p:bg>
      <p:bgPr>
        <a:solidFill>
          <a:schemeClr val="dk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rot="-1944596" flipH="1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 idx="2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rot="10800000" flipH="1">
            <a:off x="108883" y="272339"/>
            <a:ext cx="534109" cy="53413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"/>
          <p:cNvSpPr/>
          <p:nvPr/>
        </p:nvSpPr>
        <p:spPr>
          <a:xfrm rot="10800000" flipH="1">
            <a:off x="342375" y="1363055"/>
            <a:ext cx="377626" cy="37764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0"/>
          <p:cNvSpPr/>
          <p:nvPr/>
        </p:nvSpPr>
        <p:spPr>
          <a:xfrm rot="10800000" flipH="1">
            <a:off x="1036325" y="118366"/>
            <a:ext cx="275618" cy="27565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rot="10800000" flipH="1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rot="10800000" flipH="1">
              <a:off x="-84151" y="785111"/>
              <a:ext cx="490484" cy="615879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rot="10800000" flipH="1">
              <a:off x="35306" y="880890"/>
              <a:ext cx="239070" cy="58908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rot="10800000" flipH="1">
              <a:off x="-39540" y="1037772"/>
              <a:ext cx="247899" cy="5898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rot="10800000" flipH="1">
              <a:off x="-57431" y="1203638"/>
              <a:ext cx="187350" cy="46486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rot="10800000" flipH="1">
              <a:off x="46825" y="797575"/>
              <a:ext cx="261900" cy="60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" name="Google Shape;377;p20"/>
          <p:cNvSpPr/>
          <p:nvPr/>
        </p:nvSpPr>
        <p:spPr>
          <a:xfrm rot="10800000" flipH="1">
            <a:off x="8566675" y="161755"/>
            <a:ext cx="377626" cy="37764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0"/>
          <p:cNvSpPr/>
          <p:nvPr/>
        </p:nvSpPr>
        <p:spPr>
          <a:xfrm rot="10800000" flipH="1">
            <a:off x="8430900" y="917972"/>
            <a:ext cx="266133" cy="266153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title" idx="2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subTitle" idx="1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title" idx="3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subTitle" idx="4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title" idx="5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0"/>
          <p:cNvSpPr txBox="1">
            <a:spLocks noGrp="1"/>
          </p:cNvSpPr>
          <p:nvPr>
            <p:ph type="subTitle" idx="6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title" idx="2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8" name="Google Shape;428;p22"/>
          <p:cNvSpPr txBox="1">
            <a:spLocks noGrp="1"/>
          </p:cNvSpPr>
          <p:nvPr>
            <p:ph type="subTitle" idx="1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2"/>
          <p:cNvSpPr txBox="1">
            <a:spLocks noGrp="1"/>
          </p:cNvSpPr>
          <p:nvPr>
            <p:ph type="title" idx="3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subTitle" idx="4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2"/>
          <p:cNvSpPr txBox="1">
            <a:spLocks noGrp="1"/>
          </p:cNvSpPr>
          <p:nvPr>
            <p:ph type="title" idx="5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2" name="Google Shape;432;p22"/>
          <p:cNvSpPr txBox="1">
            <a:spLocks noGrp="1"/>
          </p:cNvSpPr>
          <p:nvPr>
            <p:ph type="subTitle" idx="6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22"/>
          <p:cNvSpPr txBox="1">
            <a:spLocks noGrp="1"/>
          </p:cNvSpPr>
          <p:nvPr>
            <p:ph type="title" idx="7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4" name="Google Shape;434;p22"/>
          <p:cNvSpPr txBox="1">
            <a:spLocks noGrp="1"/>
          </p:cNvSpPr>
          <p:nvPr>
            <p:ph type="subTitle" idx="8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2"/>
          <p:cNvSpPr txBox="1">
            <a:spLocks noGrp="1"/>
          </p:cNvSpPr>
          <p:nvPr>
            <p:ph type="title" idx="9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6" name="Google Shape;436;p22"/>
          <p:cNvSpPr txBox="1">
            <a:spLocks noGrp="1"/>
          </p:cNvSpPr>
          <p:nvPr>
            <p:ph type="subTitle" idx="13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2"/>
          <p:cNvSpPr txBox="1">
            <a:spLocks noGrp="1"/>
          </p:cNvSpPr>
          <p:nvPr>
            <p:ph type="title" idx="14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8" name="Google Shape;438;p22"/>
          <p:cNvSpPr txBox="1">
            <a:spLocks noGrp="1"/>
          </p:cNvSpPr>
          <p:nvPr>
            <p:ph type="subTitle" idx="15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12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rot="10800000" flipH="1">
            <a:off x="184201" y="353802"/>
            <a:ext cx="450049" cy="45004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5"/>
          <p:cNvSpPr txBox="1">
            <a:spLocks noGrp="1"/>
          </p:cNvSpPr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7" name="Google Shape;487;p2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>
            <a:spLocks noGrp="1"/>
          </p:cNvSpPr>
          <p:nvPr>
            <p:ph type="subTitle" idx="1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rot="10800000" flipH="1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28"/>
          <p:cNvSpPr txBox="1">
            <a:spLocks noGrp="1"/>
          </p:cNvSpPr>
          <p:nvPr>
            <p:ph type="subTitle" idx="1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28"/>
          <p:cNvSpPr txBox="1">
            <a:spLocks noGrp="1"/>
          </p:cNvSpPr>
          <p:nvPr>
            <p:ph type="subTitle" idx="2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avLst/>
              <a:gdLst/>
              <a:ahLst/>
              <a:cxnLst/>
              <a:rect l="l" t="t" r="r" b="b"/>
              <a:pathLst>
                <a:path w="3767" h="5298" extrusionOk="0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avLst/>
              <a:gdLst/>
              <a:ahLst/>
              <a:cxnLst/>
              <a:rect l="l" t="t" r="r" b="b"/>
              <a:pathLst>
                <a:path w="5479" h="2964" extrusionOk="0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avLst/>
              <a:gdLst/>
              <a:ahLst/>
              <a:cxnLst/>
              <a:rect l="l" t="t" r="r" b="b"/>
              <a:pathLst>
                <a:path w="5730" h="3679" extrusionOk="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avLst/>
              <a:gdLst/>
              <a:ahLst/>
              <a:cxnLst/>
              <a:rect l="l" t="t" r="r" b="b"/>
              <a:pathLst>
                <a:path w="6278" h="7883" extrusionOk="0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avLst/>
              <a:gdLst/>
              <a:ahLst/>
              <a:cxnLst/>
              <a:rect l="l" t="t" r="r" b="b"/>
              <a:pathLst>
                <a:path w="8651" h="19357" fill="none" extrusionOk="0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avLst/>
              <a:gdLst/>
              <a:ahLst/>
              <a:cxnLst/>
              <a:rect l="l" t="t" r="r" b="b"/>
              <a:pathLst>
                <a:path w="1759" h="8013" fill="none" extrusionOk="0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avLst/>
              <a:gdLst/>
              <a:ahLst/>
              <a:cxnLst/>
              <a:rect l="l" t="t" r="r" b="b"/>
              <a:pathLst>
                <a:path w="7054" h="1690" fill="none" extrusionOk="0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avLst/>
              <a:gdLst/>
              <a:ahLst/>
              <a:cxnLst/>
              <a:rect l="l" t="t" r="r" b="b"/>
              <a:pathLst>
                <a:path w="7488" h="3128" fill="none" extrusionOk="0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avLst/>
              <a:gdLst/>
              <a:ahLst/>
              <a:cxnLst/>
              <a:rect l="l" t="t" r="r" b="b"/>
              <a:pathLst>
                <a:path w="3060" h="754" fill="none" extrusionOk="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avLst/>
              <a:gdLst/>
              <a:ahLst/>
              <a:cxnLst/>
              <a:rect l="l" t="t" r="r" b="b"/>
              <a:pathLst>
                <a:path w="3173" h="755" fill="none" extrusionOk="0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avLst/>
              <a:gdLst/>
              <a:ahLst/>
              <a:cxnLst/>
              <a:rect l="l" t="t" r="r" b="b"/>
              <a:pathLst>
                <a:path w="2398" h="595" fill="none" extrusionOk="0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6" r:id="rId5"/>
    <p:sldLayoutId id="2147483668" r:id="rId6"/>
    <p:sldLayoutId id="2147483671" r:id="rId7"/>
    <p:sldLayoutId id="2147483672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m5QsjdMhFq7frSj0vxVwi-GmTLXphnBkFJvIPqbTZw/co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4"/>
          <p:cNvGrpSpPr/>
          <p:nvPr/>
        </p:nvGrpSpPr>
        <p:grpSpPr>
          <a:xfrm>
            <a:off x="5065575" y="2591902"/>
            <a:ext cx="4086000" cy="2011835"/>
            <a:chOff x="5065575" y="2591902"/>
            <a:chExt cx="4086000" cy="2011835"/>
          </a:xfrm>
        </p:grpSpPr>
        <p:grpSp>
          <p:nvGrpSpPr>
            <p:cNvPr id="606" name="Google Shape;606;p34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7" name="Google Shape;607;p34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23123" fill="none" extrusionOk="0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4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31660" fill="none" extrusionOk="0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4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avLst/>
                <a:gdLst/>
                <a:ahLst/>
                <a:cxnLst/>
                <a:rect l="l" t="t" r="r" b="b"/>
                <a:pathLst>
                  <a:path w="9725" h="22735" fill="none" extrusionOk="0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4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avLst/>
                <a:gdLst/>
                <a:ahLst/>
                <a:cxnLst/>
                <a:rect l="l" t="t" r="r" b="b"/>
                <a:pathLst>
                  <a:path w="9724" h="16298" fill="none" extrusionOk="0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2282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11" name="Google Shape;611;p34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Google Shape;612;p34"/>
          <p:cNvSpPr txBox="1">
            <a:spLocks noGrp="1"/>
          </p:cNvSpPr>
          <p:nvPr>
            <p:ph type="ctrTitle"/>
          </p:nvPr>
        </p:nvSpPr>
        <p:spPr>
          <a:xfrm>
            <a:off x="3206125" y="2926700"/>
            <a:ext cx="577182" cy="86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endParaRPr dirty="0"/>
          </a:p>
        </p:txBody>
      </p:sp>
      <p:sp>
        <p:nvSpPr>
          <p:cNvPr id="613" name="Google Shape;613;p34"/>
          <p:cNvSpPr/>
          <p:nvPr/>
        </p:nvSpPr>
        <p:spPr>
          <a:xfrm>
            <a:off x="7175711" y="2860445"/>
            <a:ext cx="317725" cy="316263"/>
          </a:xfrm>
          <a:custGeom>
            <a:avLst/>
            <a:gdLst/>
            <a:ahLst/>
            <a:cxnLst/>
            <a:rect l="l" t="t" r="r" b="b"/>
            <a:pathLst>
              <a:path w="5000" h="4977" fill="none" extrusionOk="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4"/>
          <p:cNvSpPr/>
          <p:nvPr/>
        </p:nvSpPr>
        <p:spPr>
          <a:xfrm flipH="1">
            <a:off x="4676878" y="2411510"/>
            <a:ext cx="309461" cy="307803"/>
          </a:xfrm>
          <a:custGeom>
            <a:avLst/>
            <a:gdLst/>
            <a:ahLst/>
            <a:cxnLst/>
            <a:rect l="l" t="t" r="r" b="b"/>
            <a:pathLst>
              <a:path w="4293" h="4270" fill="none" extrusionOk="0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4"/>
          <p:cNvSpPr txBox="1">
            <a:spLocks noGrp="1"/>
          </p:cNvSpPr>
          <p:nvPr>
            <p:ph type="subTitle" idx="1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Süni intlekt ilə qiymət izləyicisi</a:t>
            </a:r>
            <a:endParaRPr dirty="0"/>
          </a:p>
        </p:txBody>
      </p:sp>
      <p:grpSp>
        <p:nvGrpSpPr>
          <p:cNvPr id="616" name="Google Shape;616;p34"/>
          <p:cNvGrpSpPr/>
          <p:nvPr/>
        </p:nvGrpSpPr>
        <p:grpSpPr>
          <a:xfrm>
            <a:off x="6418579" y="1369428"/>
            <a:ext cx="2319329" cy="1649183"/>
            <a:chOff x="6418579" y="1369428"/>
            <a:chExt cx="2319329" cy="1649183"/>
          </a:xfrm>
        </p:grpSpPr>
        <p:sp>
          <p:nvSpPr>
            <p:cNvPr id="617" name="Google Shape;617;p34"/>
            <p:cNvSpPr/>
            <p:nvPr/>
          </p:nvSpPr>
          <p:spPr>
            <a:xfrm>
              <a:off x="6418579" y="1369428"/>
              <a:ext cx="2319329" cy="1649183"/>
            </a:xfrm>
            <a:custGeom>
              <a:avLst/>
              <a:gdLst/>
              <a:ahLst/>
              <a:cxnLst/>
              <a:rect l="l" t="t" r="r" b="b"/>
              <a:pathLst>
                <a:path w="36499" h="25953" extrusionOk="0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6418579" y="1369428"/>
              <a:ext cx="2319329" cy="1649183"/>
            </a:xfrm>
            <a:custGeom>
              <a:avLst/>
              <a:gdLst/>
              <a:ahLst/>
              <a:cxnLst/>
              <a:rect l="l" t="t" r="r" b="b"/>
              <a:pathLst>
                <a:path w="36499" h="25953" fill="none" extrusionOk="0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6418579" y="1369428"/>
              <a:ext cx="2319329" cy="136368"/>
            </a:xfrm>
            <a:custGeom>
              <a:avLst/>
              <a:gdLst/>
              <a:ahLst/>
              <a:cxnLst/>
              <a:rect l="l" t="t" r="r" b="b"/>
              <a:pathLst>
                <a:path w="36499" h="2146" extrusionOk="0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6418579" y="1369428"/>
              <a:ext cx="2319329" cy="136368"/>
            </a:xfrm>
            <a:custGeom>
              <a:avLst/>
              <a:gdLst/>
              <a:ahLst/>
              <a:cxnLst/>
              <a:rect l="l" t="t" r="r" b="b"/>
              <a:pathLst>
                <a:path w="36499" h="2146" fill="none" extrusionOk="0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6478057" y="1408572"/>
              <a:ext cx="56619" cy="58080"/>
            </a:xfrm>
            <a:custGeom>
              <a:avLst/>
              <a:gdLst/>
              <a:ahLst/>
              <a:cxnLst/>
              <a:rect l="l" t="t" r="r" b="b"/>
              <a:pathLst>
                <a:path w="891" h="914" fill="none" extrusionOk="0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6585383" y="1408572"/>
              <a:ext cx="56619" cy="58080"/>
            </a:xfrm>
            <a:custGeom>
              <a:avLst/>
              <a:gdLst/>
              <a:ahLst/>
              <a:cxnLst/>
              <a:rect l="l" t="t" r="r" b="b"/>
              <a:pathLst>
                <a:path w="891" h="914" fill="none" extrusionOk="0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6692710" y="1408572"/>
              <a:ext cx="58080" cy="58080"/>
            </a:xfrm>
            <a:custGeom>
              <a:avLst/>
              <a:gdLst/>
              <a:ahLst/>
              <a:cxnLst/>
              <a:rect l="l" t="t" r="r" b="b"/>
              <a:pathLst>
                <a:path w="914" h="914" fill="none" extrusionOk="0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6585383" y="1605815"/>
              <a:ext cx="1143047" cy="42130"/>
            </a:xfrm>
            <a:custGeom>
              <a:avLst/>
              <a:gdLst/>
              <a:ahLst/>
              <a:cxnLst/>
              <a:rect l="l" t="t" r="r" b="b"/>
              <a:pathLst>
                <a:path w="17988" h="663" extrusionOk="0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6625988" y="1687026"/>
              <a:ext cx="799269" cy="20398"/>
            </a:xfrm>
            <a:custGeom>
              <a:avLst/>
              <a:gdLst/>
              <a:ahLst/>
              <a:cxnLst/>
              <a:rect l="l" t="t" r="r" b="b"/>
              <a:pathLst>
                <a:path w="12578" h="321" extrusionOk="0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6625988" y="1736336"/>
              <a:ext cx="932714" cy="20398"/>
            </a:xfrm>
            <a:custGeom>
              <a:avLst/>
              <a:gdLst/>
              <a:ahLst/>
              <a:cxnLst/>
              <a:rect l="l" t="t" r="r" b="b"/>
              <a:pathLst>
                <a:path w="14678" h="321" extrusionOk="0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6625988" y="1785647"/>
              <a:ext cx="530918" cy="18936"/>
            </a:xfrm>
            <a:custGeom>
              <a:avLst/>
              <a:gdLst/>
              <a:ahLst/>
              <a:cxnLst/>
              <a:rect l="l" t="t" r="r" b="b"/>
              <a:pathLst>
                <a:path w="8355" h="298" extrusionOk="0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8144573" y="1785647"/>
              <a:ext cx="351086" cy="222026"/>
            </a:xfrm>
            <a:custGeom>
              <a:avLst/>
              <a:gdLst/>
              <a:ahLst/>
              <a:cxnLst/>
              <a:rect l="l" t="t" r="r" b="b"/>
              <a:pathLst>
                <a:path w="5525" h="3494" extrusionOk="0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8144573" y="1785647"/>
              <a:ext cx="351086" cy="222026"/>
            </a:xfrm>
            <a:custGeom>
              <a:avLst/>
              <a:gdLst/>
              <a:ahLst/>
              <a:cxnLst/>
              <a:rect l="l" t="t" r="r" b="b"/>
              <a:pathLst>
                <a:path w="5525" h="3494" fill="none" extrusionOk="0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8146035" y="1863998"/>
              <a:ext cx="420731" cy="343842"/>
            </a:xfrm>
            <a:custGeom>
              <a:avLst/>
              <a:gdLst/>
              <a:ahLst/>
              <a:cxnLst/>
              <a:rect l="l" t="t" r="r" b="b"/>
              <a:pathLst>
                <a:path w="6621" h="5411" extrusionOk="0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8146035" y="1863998"/>
              <a:ext cx="420731" cy="343842"/>
            </a:xfrm>
            <a:custGeom>
              <a:avLst/>
              <a:gdLst/>
              <a:ahLst/>
              <a:cxnLst/>
              <a:rect l="l" t="t" r="r" b="b"/>
              <a:pathLst>
                <a:path w="6621" h="5411" fill="none" extrusionOk="0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8378099" y="2322347"/>
              <a:ext cx="188665" cy="211795"/>
            </a:xfrm>
            <a:custGeom>
              <a:avLst/>
              <a:gdLst/>
              <a:ahLst/>
              <a:cxnLst/>
              <a:rect l="l" t="t" r="r" b="b"/>
              <a:pathLst>
                <a:path w="2969" h="3333" extrusionOk="0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8378099" y="2322347"/>
              <a:ext cx="188665" cy="211795"/>
            </a:xfrm>
            <a:custGeom>
              <a:avLst/>
              <a:gdLst/>
              <a:ahLst/>
              <a:cxnLst/>
              <a:rect l="l" t="t" r="r" b="b"/>
              <a:pathLst>
                <a:path w="2969" h="3333" fill="none" extrusionOk="0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8144573" y="2317962"/>
              <a:ext cx="417808" cy="422129"/>
            </a:xfrm>
            <a:custGeom>
              <a:avLst/>
              <a:gdLst/>
              <a:ahLst/>
              <a:cxnLst/>
              <a:rect l="l" t="t" r="r" b="b"/>
              <a:pathLst>
                <a:path w="6575" h="6643" extrusionOk="0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8144573" y="2317962"/>
              <a:ext cx="417808" cy="422129"/>
            </a:xfrm>
            <a:custGeom>
              <a:avLst/>
              <a:gdLst/>
              <a:ahLst/>
              <a:cxnLst/>
              <a:rect l="l" t="t" r="r" b="b"/>
              <a:pathLst>
                <a:path w="6575" h="6643" fill="none" extrusionOk="0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6454863" y="2812596"/>
              <a:ext cx="1715906" cy="64"/>
            </a:xfrm>
            <a:custGeom>
              <a:avLst/>
              <a:gdLst/>
              <a:ahLst/>
              <a:cxnLst/>
              <a:rect l="l" t="t" r="r" b="b"/>
              <a:pathLst>
                <a:path w="27003" h="1" fill="none" extrusionOk="0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7835684" y="1785647"/>
              <a:ext cx="190063" cy="1027014"/>
            </a:xfrm>
            <a:custGeom>
              <a:avLst/>
              <a:gdLst/>
              <a:ahLst/>
              <a:cxnLst/>
              <a:rect l="l" t="t" r="r" b="b"/>
              <a:pathLst>
                <a:path w="2991" h="16162" extrusionOk="0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7320783" y="2287524"/>
              <a:ext cx="188602" cy="525136"/>
            </a:xfrm>
            <a:custGeom>
              <a:avLst/>
              <a:gdLst/>
              <a:ahLst/>
              <a:cxnLst/>
              <a:rect l="l" t="t" r="r" b="b"/>
              <a:pathLst>
                <a:path w="2968" h="8264" extrusionOk="0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7578964" y="2104769"/>
              <a:ext cx="188602" cy="707891"/>
            </a:xfrm>
            <a:custGeom>
              <a:avLst/>
              <a:gdLst/>
              <a:ahLst/>
              <a:cxnLst/>
              <a:rect l="l" t="t" r="r" b="b"/>
              <a:pathLst>
                <a:path w="2968" h="11140" extrusionOk="0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6804421" y="1971325"/>
              <a:ext cx="188602" cy="841336"/>
            </a:xfrm>
            <a:custGeom>
              <a:avLst/>
              <a:gdLst/>
              <a:ahLst/>
              <a:cxnLst/>
              <a:rect l="l" t="t" r="r" b="b"/>
              <a:pathLst>
                <a:path w="2968" h="13240" extrusionOk="0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6546240" y="2596480"/>
              <a:ext cx="190063" cy="216180"/>
            </a:xfrm>
            <a:custGeom>
              <a:avLst/>
              <a:gdLst/>
              <a:ahLst/>
              <a:cxnLst/>
              <a:rect l="l" t="t" r="r" b="b"/>
              <a:pathLst>
                <a:path w="2991" h="3402" extrusionOk="0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7062602" y="2416584"/>
              <a:ext cx="188602" cy="396076"/>
            </a:xfrm>
            <a:custGeom>
              <a:avLst/>
              <a:gdLst/>
              <a:ahLst/>
              <a:cxnLst/>
              <a:rect l="l" t="t" r="r" b="b"/>
              <a:pathLst>
                <a:path w="2968" h="6233" extrusionOk="0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6585383" y="1808905"/>
              <a:ext cx="1151753" cy="512046"/>
            </a:xfrm>
            <a:custGeom>
              <a:avLst/>
              <a:gdLst/>
              <a:ahLst/>
              <a:cxnLst/>
              <a:rect l="l" t="t" r="r" b="b"/>
              <a:pathLst>
                <a:path w="18125" h="8058" fill="none" extrusionOk="0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7306231" y="1995981"/>
              <a:ext cx="46515" cy="47913"/>
            </a:xfrm>
            <a:custGeom>
              <a:avLst/>
              <a:gdLst/>
              <a:ahLst/>
              <a:cxnLst/>
              <a:rect l="l" t="t" r="r" b="b"/>
              <a:pathLst>
                <a:path w="732" h="754" extrusionOk="0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7391826" y="2122181"/>
              <a:ext cx="46515" cy="47913"/>
            </a:xfrm>
            <a:custGeom>
              <a:avLst/>
              <a:gdLst/>
              <a:ahLst/>
              <a:cxnLst/>
              <a:rect l="l" t="t" r="r" b="b"/>
              <a:pathLst>
                <a:path w="732" h="754" extrusionOk="0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7148196" y="2296230"/>
              <a:ext cx="47913" cy="47913"/>
            </a:xfrm>
            <a:custGeom>
              <a:avLst/>
              <a:gdLst/>
              <a:ahLst/>
              <a:cxnLst/>
              <a:rect l="l" t="t" r="r" b="b"/>
              <a:pathLst>
                <a:path w="754" h="754" extrusionOk="0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6990098" y="1888653"/>
              <a:ext cx="47913" cy="46451"/>
            </a:xfrm>
            <a:custGeom>
              <a:avLst/>
              <a:gdLst/>
              <a:ahLst/>
              <a:cxnLst/>
              <a:rect l="l" t="t" r="r" b="b"/>
              <a:pathLst>
                <a:path w="754" h="731" extrusionOk="0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6756572" y="1884269"/>
              <a:ext cx="47913" cy="47976"/>
            </a:xfrm>
            <a:custGeom>
              <a:avLst/>
              <a:gdLst/>
              <a:ahLst/>
              <a:cxnLst/>
              <a:rect l="l" t="t" r="r" b="b"/>
              <a:pathLst>
                <a:path w="754" h="755" extrusionOk="0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7706561" y="1713142"/>
              <a:ext cx="119020" cy="119020"/>
            </a:xfrm>
            <a:custGeom>
              <a:avLst/>
              <a:gdLst/>
              <a:ahLst/>
              <a:cxnLst/>
              <a:rect l="l" t="t" r="r" b="b"/>
              <a:pathLst>
                <a:path w="1873" h="1873" extrusionOk="0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6990098" y="1911847"/>
              <a:ext cx="24719" cy="24719"/>
            </a:xfrm>
            <a:custGeom>
              <a:avLst/>
              <a:gdLst/>
              <a:ahLst/>
              <a:cxnLst/>
              <a:rect l="l" t="t" r="r" b="b"/>
              <a:pathLst>
                <a:path w="389" h="389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6422964" y="1878486"/>
              <a:ext cx="50836" cy="27706"/>
            </a:xfrm>
            <a:custGeom>
              <a:avLst/>
              <a:gdLst/>
              <a:ahLst/>
              <a:cxnLst/>
              <a:rect l="l" t="t" r="r" b="b"/>
              <a:pathLst>
                <a:path w="800" h="436" extrusionOk="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34"/>
          <p:cNvSpPr/>
          <p:nvPr/>
        </p:nvSpPr>
        <p:spPr>
          <a:xfrm>
            <a:off x="5748503" y="1777340"/>
            <a:ext cx="251003" cy="252401"/>
          </a:xfrm>
          <a:custGeom>
            <a:avLst/>
            <a:gdLst/>
            <a:ahLst/>
            <a:cxnLst/>
            <a:rect l="l" t="t" r="r" b="b"/>
            <a:pathLst>
              <a:path w="3950" h="3972" extrusionOk="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4890185" y="2008340"/>
            <a:ext cx="590737" cy="590737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4" name="Google Shape;654;p34"/>
          <p:cNvGrpSpPr/>
          <p:nvPr/>
        </p:nvGrpSpPr>
        <p:grpSpPr>
          <a:xfrm>
            <a:off x="5325950" y="2920356"/>
            <a:ext cx="3843675" cy="1070750"/>
            <a:chOff x="5325950" y="2920356"/>
            <a:chExt cx="3843675" cy="1070750"/>
          </a:xfrm>
        </p:grpSpPr>
        <p:sp>
          <p:nvSpPr>
            <p:cNvPr id="655" name="Google Shape;655;p34"/>
            <p:cNvSpPr/>
            <p:nvPr/>
          </p:nvSpPr>
          <p:spPr>
            <a:xfrm>
              <a:off x="7644224" y="3194055"/>
              <a:ext cx="95762" cy="95762"/>
            </a:xfrm>
            <a:custGeom>
              <a:avLst/>
              <a:gdLst/>
              <a:ahLst/>
              <a:cxnLst/>
              <a:rect l="l" t="t" r="r" b="b"/>
              <a:pathLst>
                <a:path w="1507" h="1507" extrusionOk="0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8170690" y="3534910"/>
              <a:ext cx="97287" cy="97224"/>
            </a:xfrm>
            <a:custGeom>
              <a:avLst/>
              <a:gdLst/>
              <a:ahLst/>
              <a:cxnLst/>
              <a:rect l="l" t="t" r="r" b="b"/>
              <a:pathLst>
                <a:path w="1531" h="1530" extrusionOk="0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8785673" y="3078023"/>
              <a:ext cx="97287" cy="97224"/>
            </a:xfrm>
            <a:custGeom>
              <a:avLst/>
              <a:gdLst/>
              <a:ahLst/>
              <a:cxnLst/>
              <a:rect l="l" t="t" r="r" b="b"/>
              <a:pathLst>
                <a:path w="1531" h="1530" extrusionOk="0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7011830" y="3862674"/>
              <a:ext cx="95762" cy="97224"/>
            </a:xfrm>
            <a:custGeom>
              <a:avLst/>
              <a:gdLst/>
              <a:ahLst/>
              <a:cxnLst/>
              <a:rect l="l" t="t" r="r" b="b"/>
              <a:pathLst>
                <a:path w="1507" h="1530" extrusionOk="0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7287422" y="3408710"/>
              <a:ext cx="97224" cy="97224"/>
            </a:xfrm>
            <a:custGeom>
              <a:avLst/>
              <a:gdLst/>
              <a:ahLst/>
              <a:cxnLst/>
              <a:rect l="l" t="t" r="r" b="b"/>
              <a:pathLst>
                <a:path w="1530" h="1530" extrusionOk="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5645497" y="3096832"/>
              <a:ext cx="95826" cy="97287"/>
            </a:xfrm>
            <a:custGeom>
              <a:avLst/>
              <a:gdLst/>
              <a:ahLst/>
              <a:cxnLst/>
              <a:rect l="l" t="t" r="r" b="b"/>
              <a:pathLst>
                <a:path w="1508" h="1531" extrusionOk="0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5325950" y="2920356"/>
              <a:ext cx="3843675" cy="1070750"/>
            </a:xfrm>
            <a:custGeom>
              <a:avLst/>
              <a:gdLst/>
              <a:ahLst/>
              <a:cxnLst/>
              <a:rect l="l" t="t" r="r" b="b"/>
              <a:pathLst>
                <a:path w="153747" h="42830" extrusionOk="0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662" name="Google Shape;662;p34"/>
          <p:cNvGrpSpPr/>
          <p:nvPr/>
        </p:nvGrpSpPr>
        <p:grpSpPr>
          <a:xfrm>
            <a:off x="5804156" y="1524148"/>
            <a:ext cx="1470802" cy="3078317"/>
            <a:chOff x="5847124" y="1524148"/>
            <a:chExt cx="1470802" cy="3078317"/>
          </a:xfrm>
        </p:grpSpPr>
        <p:sp>
          <p:nvSpPr>
            <p:cNvPr id="663" name="Google Shape;663;p34"/>
            <p:cNvSpPr/>
            <p:nvPr/>
          </p:nvSpPr>
          <p:spPr>
            <a:xfrm>
              <a:off x="7014753" y="1708440"/>
              <a:ext cx="303173" cy="316645"/>
            </a:xfrm>
            <a:custGeom>
              <a:avLst/>
              <a:gdLst/>
              <a:ahLst/>
              <a:cxnLst/>
              <a:rect l="l" t="t" r="r" b="b"/>
              <a:pathLst>
                <a:path w="4771" h="4983" extrusionOk="0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7014753" y="1739259"/>
              <a:ext cx="298852" cy="285825"/>
            </a:xfrm>
            <a:custGeom>
              <a:avLst/>
              <a:gdLst/>
              <a:ahLst/>
              <a:cxnLst/>
              <a:rect l="l" t="t" r="r" b="b"/>
              <a:pathLst>
                <a:path w="4703" h="4498" fill="none" extrusionOk="0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7226483" y="1720387"/>
              <a:ext cx="79813" cy="69709"/>
            </a:xfrm>
            <a:custGeom>
              <a:avLst/>
              <a:gdLst/>
              <a:ahLst/>
              <a:cxnLst/>
              <a:rect l="l" t="t" r="r" b="b"/>
              <a:pathLst>
                <a:path w="1256" h="1097" fill="none" extrusionOk="0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7209072" y="1711681"/>
              <a:ext cx="65324" cy="68247"/>
            </a:xfrm>
            <a:custGeom>
              <a:avLst/>
              <a:gdLst/>
              <a:ahLst/>
              <a:cxnLst/>
              <a:rect l="l" t="t" r="r" b="b"/>
              <a:pathLst>
                <a:path w="1028" h="1074" fill="none" extrusionOk="0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7151056" y="1702975"/>
              <a:ext cx="98685" cy="97287"/>
            </a:xfrm>
            <a:custGeom>
              <a:avLst/>
              <a:gdLst/>
              <a:ahLst/>
              <a:cxnLst/>
              <a:rect l="l" t="t" r="r" b="b"/>
              <a:pathLst>
                <a:path w="1553" h="1531" fill="none" extrusionOk="0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6479518" y="1887192"/>
              <a:ext cx="699186" cy="635768"/>
            </a:xfrm>
            <a:custGeom>
              <a:avLst/>
              <a:gdLst/>
              <a:ahLst/>
              <a:cxnLst/>
              <a:rect l="l" t="t" r="r" b="b"/>
              <a:pathLst>
                <a:path w="11003" h="10005" extrusionOk="0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6961058" y="1887192"/>
              <a:ext cx="217642" cy="191525"/>
            </a:xfrm>
            <a:custGeom>
              <a:avLst/>
              <a:gdLst/>
              <a:ahLst/>
              <a:cxnLst/>
              <a:rect l="l" t="t" r="r" b="b"/>
              <a:pathLst>
                <a:path w="3425" h="3014" extrusionOk="0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6961058" y="1887192"/>
              <a:ext cx="217642" cy="191525"/>
            </a:xfrm>
            <a:custGeom>
              <a:avLst/>
              <a:gdLst/>
              <a:ahLst/>
              <a:cxnLst/>
              <a:rect l="l" t="t" r="r" b="b"/>
              <a:pathLst>
                <a:path w="3425" h="3014" fill="none" extrusionOk="0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6479518" y="1887192"/>
              <a:ext cx="699186" cy="673069"/>
            </a:xfrm>
            <a:custGeom>
              <a:avLst/>
              <a:gdLst/>
              <a:ahLst/>
              <a:cxnLst/>
              <a:rect l="l" t="t" r="r" b="b"/>
              <a:pathLst>
                <a:path w="11003" h="10592" fill="none" extrusionOk="0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847124" y="2071408"/>
              <a:ext cx="419270" cy="749196"/>
            </a:xfrm>
            <a:custGeom>
              <a:avLst/>
              <a:gdLst/>
              <a:ahLst/>
              <a:cxnLst/>
              <a:rect l="l" t="t" r="r" b="b"/>
              <a:pathLst>
                <a:path w="6598" h="11790" extrusionOk="0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6060379" y="2071408"/>
              <a:ext cx="192923" cy="111712"/>
            </a:xfrm>
            <a:custGeom>
              <a:avLst/>
              <a:gdLst/>
              <a:ahLst/>
              <a:cxnLst/>
              <a:rect l="l" t="t" r="r" b="b"/>
              <a:pathLst>
                <a:path w="3036" h="1758" fill="none" extrusionOk="0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5909525" y="2368735"/>
              <a:ext cx="356869" cy="480146"/>
            </a:xfrm>
            <a:custGeom>
              <a:avLst/>
              <a:gdLst/>
              <a:ahLst/>
              <a:cxnLst/>
              <a:rect l="l" t="t" r="r" b="b"/>
              <a:pathLst>
                <a:path w="5616" h="7556" fill="none" extrusionOk="0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6578139" y="4126640"/>
              <a:ext cx="262631" cy="316263"/>
            </a:xfrm>
            <a:custGeom>
              <a:avLst/>
              <a:gdLst/>
              <a:ahLst/>
              <a:cxnLst/>
              <a:rect l="l" t="t" r="r" b="b"/>
              <a:pathLst>
                <a:path w="4133" h="4977" extrusionOk="0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6578139" y="4126640"/>
              <a:ext cx="262631" cy="316263"/>
            </a:xfrm>
            <a:custGeom>
              <a:avLst/>
              <a:gdLst/>
              <a:ahLst/>
              <a:cxnLst/>
              <a:rect l="l" t="t" r="r" b="b"/>
              <a:pathLst>
                <a:path w="4133" h="4977" fill="none" extrusionOk="0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6572357" y="4366013"/>
              <a:ext cx="561357" cy="236451"/>
            </a:xfrm>
            <a:custGeom>
              <a:avLst/>
              <a:gdLst/>
              <a:ahLst/>
              <a:cxnLst/>
              <a:rect l="l" t="t" r="r" b="b"/>
              <a:pathLst>
                <a:path w="8834" h="3721" extrusionOk="0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6572357" y="4366013"/>
              <a:ext cx="561357" cy="236451"/>
            </a:xfrm>
            <a:custGeom>
              <a:avLst/>
              <a:gdLst/>
              <a:ahLst/>
              <a:cxnLst/>
              <a:rect l="l" t="t" r="r" b="b"/>
              <a:pathLst>
                <a:path w="8834" h="3721" fill="none" extrusionOk="0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6977008" y="4521190"/>
              <a:ext cx="45053" cy="30502"/>
            </a:xfrm>
            <a:custGeom>
              <a:avLst/>
              <a:gdLst/>
              <a:ahLst/>
              <a:cxnLst/>
              <a:rect l="l" t="t" r="r" b="b"/>
              <a:pathLst>
                <a:path w="709" h="480" fill="none" extrusionOk="0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6940724" y="4492150"/>
              <a:ext cx="45053" cy="29104"/>
            </a:xfrm>
            <a:custGeom>
              <a:avLst/>
              <a:gdLst/>
              <a:ahLst/>
              <a:cxnLst/>
              <a:rect l="l" t="t" r="r" b="b"/>
              <a:pathLst>
                <a:path w="709" h="458" fill="none" extrusionOk="0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6589768" y="4484906"/>
              <a:ext cx="168267" cy="117558"/>
            </a:xfrm>
            <a:custGeom>
              <a:avLst/>
              <a:gdLst/>
              <a:ahLst/>
              <a:cxnLst/>
              <a:rect l="l" t="t" r="r" b="b"/>
              <a:pathLst>
                <a:path w="2648" h="1850" extrusionOk="0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6032801" y="4110690"/>
              <a:ext cx="194384" cy="329354"/>
            </a:xfrm>
            <a:custGeom>
              <a:avLst/>
              <a:gdLst/>
              <a:ahLst/>
              <a:cxnLst/>
              <a:rect l="l" t="t" r="r" b="b"/>
              <a:pathLst>
                <a:path w="3059" h="5183" extrusionOk="0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6032801" y="4110690"/>
              <a:ext cx="194384" cy="329354"/>
            </a:xfrm>
            <a:custGeom>
              <a:avLst/>
              <a:gdLst/>
              <a:ahLst/>
              <a:cxnLst/>
              <a:rect l="l" t="t" r="r" b="b"/>
              <a:pathLst>
                <a:path w="3059" h="5183" fill="none" extrusionOk="0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5964618" y="4376117"/>
              <a:ext cx="523674" cy="226347"/>
            </a:xfrm>
            <a:custGeom>
              <a:avLst/>
              <a:gdLst/>
              <a:ahLst/>
              <a:cxnLst/>
              <a:rect l="l" t="t" r="r" b="b"/>
              <a:pathLst>
                <a:path w="8241" h="3562" extrusionOk="0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5964618" y="4376117"/>
              <a:ext cx="523674" cy="226347"/>
            </a:xfrm>
            <a:custGeom>
              <a:avLst/>
              <a:gdLst/>
              <a:ahLst/>
              <a:cxnLst/>
              <a:rect l="l" t="t" r="r" b="b"/>
              <a:pathLst>
                <a:path w="8241" h="3562" fill="none" extrusionOk="0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6331587" y="4521190"/>
              <a:ext cx="44990" cy="30502"/>
            </a:xfrm>
            <a:custGeom>
              <a:avLst/>
              <a:gdLst/>
              <a:ahLst/>
              <a:cxnLst/>
              <a:rect l="l" t="t" r="r" b="b"/>
              <a:pathLst>
                <a:path w="708" h="480" fill="none" extrusionOk="0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6295303" y="4492150"/>
              <a:ext cx="45053" cy="29104"/>
            </a:xfrm>
            <a:custGeom>
              <a:avLst/>
              <a:gdLst/>
              <a:ahLst/>
              <a:cxnLst/>
              <a:rect l="l" t="t" r="r" b="b"/>
              <a:pathLst>
                <a:path w="709" h="458" fill="none" extrusionOk="0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5964618" y="4489227"/>
              <a:ext cx="147996" cy="113237"/>
            </a:xfrm>
            <a:custGeom>
              <a:avLst/>
              <a:gdLst/>
              <a:ahLst/>
              <a:cxnLst/>
              <a:rect l="l" t="t" r="r" b="b"/>
              <a:pathLst>
                <a:path w="2329" h="1782" extrusionOk="0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6266327" y="2854662"/>
              <a:ext cx="659978" cy="1450478"/>
            </a:xfrm>
            <a:custGeom>
              <a:avLst/>
              <a:gdLst/>
              <a:ahLst/>
              <a:cxnLst/>
              <a:rect l="l" t="t" r="r" b="b"/>
              <a:pathLst>
                <a:path w="10386" h="22826" extrusionOk="0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6321420" y="3125872"/>
              <a:ext cx="604885" cy="1179268"/>
            </a:xfrm>
            <a:custGeom>
              <a:avLst/>
              <a:gdLst/>
              <a:ahLst/>
              <a:cxnLst/>
              <a:rect l="l" t="t" r="r" b="b"/>
              <a:pathLst>
                <a:path w="9519" h="18558" fill="none" extrusionOk="0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6343152" y="3078023"/>
              <a:ext cx="101608" cy="516367"/>
            </a:xfrm>
            <a:custGeom>
              <a:avLst/>
              <a:gdLst/>
              <a:ahLst/>
              <a:cxnLst/>
              <a:rect l="l" t="t" r="r" b="b"/>
              <a:pathLst>
                <a:path w="1599" h="8126" fill="none" extrusionOk="0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w="1150" cap="flat" cmpd="sng">
              <a:solidFill>
                <a:srgbClr val="3A4A36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5896434" y="2711051"/>
              <a:ext cx="633925" cy="1573755"/>
            </a:xfrm>
            <a:custGeom>
              <a:avLst/>
              <a:gdLst/>
              <a:ahLst/>
              <a:cxnLst/>
              <a:rect l="l" t="t" r="r" b="b"/>
              <a:pathLst>
                <a:path w="9976" h="24766" extrusionOk="0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6254698" y="2018221"/>
              <a:ext cx="235053" cy="565233"/>
            </a:xfrm>
            <a:custGeom>
              <a:avLst/>
              <a:gdLst/>
              <a:ahLst/>
              <a:cxnLst/>
              <a:rect l="l" t="t" r="r" b="b"/>
              <a:pathLst>
                <a:path w="3699" h="8895" extrusionOk="0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6364948" y="2046753"/>
              <a:ext cx="4385" cy="717995"/>
            </a:xfrm>
            <a:custGeom>
              <a:avLst/>
              <a:gdLst/>
              <a:ahLst/>
              <a:cxnLst/>
              <a:rect l="l" t="t" r="r" b="b"/>
              <a:pathLst>
                <a:path w="69" h="11299" fill="none" extrusionOk="0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6330125" y="2175813"/>
              <a:ext cx="21796" cy="21859"/>
            </a:xfrm>
            <a:custGeom>
              <a:avLst/>
              <a:gdLst/>
              <a:ahLst/>
              <a:cxnLst/>
              <a:rect l="l" t="t" r="r" b="b"/>
              <a:pathLst>
                <a:path w="343" h="344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6327202" y="2278819"/>
              <a:ext cx="21859" cy="21796"/>
            </a:xfrm>
            <a:custGeom>
              <a:avLst/>
              <a:gdLst/>
              <a:ahLst/>
              <a:cxnLst/>
              <a:rect l="l" t="t" r="r" b="b"/>
              <a:pathLst>
                <a:path w="344" h="343" extrusionOk="0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6330125" y="2380364"/>
              <a:ext cx="21796" cy="21796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6330125" y="2481908"/>
              <a:ext cx="21796" cy="21796"/>
            </a:xfrm>
            <a:custGeom>
              <a:avLst/>
              <a:gdLst/>
              <a:ahLst/>
              <a:cxnLst/>
              <a:rect l="l" t="t" r="r" b="b"/>
              <a:pathLst>
                <a:path w="343" h="343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6156077" y="2001128"/>
              <a:ext cx="416347" cy="647587"/>
            </a:xfrm>
            <a:custGeom>
              <a:avLst/>
              <a:gdLst/>
              <a:ahLst/>
              <a:cxnLst/>
              <a:rect l="l" t="t" r="r" b="b"/>
              <a:pathLst>
                <a:path w="6552" h="10191" extrusionOk="0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6156077" y="2010469"/>
              <a:ext cx="416347" cy="638246"/>
            </a:xfrm>
            <a:custGeom>
              <a:avLst/>
              <a:gdLst/>
              <a:ahLst/>
              <a:cxnLst/>
              <a:rect l="l" t="t" r="r" b="b"/>
              <a:pathLst>
                <a:path w="6552" h="10044" fill="none" extrusionOk="0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5941424" y="2660279"/>
              <a:ext cx="452567" cy="417935"/>
            </a:xfrm>
            <a:custGeom>
              <a:avLst/>
              <a:gdLst/>
              <a:ahLst/>
              <a:cxnLst/>
              <a:rect l="l" t="t" r="r" b="b"/>
              <a:pathLst>
                <a:path w="7122" h="6577" extrusionOk="0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5941424" y="2660279"/>
              <a:ext cx="452567" cy="433758"/>
            </a:xfrm>
            <a:custGeom>
              <a:avLst/>
              <a:gdLst/>
              <a:ahLst/>
              <a:cxnLst/>
              <a:rect l="l" t="t" r="r" b="b"/>
              <a:pathLst>
                <a:path w="7122" h="6826" fill="none" extrusionOk="0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w="34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6327202" y="2364414"/>
              <a:ext cx="439541" cy="713801"/>
            </a:xfrm>
            <a:custGeom>
              <a:avLst/>
              <a:gdLst/>
              <a:ahLst/>
              <a:cxnLst/>
              <a:rect l="l" t="t" r="r" b="b"/>
              <a:pathLst>
                <a:path w="6917" h="11233" extrusionOk="0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6327202" y="2397775"/>
              <a:ext cx="439541" cy="696263"/>
            </a:xfrm>
            <a:custGeom>
              <a:avLst/>
              <a:gdLst/>
              <a:ahLst/>
              <a:cxnLst/>
              <a:rect l="l" t="t" r="r" b="b"/>
              <a:pathLst>
                <a:path w="6917" h="10957" fill="none" extrusionOk="0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6057456" y="2187632"/>
              <a:ext cx="494634" cy="552460"/>
            </a:xfrm>
            <a:custGeom>
              <a:avLst/>
              <a:gdLst/>
              <a:ahLst/>
              <a:cxnLst/>
              <a:rect l="l" t="t" r="r" b="b"/>
              <a:pathLst>
                <a:path w="7784" h="8694" extrusionOk="0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6135743" y="2201358"/>
              <a:ext cx="178498" cy="96207"/>
            </a:xfrm>
            <a:custGeom>
              <a:avLst/>
              <a:gdLst/>
              <a:ahLst/>
              <a:cxnLst/>
              <a:rect l="l" t="t" r="r" b="b"/>
              <a:pathLst>
                <a:path w="2809" h="1514" extrusionOk="0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6182194" y="2270304"/>
              <a:ext cx="344223" cy="324778"/>
            </a:xfrm>
            <a:custGeom>
              <a:avLst/>
              <a:gdLst/>
              <a:ahLst/>
              <a:cxnLst/>
              <a:rect l="l" t="t" r="r" b="b"/>
              <a:pathLst>
                <a:path w="5417" h="5111" extrusionOk="0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6210408" y="2267127"/>
              <a:ext cx="270638" cy="246237"/>
            </a:xfrm>
            <a:custGeom>
              <a:avLst/>
              <a:gdLst/>
              <a:ahLst/>
              <a:cxnLst/>
              <a:rect l="l" t="t" r="r" b="b"/>
              <a:pathLst>
                <a:path w="4259" h="3875" extrusionOk="0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6427984" y="2284093"/>
              <a:ext cx="69010" cy="100147"/>
            </a:xfrm>
            <a:custGeom>
              <a:avLst/>
              <a:gdLst/>
              <a:ahLst/>
              <a:cxnLst/>
              <a:rect l="l" t="t" r="r" b="b"/>
              <a:pathLst>
                <a:path w="1086" h="1576" extrusionOk="0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6455562" y="2309003"/>
              <a:ext cx="58843" cy="88328"/>
            </a:xfrm>
            <a:custGeom>
              <a:avLst/>
              <a:gdLst/>
              <a:ahLst/>
              <a:cxnLst/>
              <a:rect l="l" t="t" r="r" b="b"/>
              <a:pathLst>
                <a:path w="926" h="1390" extrusionOk="0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6310490" y="2327049"/>
              <a:ext cx="235815" cy="270448"/>
            </a:xfrm>
            <a:custGeom>
              <a:avLst/>
              <a:gdLst/>
              <a:ahLst/>
              <a:cxnLst/>
              <a:rect l="l" t="t" r="r" b="b"/>
              <a:pathLst>
                <a:path w="3711" h="4256" extrusionOk="0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5971862" y="2397775"/>
              <a:ext cx="443925" cy="425497"/>
            </a:xfrm>
            <a:custGeom>
              <a:avLst/>
              <a:gdLst/>
              <a:ahLst/>
              <a:cxnLst/>
              <a:rect l="l" t="t" r="r" b="b"/>
              <a:pathLst>
                <a:path w="6986" h="6696" extrusionOk="0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5955912" y="2397775"/>
              <a:ext cx="459875" cy="493173"/>
            </a:xfrm>
            <a:custGeom>
              <a:avLst/>
              <a:gdLst/>
              <a:ahLst/>
              <a:cxnLst/>
              <a:rect l="l" t="t" r="r" b="b"/>
              <a:pathLst>
                <a:path w="7237" h="7761" fill="none" extrusionOk="0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6212632" y="2429674"/>
              <a:ext cx="169792" cy="181357"/>
            </a:xfrm>
            <a:custGeom>
              <a:avLst/>
              <a:gdLst/>
              <a:ahLst/>
              <a:cxnLst/>
              <a:rect l="l" t="t" r="r" b="b"/>
              <a:pathLst>
                <a:path w="2672" h="2854" fill="none" extrusionOk="0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w="9525" cap="rnd" cmpd="sng">
              <a:solidFill>
                <a:srgbClr val="01000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6251775" y="2425290"/>
              <a:ext cx="26181" cy="26181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6240210" y="1982954"/>
              <a:ext cx="272735" cy="142468"/>
            </a:xfrm>
            <a:custGeom>
              <a:avLst/>
              <a:gdLst/>
              <a:ahLst/>
              <a:cxnLst/>
              <a:rect l="l" t="t" r="r" b="b"/>
              <a:pathLst>
                <a:path w="4292" h="2242" extrusionOk="0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6240210" y="1968402"/>
              <a:ext cx="272735" cy="174113"/>
            </a:xfrm>
            <a:custGeom>
              <a:avLst/>
              <a:gdLst/>
              <a:ahLst/>
              <a:cxnLst/>
              <a:rect l="l" t="t" r="r" b="b"/>
              <a:pathLst>
                <a:path w="4292" h="2740" fill="none" extrusionOk="0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6150294" y="1624434"/>
              <a:ext cx="467056" cy="390675"/>
            </a:xfrm>
            <a:custGeom>
              <a:avLst/>
              <a:gdLst/>
              <a:ahLst/>
              <a:cxnLst/>
              <a:rect l="l" t="t" r="r" b="b"/>
              <a:pathLst>
                <a:path w="7350" h="6148" extrusionOk="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6295303" y="1705771"/>
              <a:ext cx="229270" cy="374471"/>
            </a:xfrm>
            <a:custGeom>
              <a:avLst/>
              <a:gdLst/>
              <a:ahLst/>
              <a:cxnLst/>
              <a:rect l="l" t="t" r="r" b="b"/>
              <a:pathLst>
                <a:path w="3608" h="5893" extrusionOk="0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6295303" y="1702975"/>
              <a:ext cx="229270" cy="378665"/>
            </a:xfrm>
            <a:custGeom>
              <a:avLst/>
              <a:gdLst/>
              <a:ahLst/>
              <a:cxnLst/>
              <a:rect l="l" t="t" r="r" b="b"/>
              <a:pathLst>
                <a:path w="3608" h="5959" fill="none" extrusionOk="0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6389603" y="1813226"/>
              <a:ext cx="30502" cy="29231"/>
            </a:xfrm>
            <a:custGeom>
              <a:avLst/>
              <a:gdLst/>
              <a:ahLst/>
              <a:cxnLst/>
              <a:rect l="l" t="t" r="r" b="b"/>
              <a:pathLst>
                <a:path w="480" h="460" extrusionOk="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6483903" y="1808905"/>
              <a:ext cx="26117" cy="24719"/>
            </a:xfrm>
            <a:custGeom>
              <a:avLst/>
              <a:gdLst/>
              <a:ahLst/>
              <a:cxnLst/>
              <a:rect l="l" t="t" r="r" b="b"/>
              <a:pathLst>
                <a:path w="411" h="389" extrusionOk="0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6418579" y="1874165"/>
              <a:ext cx="59986" cy="36920"/>
            </a:xfrm>
            <a:custGeom>
              <a:avLst/>
              <a:gdLst/>
              <a:ahLst/>
              <a:cxnLst/>
              <a:rect l="l" t="t" r="r" b="b"/>
              <a:pathLst>
                <a:path w="944" h="581" extrusionOk="0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6218859" y="1668343"/>
              <a:ext cx="310036" cy="183010"/>
            </a:xfrm>
            <a:custGeom>
              <a:avLst/>
              <a:gdLst/>
              <a:ahLst/>
              <a:cxnLst/>
              <a:rect l="l" t="t" r="r" b="b"/>
              <a:pathLst>
                <a:path w="4879" h="2880" extrusionOk="0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6218414" y="1820406"/>
              <a:ext cx="105993" cy="101736"/>
            </a:xfrm>
            <a:custGeom>
              <a:avLst/>
              <a:gdLst/>
              <a:ahLst/>
              <a:cxnLst/>
              <a:rect l="l" t="t" r="r" b="b"/>
              <a:pathLst>
                <a:path w="1668" h="1601" extrusionOk="0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6257621" y="1841884"/>
              <a:ext cx="47913" cy="40669"/>
            </a:xfrm>
            <a:custGeom>
              <a:avLst/>
              <a:gdLst/>
              <a:ahLst/>
              <a:cxnLst/>
              <a:rect l="l" t="t" r="r" b="b"/>
              <a:pathLst>
                <a:path w="754" h="640" extrusionOk="0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6476659" y="1787998"/>
              <a:ext cx="37301" cy="12391"/>
            </a:xfrm>
            <a:custGeom>
              <a:avLst/>
              <a:gdLst/>
              <a:ahLst/>
              <a:cxnLst/>
              <a:rect l="l" t="t" r="r" b="b"/>
              <a:pathLst>
                <a:path w="587" h="195" extrusionOk="0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6381723" y="1789841"/>
              <a:ext cx="37936" cy="23194"/>
            </a:xfrm>
            <a:custGeom>
              <a:avLst/>
              <a:gdLst/>
              <a:ahLst/>
              <a:cxnLst/>
              <a:rect l="l" t="t" r="r" b="b"/>
              <a:pathLst>
                <a:path w="597" h="365" extrusionOk="0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6448445" y="1807125"/>
              <a:ext cx="31137" cy="48421"/>
            </a:xfrm>
            <a:custGeom>
              <a:avLst/>
              <a:gdLst/>
              <a:ahLst/>
              <a:cxnLst/>
              <a:rect l="l" t="t" r="r" b="b"/>
              <a:pathLst>
                <a:path w="490" h="762" extrusionOk="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6129528" y="1524148"/>
              <a:ext cx="188602" cy="188665"/>
            </a:xfrm>
            <a:custGeom>
              <a:avLst/>
              <a:gdLst/>
              <a:ahLst/>
              <a:cxnLst/>
              <a:rect l="l" t="t" r="r" b="b"/>
              <a:pathLst>
                <a:path w="2968" h="2969" extrusionOk="0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1" name="Google Shape;731;p34"/>
          <p:cNvSpPr/>
          <p:nvPr/>
        </p:nvSpPr>
        <p:spPr>
          <a:xfrm>
            <a:off x="3783307" y="679125"/>
            <a:ext cx="943716" cy="931649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4"/>
          <p:cNvSpPr/>
          <p:nvPr/>
        </p:nvSpPr>
        <p:spPr>
          <a:xfrm>
            <a:off x="753659" y="2040500"/>
            <a:ext cx="3143202" cy="761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Staatliches"/>
              </a:rPr>
              <a:t>Tracker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2"/>
              </a:solidFill>
              <a:latin typeface="Staatliches"/>
            </a:endParaRPr>
          </a:p>
        </p:txBody>
      </p:sp>
      <p:sp>
        <p:nvSpPr>
          <p:cNvPr id="733" name="Google Shape;733;p34"/>
          <p:cNvSpPr txBox="1">
            <a:spLocks noGrp="1"/>
          </p:cNvSpPr>
          <p:nvPr>
            <p:ph type="ctrTitle" idx="2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Price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Bİzİm qrup</a:t>
            </a:r>
            <a:endParaRPr dirty="0"/>
          </a:p>
        </p:txBody>
      </p:sp>
      <p:sp>
        <p:nvSpPr>
          <p:cNvPr id="2143" name="Google Shape;2143;p59"/>
          <p:cNvSpPr txBox="1">
            <a:spLocks noGrp="1"/>
          </p:cNvSpPr>
          <p:nvPr>
            <p:ph type="title" idx="2"/>
          </p:nvPr>
        </p:nvSpPr>
        <p:spPr>
          <a:xfrm>
            <a:off x="3423150" y="3161275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dirty="0"/>
              <a:t>Amil Eyvazov</a:t>
            </a:r>
            <a:endParaRPr dirty="0"/>
          </a:p>
        </p:txBody>
      </p:sp>
      <p:sp>
        <p:nvSpPr>
          <p:cNvPr id="2144" name="Google Shape;2144;p59"/>
          <p:cNvSpPr txBox="1">
            <a:spLocks noGrp="1"/>
          </p:cNvSpPr>
          <p:nvPr>
            <p:ph type="subTitle" idx="1"/>
          </p:nvPr>
        </p:nvSpPr>
        <p:spPr>
          <a:xfrm>
            <a:off x="3423150" y="3720175"/>
            <a:ext cx="2297700" cy="6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talk a bit about this person here</a:t>
            </a:r>
            <a:endParaRPr dirty="0"/>
          </a:p>
        </p:txBody>
      </p:sp>
      <p:pic>
        <p:nvPicPr>
          <p:cNvPr id="2148" name="Google Shape;2148;p59"/>
          <p:cNvPicPr preferRelativeResize="0"/>
          <p:nvPr/>
        </p:nvPicPr>
        <p:blipFill>
          <a:blip r:embed="rId3"/>
          <a:srcRect/>
          <a:stretch/>
        </p:blipFill>
        <p:spPr>
          <a:xfrm>
            <a:off x="3657601" y="1017725"/>
            <a:ext cx="1857828" cy="1936066"/>
          </a:xfrm>
          <a:prstGeom prst="roundRect">
            <a:avLst>
              <a:gd name="adj" fmla="val 85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672F63-9A3A-B304-99EB-FC65407C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8" y="1401216"/>
            <a:ext cx="2083978" cy="1552575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5AAD9-0DF8-F92E-955F-71F087843D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514" y="741150"/>
            <a:ext cx="2106609" cy="1162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57AEBD-C1C0-8334-EFAD-30BBC9A54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0513" y="2386793"/>
            <a:ext cx="2106609" cy="1333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3"/>
          <p:cNvSpPr/>
          <p:nvPr/>
        </p:nvSpPr>
        <p:spPr>
          <a:xfrm>
            <a:off x="5673248" y="1717769"/>
            <a:ext cx="3176082" cy="3326407"/>
          </a:xfrm>
          <a:prstGeom prst="roundRect">
            <a:avLst>
              <a:gd name="adj" fmla="val 5851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43"/>
          <p:cNvSpPr/>
          <p:nvPr/>
        </p:nvSpPr>
        <p:spPr>
          <a:xfrm>
            <a:off x="294670" y="1691280"/>
            <a:ext cx="3289409" cy="3352897"/>
          </a:xfrm>
          <a:prstGeom prst="roundRect">
            <a:avLst>
              <a:gd name="adj" fmla="val 5851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PROBLEM VS. </a:t>
            </a:r>
            <a:r>
              <a:rPr lang="az-Latn-AZ" b="1" dirty="0">
                <a:latin typeface="+mj-lt"/>
              </a:rPr>
              <a:t>Həlləri</a:t>
            </a:r>
            <a:endParaRPr b="1" dirty="0">
              <a:latin typeface="+mj-lt"/>
            </a:endParaRPr>
          </a:p>
        </p:txBody>
      </p:sp>
      <p:sp>
        <p:nvSpPr>
          <p:cNvPr id="1010" name="Google Shape;1010;p43"/>
          <p:cNvSpPr txBox="1">
            <a:spLocks noGrp="1"/>
          </p:cNvSpPr>
          <p:nvPr>
            <p:ph type="title" idx="2"/>
          </p:nvPr>
        </p:nvSpPr>
        <p:spPr>
          <a:xfrm>
            <a:off x="883243" y="1206250"/>
            <a:ext cx="22977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</a:t>
            </a:r>
            <a:endParaRPr dirty="0"/>
          </a:p>
        </p:txBody>
      </p:sp>
      <p:sp>
        <p:nvSpPr>
          <p:cNvPr id="1011" name="Google Shape;1011;p43"/>
          <p:cNvSpPr txBox="1">
            <a:spLocks noGrp="1"/>
          </p:cNvSpPr>
          <p:nvPr>
            <p:ph type="title" idx="3"/>
          </p:nvPr>
        </p:nvSpPr>
        <p:spPr>
          <a:xfrm>
            <a:off x="5963059" y="1039266"/>
            <a:ext cx="2147400" cy="55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>
                <a:latin typeface="+mj-lt"/>
              </a:rPr>
              <a:t>Həll</a:t>
            </a:r>
            <a:endParaRPr b="1" dirty="0">
              <a:latin typeface="+mj-lt"/>
            </a:endParaRPr>
          </a:p>
        </p:txBody>
      </p:sp>
      <p:grpSp>
        <p:nvGrpSpPr>
          <p:cNvPr id="1014" name="Google Shape;1014;p43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15" name="Google Shape;1015;p43"/>
            <p:cNvSpPr/>
            <p:nvPr/>
          </p:nvSpPr>
          <p:spPr>
            <a:xfrm>
              <a:off x="3653829" y="2972035"/>
              <a:ext cx="90516" cy="51524"/>
            </a:xfrm>
            <a:custGeom>
              <a:avLst/>
              <a:gdLst/>
              <a:ahLst/>
              <a:cxnLst/>
              <a:rect l="l" t="t" r="r" b="b"/>
              <a:pathLst>
                <a:path w="6342" h="3610" extrusionOk="0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3"/>
            <p:cNvSpPr/>
            <p:nvPr/>
          </p:nvSpPr>
          <p:spPr>
            <a:xfrm>
              <a:off x="3653829" y="3043212"/>
              <a:ext cx="90516" cy="51167"/>
            </a:xfrm>
            <a:custGeom>
              <a:avLst/>
              <a:gdLst/>
              <a:ahLst/>
              <a:cxnLst/>
              <a:rect l="l" t="t" r="r" b="b"/>
              <a:pathLst>
                <a:path w="6342" h="3585" extrusionOk="0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3"/>
            <p:cNvSpPr/>
            <p:nvPr/>
          </p:nvSpPr>
          <p:spPr>
            <a:xfrm>
              <a:off x="3887056" y="2990989"/>
              <a:ext cx="1370388" cy="568417"/>
            </a:xfrm>
            <a:custGeom>
              <a:avLst/>
              <a:gdLst/>
              <a:ahLst/>
              <a:cxnLst/>
              <a:rect l="l" t="t" r="r" b="b"/>
              <a:pathLst>
                <a:path w="96016" h="39826" extrusionOk="0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3"/>
            <p:cNvSpPr/>
            <p:nvPr/>
          </p:nvSpPr>
          <p:spPr>
            <a:xfrm>
              <a:off x="4098817" y="2267701"/>
              <a:ext cx="946866" cy="1051341"/>
            </a:xfrm>
            <a:custGeom>
              <a:avLst/>
              <a:gdLst/>
              <a:ahLst/>
              <a:cxnLst/>
              <a:rect l="l" t="t" r="r" b="b"/>
              <a:pathLst>
                <a:path w="66342" h="73662" extrusionOk="0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3"/>
            <p:cNvSpPr/>
            <p:nvPr/>
          </p:nvSpPr>
          <p:spPr>
            <a:xfrm>
              <a:off x="4470116" y="2281289"/>
              <a:ext cx="204268" cy="494014"/>
            </a:xfrm>
            <a:custGeom>
              <a:avLst/>
              <a:gdLst/>
              <a:ahLst/>
              <a:cxnLst/>
              <a:rect l="l" t="t" r="r" b="b"/>
              <a:pathLst>
                <a:path w="14312" h="34613" extrusionOk="0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3"/>
            <p:cNvSpPr/>
            <p:nvPr/>
          </p:nvSpPr>
          <p:spPr>
            <a:xfrm>
              <a:off x="4313447" y="2281289"/>
              <a:ext cx="517963" cy="578793"/>
            </a:xfrm>
            <a:custGeom>
              <a:avLst/>
              <a:gdLst/>
              <a:ahLst/>
              <a:cxnLst/>
              <a:rect l="l" t="t" r="r" b="b"/>
              <a:pathLst>
                <a:path w="36291" h="40553" extrusionOk="0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3"/>
            <p:cNvSpPr/>
            <p:nvPr/>
          </p:nvSpPr>
          <p:spPr>
            <a:xfrm>
              <a:off x="4477995" y="2243024"/>
              <a:ext cx="188169" cy="89431"/>
            </a:xfrm>
            <a:custGeom>
              <a:avLst/>
              <a:gdLst/>
              <a:ahLst/>
              <a:cxnLst/>
              <a:rect l="l" t="t" r="r" b="b"/>
              <a:pathLst>
                <a:path w="13184" h="6266" extrusionOk="0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3"/>
            <p:cNvSpPr/>
            <p:nvPr/>
          </p:nvSpPr>
          <p:spPr>
            <a:xfrm>
              <a:off x="4411813" y="1840240"/>
              <a:ext cx="291188" cy="240392"/>
            </a:xfrm>
            <a:custGeom>
              <a:avLst/>
              <a:gdLst/>
              <a:ahLst/>
              <a:cxnLst/>
              <a:rect l="l" t="t" r="r" b="b"/>
              <a:pathLst>
                <a:path w="20402" h="16843" extrusionOk="0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3"/>
            <p:cNvSpPr/>
            <p:nvPr/>
          </p:nvSpPr>
          <p:spPr>
            <a:xfrm>
              <a:off x="4572421" y="2775289"/>
              <a:ext cx="50096" cy="344852"/>
            </a:xfrm>
            <a:custGeom>
              <a:avLst/>
              <a:gdLst/>
              <a:ahLst/>
              <a:cxnLst/>
              <a:rect l="l" t="t" r="r" b="b"/>
              <a:pathLst>
                <a:path w="3510" h="24162" fill="none" extrusionOk="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w="8150" cap="flat" cmpd="sng">
              <a:solidFill>
                <a:srgbClr val="141D3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3"/>
            <p:cNvSpPr/>
            <p:nvPr/>
          </p:nvSpPr>
          <p:spPr>
            <a:xfrm>
              <a:off x="4554181" y="2922666"/>
              <a:ext cx="37565" cy="37579"/>
            </a:xfrm>
            <a:custGeom>
              <a:avLst/>
              <a:gdLst/>
              <a:ahLst/>
              <a:cxnLst/>
              <a:rect l="l" t="t" r="r" b="b"/>
              <a:pathLst>
                <a:path w="2632" h="2633" extrusionOk="0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3"/>
            <p:cNvSpPr/>
            <p:nvPr/>
          </p:nvSpPr>
          <p:spPr>
            <a:xfrm>
              <a:off x="4515902" y="3091153"/>
              <a:ext cx="37579" cy="37565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3"/>
            <p:cNvSpPr/>
            <p:nvPr/>
          </p:nvSpPr>
          <p:spPr>
            <a:xfrm>
              <a:off x="4492652" y="2834676"/>
              <a:ext cx="90159" cy="79055"/>
            </a:xfrm>
            <a:custGeom>
              <a:avLst/>
              <a:gdLst/>
              <a:ahLst/>
              <a:cxnLst/>
              <a:rect l="l" t="t" r="r" b="b"/>
              <a:pathLst>
                <a:path w="6317" h="5539" fill="none" extrusionOk="0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3"/>
            <p:cNvSpPr/>
            <p:nvPr/>
          </p:nvSpPr>
          <p:spPr>
            <a:xfrm>
              <a:off x="4499446" y="2970237"/>
              <a:ext cx="63684" cy="41519"/>
            </a:xfrm>
            <a:custGeom>
              <a:avLst/>
              <a:gdLst/>
              <a:ahLst/>
              <a:cxnLst/>
              <a:rect l="l" t="t" r="r" b="b"/>
              <a:pathLst>
                <a:path w="4462" h="2909" fill="none" extrusionOk="0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3"/>
            <p:cNvSpPr/>
            <p:nvPr/>
          </p:nvSpPr>
          <p:spPr>
            <a:xfrm>
              <a:off x="4279821" y="3012098"/>
              <a:ext cx="179220" cy="69407"/>
            </a:xfrm>
            <a:custGeom>
              <a:avLst/>
              <a:gdLst/>
              <a:ahLst/>
              <a:cxnLst/>
              <a:rect l="l" t="t" r="r" b="b"/>
              <a:pathLst>
                <a:path w="12557" h="4863" extrusionOk="0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3"/>
            <p:cNvSpPr/>
            <p:nvPr/>
          </p:nvSpPr>
          <p:spPr>
            <a:xfrm>
              <a:off x="4685816" y="3012098"/>
              <a:ext cx="178863" cy="69407"/>
            </a:xfrm>
            <a:custGeom>
              <a:avLst/>
              <a:gdLst/>
              <a:ahLst/>
              <a:cxnLst/>
              <a:rect l="l" t="t" r="r" b="b"/>
              <a:pathLst>
                <a:path w="12532" h="4863" extrusionOk="0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3"/>
            <p:cNvSpPr/>
            <p:nvPr/>
          </p:nvSpPr>
          <p:spPr>
            <a:xfrm>
              <a:off x="4769525" y="3613755"/>
              <a:ext cx="188525" cy="229316"/>
            </a:xfrm>
            <a:custGeom>
              <a:avLst/>
              <a:gdLst/>
              <a:ahLst/>
              <a:cxnLst/>
              <a:rect l="l" t="t" r="r" b="b"/>
              <a:pathLst>
                <a:path w="13209" h="16067" extrusionOk="0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3"/>
            <p:cNvSpPr/>
            <p:nvPr/>
          </p:nvSpPr>
          <p:spPr>
            <a:xfrm>
              <a:off x="4837133" y="3656159"/>
              <a:ext cx="221780" cy="416514"/>
            </a:xfrm>
            <a:custGeom>
              <a:avLst/>
              <a:gdLst/>
              <a:ahLst/>
              <a:cxnLst/>
              <a:rect l="l" t="t" r="r" b="b"/>
              <a:pathLst>
                <a:path w="15539" h="29183" extrusionOk="0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3"/>
            <p:cNvSpPr/>
            <p:nvPr/>
          </p:nvSpPr>
          <p:spPr>
            <a:xfrm>
              <a:off x="3712132" y="3122324"/>
              <a:ext cx="1155773" cy="733621"/>
            </a:xfrm>
            <a:custGeom>
              <a:avLst/>
              <a:gdLst/>
              <a:ahLst/>
              <a:cxnLst/>
              <a:rect l="l" t="t" r="r" b="b"/>
              <a:pathLst>
                <a:path w="80979" h="51401" extrusionOk="0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3"/>
            <p:cNvSpPr/>
            <p:nvPr/>
          </p:nvSpPr>
          <p:spPr>
            <a:xfrm>
              <a:off x="5023133" y="3707839"/>
              <a:ext cx="7522" cy="77628"/>
            </a:xfrm>
            <a:custGeom>
              <a:avLst/>
              <a:gdLst/>
              <a:ahLst/>
              <a:cxnLst/>
              <a:rect l="l" t="t" r="r" b="b"/>
              <a:pathLst>
                <a:path w="527" h="5439" fill="none" extrusionOk="0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3"/>
            <p:cNvSpPr/>
            <p:nvPr/>
          </p:nvSpPr>
          <p:spPr>
            <a:xfrm>
              <a:off x="4705841" y="3559391"/>
              <a:ext cx="162064" cy="296554"/>
            </a:xfrm>
            <a:custGeom>
              <a:avLst/>
              <a:gdLst/>
              <a:ahLst/>
              <a:cxnLst/>
              <a:rect l="l" t="t" r="r" b="b"/>
              <a:pathLst>
                <a:path w="11355" h="20778" extrusionOk="0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3"/>
            <p:cNvSpPr/>
            <p:nvPr/>
          </p:nvSpPr>
          <p:spPr>
            <a:xfrm>
              <a:off x="4276595" y="3122324"/>
              <a:ext cx="1156130" cy="733621"/>
            </a:xfrm>
            <a:custGeom>
              <a:avLst/>
              <a:gdLst/>
              <a:ahLst/>
              <a:cxnLst/>
              <a:rect l="l" t="t" r="r" b="b"/>
              <a:pathLst>
                <a:path w="81004" h="51401" extrusionOk="0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3"/>
            <p:cNvSpPr/>
            <p:nvPr/>
          </p:nvSpPr>
          <p:spPr>
            <a:xfrm>
              <a:off x="4186450" y="3613755"/>
              <a:ext cx="188525" cy="229316"/>
            </a:xfrm>
            <a:custGeom>
              <a:avLst/>
              <a:gdLst/>
              <a:ahLst/>
              <a:cxnLst/>
              <a:rect l="l" t="t" r="r" b="b"/>
              <a:pathLst>
                <a:path w="13209" h="16067" extrusionOk="0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3"/>
            <p:cNvSpPr/>
            <p:nvPr/>
          </p:nvSpPr>
          <p:spPr>
            <a:xfrm>
              <a:off x="4085586" y="3656159"/>
              <a:ext cx="221795" cy="416514"/>
            </a:xfrm>
            <a:custGeom>
              <a:avLst/>
              <a:gdLst/>
              <a:ahLst/>
              <a:cxnLst/>
              <a:rect l="l" t="t" r="r" b="b"/>
              <a:pathLst>
                <a:path w="15540" h="29183" extrusionOk="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3"/>
            <p:cNvSpPr/>
            <p:nvPr/>
          </p:nvSpPr>
          <p:spPr>
            <a:xfrm>
              <a:off x="4114203" y="3707839"/>
              <a:ext cx="7165" cy="77628"/>
            </a:xfrm>
            <a:custGeom>
              <a:avLst/>
              <a:gdLst/>
              <a:ahLst/>
              <a:cxnLst/>
              <a:rect l="l" t="t" r="r" b="b"/>
              <a:pathLst>
                <a:path w="502" h="5439" fill="none" extrusionOk="0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3"/>
            <p:cNvSpPr/>
            <p:nvPr/>
          </p:nvSpPr>
          <p:spPr>
            <a:xfrm>
              <a:off x="4276595" y="3559391"/>
              <a:ext cx="162064" cy="296554"/>
            </a:xfrm>
            <a:custGeom>
              <a:avLst/>
              <a:gdLst/>
              <a:ahLst/>
              <a:cxnLst/>
              <a:rect l="l" t="t" r="r" b="b"/>
              <a:pathLst>
                <a:path w="11355" h="20778" extrusionOk="0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3"/>
            <p:cNvSpPr/>
            <p:nvPr/>
          </p:nvSpPr>
          <p:spPr>
            <a:xfrm>
              <a:off x="3501085" y="2768138"/>
              <a:ext cx="129865" cy="184586"/>
            </a:xfrm>
            <a:custGeom>
              <a:avLst/>
              <a:gdLst/>
              <a:ahLst/>
              <a:cxnLst/>
              <a:rect l="l" t="t" r="r" b="b"/>
              <a:pathLst>
                <a:path w="9099" h="12933" extrusionOk="0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3"/>
            <p:cNvSpPr/>
            <p:nvPr/>
          </p:nvSpPr>
          <p:spPr>
            <a:xfrm>
              <a:off x="3314372" y="2649020"/>
              <a:ext cx="341255" cy="274731"/>
            </a:xfrm>
            <a:custGeom>
              <a:avLst/>
              <a:gdLst/>
              <a:ahLst/>
              <a:cxnLst/>
              <a:rect l="l" t="t" r="r" b="b"/>
              <a:pathLst>
                <a:path w="23910" h="19249" extrusionOk="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3"/>
            <p:cNvSpPr/>
            <p:nvPr/>
          </p:nvSpPr>
          <p:spPr>
            <a:xfrm>
              <a:off x="3517184" y="2941620"/>
              <a:ext cx="142382" cy="107743"/>
            </a:xfrm>
            <a:custGeom>
              <a:avLst/>
              <a:gdLst/>
              <a:ahLst/>
              <a:cxnLst/>
              <a:rect l="l" t="t" r="r" b="b"/>
              <a:pathLst>
                <a:path w="9976" h="7549" extrusionOk="0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3"/>
            <p:cNvSpPr/>
            <p:nvPr/>
          </p:nvSpPr>
          <p:spPr>
            <a:xfrm>
              <a:off x="3535424" y="2782082"/>
              <a:ext cx="142382" cy="259003"/>
            </a:xfrm>
            <a:custGeom>
              <a:avLst/>
              <a:gdLst/>
              <a:ahLst/>
              <a:cxnLst/>
              <a:rect l="l" t="t" r="r" b="b"/>
              <a:pathLst>
                <a:path w="9976" h="18147" extrusionOk="0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3"/>
            <p:cNvSpPr/>
            <p:nvPr/>
          </p:nvSpPr>
          <p:spPr>
            <a:xfrm>
              <a:off x="3546871" y="2370720"/>
              <a:ext cx="668210" cy="823238"/>
            </a:xfrm>
            <a:custGeom>
              <a:avLst/>
              <a:gdLst/>
              <a:ahLst/>
              <a:cxnLst/>
              <a:rect l="l" t="t" r="r" b="b"/>
              <a:pathLst>
                <a:path w="46818" h="57680" extrusionOk="0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3"/>
            <p:cNvSpPr/>
            <p:nvPr/>
          </p:nvSpPr>
          <p:spPr>
            <a:xfrm>
              <a:off x="3617349" y="2977758"/>
              <a:ext cx="191737" cy="94441"/>
            </a:xfrm>
            <a:custGeom>
              <a:avLst/>
              <a:gdLst/>
              <a:ahLst/>
              <a:cxnLst/>
              <a:rect l="l" t="t" r="r" b="b"/>
              <a:pathLst>
                <a:path w="13434" h="6617" fill="none" extrusionOk="0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3"/>
            <p:cNvSpPr/>
            <p:nvPr/>
          </p:nvSpPr>
          <p:spPr>
            <a:xfrm>
              <a:off x="3667416" y="2950569"/>
              <a:ext cx="25776" cy="25762"/>
            </a:xfrm>
            <a:custGeom>
              <a:avLst/>
              <a:gdLst/>
              <a:ahLst/>
              <a:cxnLst/>
              <a:rect l="l" t="t" r="r" b="b"/>
              <a:pathLst>
                <a:path w="1806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3"/>
            <p:cNvSpPr/>
            <p:nvPr/>
          </p:nvSpPr>
          <p:spPr>
            <a:xfrm>
              <a:off x="3742547" y="2990989"/>
              <a:ext cx="25762" cy="26133"/>
            </a:xfrm>
            <a:custGeom>
              <a:avLst/>
              <a:gdLst/>
              <a:ahLst/>
              <a:cxnLst/>
              <a:rect l="l" t="t" r="r" b="b"/>
              <a:pathLst>
                <a:path w="1805" h="1831" extrusionOk="0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3857369" y="2887613"/>
              <a:ext cx="114837" cy="51524"/>
            </a:xfrm>
            <a:custGeom>
              <a:avLst/>
              <a:gdLst/>
              <a:ahLst/>
              <a:cxnLst/>
              <a:rect l="l" t="t" r="r" b="b"/>
              <a:pathLst>
                <a:path w="8046" h="3610" fill="none" extrusionOk="0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w="8150" cap="flat" cmpd="sng">
              <a:solidFill>
                <a:srgbClr val="141D3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3887056" y="2882603"/>
              <a:ext cx="118419" cy="5024"/>
            </a:xfrm>
            <a:custGeom>
              <a:avLst/>
              <a:gdLst/>
              <a:ahLst/>
              <a:cxnLst/>
              <a:rect l="l" t="t" r="r" b="b"/>
              <a:pathLst>
                <a:path w="8297" h="352" fill="none" extrusionOk="0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3419175" y="2737010"/>
              <a:ext cx="15400" cy="54749"/>
            </a:xfrm>
            <a:custGeom>
              <a:avLst/>
              <a:gdLst/>
              <a:ahLst/>
              <a:cxnLst/>
              <a:rect l="l" t="t" r="r" b="b"/>
              <a:pathLst>
                <a:path w="1079" h="3836" fill="none" extrusionOk="0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3430978" y="2759903"/>
              <a:ext cx="73703" cy="26490"/>
            </a:xfrm>
            <a:custGeom>
              <a:avLst/>
              <a:gdLst/>
              <a:ahLst/>
              <a:cxnLst/>
              <a:rect l="l" t="t" r="r" b="b"/>
              <a:pathLst>
                <a:path w="5164" h="1856" fill="none" extrusionOk="0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5513550" y="2768138"/>
              <a:ext cx="129865" cy="184586"/>
            </a:xfrm>
            <a:custGeom>
              <a:avLst/>
              <a:gdLst/>
              <a:ahLst/>
              <a:cxnLst/>
              <a:rect l="l" t="t" r="r" b="b"/>
              <a:pathLst>
                <a:path w="9099" h="12933" extrusionOk="0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3"/>
            <p:cNvSpPr/>
            <p:nvPr/>
          </p:nvSpPr>
          <p:spPr>
            <a:xfrm>
              <a:off x="5488873" y="2649020"/>
              <a:ext cx="341270" cy="274731"/>
            </a:xfrm>
            <a:custGeom>
              <a:avLst/>
              <a:gdLst/>
              <a:ahLst/>
              <a:cxnLst/>
              <a:rect l="l" t="t" r="r" b="b"/>
              <a:pathLst>
                <a:path w="23911" h="19249" extrusionOk="0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3"/>
            <p:cNvSpPr/>
            <p:nvPr/>
          </p:nvSpPr>
          <p:spPr>
            <a:xfrm>
              <a:off x="5484934" y="2941620"/>
              <a:ext cx="142382" cy="107743"/>
            </a:xfrm>
            <a:custGeom>
              <a:avLst/>
              <a:gdLst/>
              <a:ahLst/>
              <a:cxnLst/>
              <a:rect l="l" t="t" r="r" b="b"/>
              <a:pathLst>
                <a:path w="9976" h="7549" extrusionOk="0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5466693" y="2782082"/>
              <a:ext cx="142739" cy="259003"/>
            </a:xfrm>
            <a:custGeom>
              <a:avLst/>
              <a:gdLst/>
              <a:ahLst/>
              <a:cxnLst/>
              <a:rect l="l" t="t" r="r" b="b"/>
              <a:pathLst>
                <a:path w="10001" h="18147" extrusionOk="0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4929419" y="2370720"/>
              <a:ext cx="668210" cy="823238"/>
            </a:xfrm>
            <a:custGeom>
              <a:avLst/>
              <a:gdLst/>
              <a:ahLst/>
              <a:cxnLst/>
              <a:rect l="l" t="t" r="r" b="b"/>
              <a:pathLst>
                <a:path w="46818" h="57680" extrusionOk="0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335415" y="2977758"/>
              <a:ext cx="191737" cy="94441"/>
            </a:xfrm>
            <a:custGeom>
              <a:avLst/>
              <a:gdLst/>
              <a:ahLst/>
              <a:cxnLst/>
              <a:rect l="l" t="t" r="r" b="b"/>
              <a:pathLst>
                <a:path w="13434" h="6617" fill="none" extrusionOk="0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451308" y="2950569"/>
              <a:ext cx="26133" cy="25762"/>
            </a:xfrm>
            <a:custGeom>
              <a:avLst/>
              <a:gdLst/>
              <a:ahLst/>
              <a:cxnLst/>
              <a:rect l="l" t="t" r="r" b="b"/>
              <a:pathLst>
                <a:path w="1831" h="1805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3"/>
            <p:cNvSpPr/>
            <p:nvPr/>
          </p:nvSpPr>
          <p:spPr>
            <a:xfrm>
              <a:off x="5376192" y="2990989"/>
              <a:ext cx="26133" cy="26133"/>
            </a:xfrm>
            <a:custGeom>
              <a:avLst/>
              <a:gdLst/>
              <a:ahLst/>
              <a:cxnLst/>
              <a:rect l="l" t="t" r="r" b="b"/>
              <a:pathLst>
                <a:path w="1831" h="1831" extrusionOk="0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3"/>
            <p:cNvSpPr/>
            <p:nvPr/>
          </p:nvSpPr>
          <p:spPr>
            <a:xfrm>
              <a:off x="5172295" y="2887613"/>
              <a:ext cx="115193" cy="51524"/>
            </a:xfrm>
            <a:custGeom>
              <a:avLst/>
              <a:gdLst/>
              <a:ahLst/>
              <a:cxnLst/>
              <a:rect l="l" t="t" r="r" b="b"/>
              <a:pathLst>
                <a:path w="8071" h="3610" fill="none" extrusionOk="0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w="8150" cap="flat" cmpd="sng">
              <a:solidFill>
                <a:srgbClr val="141D3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3"/>
            <p:cNvSpPr/>
            <p:nvPr/>
          </p:nvSpPr>
          <p:spPr>
            <a:xfrm>
              <a:off x="5139025" y="2882603"/>
              <a:ext cx="118419" cy="5024"/>
            </a:xfrm>
            <a:custGeom>
              <a:avLst/>
              <a:gdLst/>
              <a:ahLst/>
              <a:cxnLst/>
              <a:rect l="l" t="t" r="r" b="b"/>
              <a:pathLst>
                <a:path w="8297" h="352" fill="none" extrusionOk="0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w="8150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3"/>
            <p:cNvSpPr/>
            <p:nvPr/>
          </p:nvSpPr>
          <p:spPr>
            <a:xfrm>
              <a:off x="5713508" y="2718769"/>
              <a:ext cx="99094" cy="28631"/>
            </a:xfrm>
            <a:custGeom>
              <a:avLst/>
              <a:gdLst/>
              <a:ahLst/>
              <a:cxnLst/>
              <a:rect l="l" t="t" r="r" b="b"/>
              <a:pathLst>
                <a:path w="6943" h="2006" fill="none" extrusionOk="0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3"/>
            <p:cNvSpPr/>
            <p:nvPr/>
          </p:nvSpPr>
          <p:spPr>
            <a:xfrm>
              <a:off x="5722100" y="2749541"/>
              <a:ext cx="92657" cy="25405"/>
            </a:xfrm>
            <a:custGeom>
              <a:avLst/>
              <a:gdLst/>
              <a:ahLst/>
              <a:cxnLst/>
              <a:rect l="l" t="t" r="r" b="b"/>
              <a:pathLst>
                <a:path w="6492" h="1780" fill="none" extrusionOk="0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3"/>
            <p:cNvSpPr/>
            <p:nvPr/>
          </p:nvSpPr>
          <p:spPr>
            <a:xfrm>
              <a:off x="5709940" y="2737010"/>
              <a:ext cx="15743" cy="54749"/>
            </a:xfrm>
            <a:custGeom>
              <a:avLst/>
              <a:gdLst/>
              <a:ahLst/>
              <a:cxnLst/>
              <a:rect l="l" t="t" r="r" b="b"/>
              <a:pathLst>
                <a:path w="1103" h="3836" fill="none" extrusionOk="0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5640176" y="2759903"/>
              <a:ext cx="73346" cy="26490"/>
            </a:xfrm>
            <a:custGeom>
              <a:avLst/>
              <a:gdLst/>
              <a:ahLst/>
              <a:cxnLst/>
              <a:rect l="l" t="t" r="r" b="b"/>
              <a:pathLst>
                <a:path w="5139" h="1856" fill="none" extrusionOk="0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3"/>
            <p:cNvSpPr/>
            <p:nvPr/>
          </p:nvSpPr>
          <p:spPr>
            <a:xfrm>
              <a:off x="4494793" y="2135709"/>
              <a:ext cx="154557" cy="176365"/>
            </a:xfrm>
            <a:custGeom>
              <a:avLst/>
              <a:gdLst/>
              <a:ahLst/>
              <a:cxnLst/>
              <a:rect l="l" t="t" r="r" b="b"/>
              <a:pathLst>
                <a:path w="10829" h="12357" extrusionOk="0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3"/>
            <p:cNvSpPr/>
            <p:nvPr/>
          </p:nvSpPr>
          <p:spPr>
            <a:xfrm>
              <a:off x="4535584" y="2288810"/>
              <a:ext cx="72975" cy="60101"/>
            </a:xfrm>
            <a:custGeom>
              <a:avLst/>
              <a:gdLst/>
              <a:ahLst/>
              <a:cxnLst/>
              <a:rect l="l" t="t" r="r" b="b"/>
              <a:pathLst>
                <a:path w="5113" h="4211" extrusionOk="0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3"/>
            <p:cNvSpPr/>
            <p:nvPr/>
          </p:nvSpPr>
          <p:spPr>
            <a:xfrm>
              <a:off x="4430410" y="2053386"/>
              <a:ext cx="71206" cy="67880"/>
            </a:xfrm>
            <a:custGeom>
              <a:avLst/>
              <a:gdLst/>
              <a:ahLst/>
              <a:cxnLst/>
              <a:rect l="l" t="t" r="r" b="b"/>
              <a:pathLst>
                <a:path w="4989" h="4756" extrusionOk="0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3"/>
            <p:cNvSpPr/>
            <p:nvPr/>
          </p:nvSpPr>
          <p:spPr>
            <a:xfrm>
              <a:off x="4449007" y="2062020"/>
              <a:ext cx="41162" cy="21480"/>
            </a:xfrm>
            <a:custGeom>
              <a:avLst/>
              <a:gdLst/>
              <a:ahLst/>
              <a:cxnLst/>
              <a:rect l="l" t="t" r="r" b="b"/>
              <a:pathLst>
                <a:path w="2884" h="1505" fill="none" extrusionOk="0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3"/>
            <p:cNvSpPr/>
            <p:nvPr/>
          </p:nvSpPr>
          <p:spPr>
            <a:xfrm>
              <a:off x="4642528" y="2053386"/>
              <a:ext cx="71206" cy="67880"/>
            </a:xfrm>
            <a:custGeom>
              <a:avLst/>
              <a:gdLst/>
              <a:ahLst/>
              <a:cxnLst/>
              <a:rect l="l" t="t" r="r" b="b"/>
              <a:pathLst>
                <a:path w="4989" h="4756" extrusionOk="0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3"/>
            <p:cNvSpPr/>
            <p:nvPr/>
          </p:nvSpPr>
          <p:spPr>
            <a:xfrm>
              <a:off x="4653974" y="2062020"/>
              <a:ext cx="41162" cy="21480"/>
            </a:xfrm>
            <a:custGeom>
              <a:avLst/>
              <a:gdLst/>
              <a:ahLst/>
              <a:cxnLst/>
              <a:rect l="l" t="t" r="r" b="b"/>
              <a:pathLst>
                <a:path w="2884" h="1505" fill="none" extrusionOk="0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3"/>
            <p:cNvSpPr/>
            <p:nvPr/>
          </p:nvSpPr>
          <p:spPr>
            <a:xfrm>
              <a:off x="4469759" y="1970448"/>
              <a:ext cx="204625" cy="216785"/>
            </a:xfrm>
            <a:custGeom>
              <a:avLst/>
              <a:gdLst/>
              <a:ahLst/>
              <a:cxnLst/>
              <a:rect l="l" t="t" r="r" b="b"/>
              <a:pathLst>
                <a:path w="14337" h="15189" extrusionOk="0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3"/>
            <p:cNvSpPr/>
            <p:nvPr/>
          </p:nvSpPr>
          <p:spPr>
            <a:xfrm>
              <a:off x="4509822" y="2048790"/>
              <a:ext cx="40791" cy="12888"/>
            </a:xfrm>
            <a:custGeom>
              <a:avLst/>
              <a:gdLst/>
              <a:ahLst/>
              <a:cxnLst/>
              <a:rect l="l" t="t" r="r" b="b"/>
              <a:pathLst>
                <a:path w="2858" h="903" fill="none" extrusionOk="0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3"/>
            <p:cNvSpPr/>
            <p:nvPr/>
          </p:nvSpPr>
          <p:spPr>
            <a:xfrm>
              <a:off x="4503029" y="2012295"/>
              <a:ext cx="49740" cy="10034"/>
            </a:xfrm>
            <a:custGeom>
              <a:avLst/>
              <a:gdLst/>
              <a:ahLst/>
              <a:cxnLst/>
              <a:rect l="l" t="t" r="r" b="b"/>
              <a:pathLst>
                <a:path w="3485" h="703" fill="none" extrusionOk="0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3"/>
            <p:cNvSpPr/>
            <p:nvPr/>
          </p:nvSpPr>
          <p:spPr>
            <a:xfrm>
              <a:off x="4593530" y="2048790"/>
              <a:ext cx="40791" cy="12888"/>
            </a:xfrm>
            <a:custGeom>
              <a:avLst/>
              <a:gdLst/>
              <a:ahLst/>
              <a:cxnLst/>
              <a:rect l="l" t="t" r="r" b="b"/>
              <a:pathLst>
                <a:path w="2858" h="903" fill="none" extrusionOk="0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3"/>
            <p:cNvSpPr/>
            <p:nvPr/>
          </p:nvSpPr>
          <p:spPr>
            <a:xfrm>
              <a:off x="4591375" y="2012295"/>
              <a:ext cx="49740" cy="10034"/>
            </a:xfrm>
            <a:custGeom>
              <a:avLst/>
              <a:gdLst/>
              <a:ahLst/>
              <a:cxnLst/>
              <a:rect l="l" t="t" r="r" b="b"/>
              <a:pathLst>
                <a:path w="3485" h="703" fill="none" extrusionOk="0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3"/>
            <p:cNvSpPr/>
            <p:nvPr/>
          </p:nvSpPr>
          <p:spPr>
            <a:xfrm>
              <a:off x="4567412" y="2036615"/>
              <a:ext cx="19339" cy="42946"/>
            </a:xfrm>
            <a:custGeom>
              <a:avLst/>
              <a:gdLst/>
              <a:ahLst/>
              <a:cxnLst/>
              <a:rect l="l" t="t" r="r" b="b"/>
              <a:pathLst>
                <a:path w="1355" h="3009" fill="none" extrusionOk="0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3"/>
            <p:cNvSpPr/>
            <p:nvPr/>
          </p:nvSpPr>
          <p:spPr>
            <a:xfrm>
              <a:off x="4538795" y="2093491"/>
              <a:ext cx="66553" cy="18269"/>
            </a:xfrm>
            <a:custGeom>
              <a:avLst/>
              <a:gdLst/>
              <a:ahLst/>
              <a:cxnLst/>
              <a:rect l="l" t="t" r="r" b="b"/>
              <a:pathLst>
                <a:path w="4663" h="1280" fill="none" extrusionOk="0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3"/>
            <p:cNvSpPr/>
            <p:nvPr/>
          </p:nvSpPr>
          <p:spPr>
            <a:xfrm>
              <a:off x="4560618" y="2119610"/>
              <a:ext cx="22907" cy="14"/>
            </a:xfrm>
            <a:custGeom>
              <a:avLst/>
              <a:gdLst/>
              <a:ahLst/>
              <a:cxnLst/>
              <a:rect l="l" t="t" r="r" b="b"/>
              <a:pathLst>
                <a:path w="1605" h="1" fill="none" extrusionOk="0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3"/>
            <p:cNvSpPr/>
            <p:nvPr/>
          </p:nvSpPr>
          <p:spPr>
            <a:xfrm>
              <a:off x="4457242" y="2243024"/>
              <a:ext cx="105888" cy="99094"/>
            </a:xfrm>
            <a:custGeom>
              <a:avLst/>
              <a:gdLst/>
              <a:ahLst/>
              <a:cxnLst/>
              <a:rect l="l" t="t" r="r" b="b"/>
              <a:pathLst>
                <a:path w="7419" h="6943" extrusionOk="0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3"/>
            <p:cNvSpPr/>
            <p:nvPr/>
          </p:nvSpPr>
          <p:spPr>
            <a:xfrm>
              <a:off x="4581013" y="2243024"/>
              <a:ext cx="105888" cy="99094"/>
            </a:xfrm>
            <a:custGeom>
              <a:avLst/>
              <a:gdLst/>
              <a:ahLst/>
              <a:cxnLst/>
              <a:rect l="l" t="t" r="r" b="b"/>
              <a:pathLst>
                <a:path w="7419" h="6943" extrusionOk="0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3"/>
            <p:cNvSpPr/>
            <p:nvPr/>
          </p:nvSpPr>
          <p:spPr>
            <a:xfrm>
              <a:off x="4553468" y="2348898"/>
              <a:ext cx="520118" cy="370514"/>
            </a:xfrm>
            <a:custGeom>
              <a:avLst/>
              <a:gdLst/>
              <a:ahLst/>
              <a:cxnLst/>
              <a:rect l="l" t="t" r="r" b="b"/>
              <a:pathLst>
                <a:path w="36442" h="25960" extrusionOk="0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3"/>
            <p:cNvSpPr/>
            <p:nvPr/>
          </p:nvSpPr>
          <p:spPr>
            <a:xfrm>
              <a:off x="3330935" y="2718769"/>
              <a:ext cx="99094" cy="28631"/>
            </a:xfrm>
            <a:custGeom>
              <a:avLst/>
              <a:gdLst/>
              <a:ahLst/>
              <a:cxnLst/>
              <a:rect l="l" t="t" r="r" b="b"/>
              <a:pathLst>
                <a:path w="6943" h="2006" fill="none" extrusionOk="0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3"/>
            <p:cNvSpPr/>
            <p:nvPr/>
          </p:nvSpPr>
          <p:spPr>
            <a:xfrm>
              <a:off x="3329137" y="2749541"/>
              <a:ext cx="92300" cy="25405"/>
            </a:xfrm>
            <a:custGeom>
              <a:avLst/>
              <a:gdLst/>
              <a:ahLst/>
              <a:cxnLst/>
              <a:rect l="l" t="t" r="r" b="b"/>
              <a:pathLst>
                <a:path w="6467" h="1780" fill="none" extrusionOk="0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EE8E350-8B60-7FAB-0926-2D0C5B37E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01" y="1739352"/>
            <a:ext cx="317996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xaosu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Müştərilər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məhsulu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onlayn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mağazalarda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qiymətlərə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görür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məhsulu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sərfəli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tapmaq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enerji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tələb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Məlumatın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dağınıqlığı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vəziyyəti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çatdırılma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müddəti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endirimlər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haqqında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məlumat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müxtəlif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saytlarda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pərakəndədir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İstifadəçilər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axtarmalı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Etimad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problemi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İnsanlar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bəzən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endirimlərin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olub-olmadığını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bilmir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Hansı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satıcının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etibarlı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olduğunu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anlamaq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çətindir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Biznes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tərəfdə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Satıcılar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mağazalar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rəqiblərinin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qiymətlərini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izləməkdə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çətinlik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çəkirlər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Əllə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toplamaq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vaxt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aparır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rəqabət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gücünü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azaldır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388613-8863-16C5-214A-64104AD2E1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38152" y="1895950"/>
            <a:ext cx="2943877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əsaslı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müqayisə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platforması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Süni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intellekt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vaxtda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bütün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e-commerce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saytlardan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endirim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məlumatlarını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çəkir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İstifadəçiyə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ucuz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etibarlı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variantı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göstərir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Şəxsi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tövsiyə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İstifadəçilərin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davranışına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uyğun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məhsulları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təqdim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keyfiyyət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Alert &amp; Notification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sevdiyi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məhsulu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düşəndə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avtomatik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xəbərdarlıq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B2B Data Service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Mağazalara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trend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reportları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rəqib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analizləri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qiymət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strategiyası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üçün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2"/>
          <p:cNvSpPr txBox="1">
            <a:spLocks noGrp="1"/>
          </p:cNvSpPr>
          <p:nvPr>
            <p:ph type="subTitle" idx="13"/>
          </p:nvPr>
        </p:nvSpPr>
        <p:spPr>
          <a:xfrm>
            <a:off x="5354925" y="2906152"/>
            <a:ext cx="3324618" cy="8394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+mn-lt"/>
              </a:rPr>
              <a:t>Reklamsız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istifadə</a:t>
            </a:r>
            <a:endParaRPr lang="en-US" sz="1000" dirty="0"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000" dirty="0">
                <a:latin typeface="+mn-lt"/>
              </a:rPr>
              <a:t>Daha </a:t>
            </a:r>
            <a:r>
              <a:rPr lang="en-US" sz="1000" dirty="0" err="1">
                <a:latin typeface="+mn-lt"/>
              </a:rPr>
              <a:t>sürətli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axtarış</a:t>
            </a:r>
            <a:endParaRPr lang="en-US" sz="1000" dirty="0"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+mn-lt"/>
              </a:rPr>
              <a:t>Əlavə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filtr</a:t>
            </a:r>
            <a:r>
              <a:rPr lang="en-US" sz="1000" dirty="0">
                <a:latin typeface="+mn-lt"/>
              </a:rPr>
              <a:t> (</a:t>
            </a:r>
            <a:r>
              <a:rPr lang="en-US" sz="1000" dirty="0" err="1">
                <a:latin typeface="+mn-lt"/>
              </a:rPr>
              <a:t>çatdırılma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müddəti</a:t>
            </a:r>
            <a:r>
              <a:rPr lang="en-US" sz="1000" dirty="0">
                <a:latin typeface="+mn-lt"/>
              </a:rPr>
              <a:t>, </a:t>
            </a:r>
            <a:r>
              <a:rPr lang="en-US" sz="1000" dirty="0" err="1">
                <a:latin typeface="+mn-lt"/>
              </a:rPr>
              <a:t>ölkəyə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uyğunluq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və</a:t>
            </a:r>
            <a:r>
              <a:rPr lang="en-US" sz="1000" dirty="0">
                <a:latin typeface="+mn-lt"/>
              </a:rPr>
              <a:t> s.)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+mn-lt"/>
              </a:rPr>
              <a:t>Eksklüziv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endirim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məlumatları</a:t>
            </a:r>
            <a:endParaRPr lang="en-US" sz="1000" dirty="0">
              <a:latin typeface="+mn-lt"/>
            </a:endParaRPr>
          </a:p>
        </p:txBody>
      </p:sp>
      <p:sp>
        <p:nvSpPr>
          <p:cNvPr id="1626" name="Google Shape;1626;p52"/>
          <p:cNvSpPr txBox="1">
            <a:spLocks noGrp="1"/>
          </p:cNvSpPr>
          <p:nvPr>
            <p:ph type="subTitle" idx="15"/>
          </p:nvPr>
        </p:nvSpPr>
        <p:spPr>
          <a:xfrm>
            <a:off x="5354925" y="4424952"/>
            <a:ext cx="3324617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+mn-lt"/>
              </a:rPr>
              <a:t>Müştəri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məhsulu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seçir</a:t>
            </a:r>
            <a:r>
              <a:rPr lang="en-US" sz="1000" dirty="0">
                <a:latin typeface="+mn-lt"/>
              </a:rPr>
              <a:t> → </a:t>
            </a:r>
            <a:r>
              <a:rPr lang="en-US" sz="1000" dirty="0" err="1">
                <a:latin typeface="+mn-lt"/>
              </a:rPr>
              <a:t>qiymət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düşəndə</a:t>
            </a:r>
            <a:r>
              <a:rPr lang="en-US" sz="1000" dirty="0">
                <a:latin typeface="+mn-lt"/>
              </a:rPr>
              <a:t> e-mail </a:t>
            </a:r>
            <a:r>
              <a:rPr lang="en-US" sz="1000" dirty="0" err="1">
                <a:latin typeface="+mn-lt"/>
              </a:rPr>
              <a:t>və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ya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mobil</a:t>
            </a:r>
            <a:r>
              <a:rPr lang="en-US" sz="1000" dirty="0">
                <a:latin typeface="+mn-lt"/>
              </a:rPr>
              <a:t> app notification </a:t>
            </a:r>
            <a:r>
              <a:rPr lang="en-US" sz="1000" dirty="0" err="1">
                <a:latin typeface="+mn-lt"/>
              </a:rPr>
              <a:t>gəlir</a:t>
            </a:r>
            <a:r>
              <a:rPr lang="en-US" sz="1000" dirty="0">
                <a:latin typeface="+mn-lt"/>
              </a:rPr>
              <a:t>.</a:t>
            </a:r>
          </a:p>
        </p:txBody>
      </p:sp>
      <p:sp>
        <p:nvSpPr>
          <p:cNvPr id="1627" name="Google Shape;1627;p52"/>
          <p:cNvSpPr txBox="1">
            <a:spLocks noGrp="1"/>
          </p:cNvSpPr>
          <p:nvPr>
            <p:ph type="title" idx="9"/>
          </p:nvPr>
        </p:nvSpPr>
        <p:spPr>
          <a:xfrm>
            <a:off x="5595691" y="2421351"/>
            <a:ext cx="3083851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800" b="1" dirty="0">
                <a:latin typeface="+mj-lt"/>
              </a:rPr>
              <a:t>Premium </a:t>
            </a:r>
            <a:r>
              <a:rPr lang="en-US" sz="1800" b="1" dirty="0" err="1">
                <a:latin typeface="+mj-lt"/>
              </a:rPr>
              <a:t>abunəçilik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planları</a:t>
            </a:r>
            <a:endParaRPr lang="en-US" sz="1800" dirty="0">
              <a:latin typeface="+mj-lt"/>
            </a:endParaRPr>
          </a:p>
        </p:txBody>
      </p:sp>
      <p:sp>
        <p:nvSpPr>
          <p:cNvPr id="1628" name="Google Shape;1628;p52"/>
          <p:cNvSpPr txBox="1">
            <a:spLocks noGrp="1"/>
          </p:cNvSpPr>
          <p:nvPr>
            <p:ph type="title" idx="14"/>
          </p:nvPr>
        </p:nvSpPr>
        <p:spPr>
          <a:xfrm>
            <a:off x="5851612" y="3876888"/>
            <a:ext cx="294407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b="1" dirty="0">
                <a:latin typeface="+mn-lt"/>
              </a:rPr>
              <a:t>AI </a:t>
            </a:r>
            <a:r>
              <a:rPr lang="en-US" sz="1800" b="1" dirty="0" err="1">
                <a:latin typeface="+mn-lt"/>
              </a:rPr>
              <a:t>ilə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qiymət</a:t>
            </a:r>
            <a:r>
              <a:rPr lang="en-US" sz="1800" b="1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xəbərdarlığı</a:t>
            </a:r>
            <a:endParaRPr sz="1800" dirty="0">
              <a:latin typeface="+mn-lt"/>
            </a:endParaRPr>
          </a:p>
        </p:txBody>
      </p:sp>
      <p:sp>
        <p:nvSpPr>
          <p:cNvPr id="1629" name="Google Shape;1629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>
                <a:latin typeface="+mj-lt"/>
              </a:rPr>
              <a:t>Bizim Xidmətlər</a:t>
            </a:r>
            <a:endParaRPr b="1" dirty="0">
              <a:latin typeface="+mj-lt"/>
            </a:endParaRPr>
          </a:p>
        </p:txBody>
      </p:sp>
      <p:sp>
        <p:nvSpPr>
          <p:cNvPr id="1630" name="Google Shape;1630;p52"/>
          <p:cNvSpPr txBox="1">
            <a:spLocks noGrp="1"/>
          </p:cNvSpPr>
          <p:nvPr>
            <p:ph type="title" idx="2"/>
          </p:nvPr>
        </p:nvSpPr>
        <p:spPr>
          <a:xfrm>
            <a:off x="2085250" y="1323375"/>
            <a:ext cx="2486749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 err="1">
                <a:latin typeface="+mj-lt"/>
              </a:rPr>
              <a:t>Qiymət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müqayisə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sistemi</a:t>
            </a:r>
            <a:r>
              <a:rPr lang="en-US" sz="2000" b="1" dirty="0">
                <a:latin typeface="+mj-lt"/>
              </a:rPr>
              <a:t> </a:t>
            </a:r>
            <a:endParaRPr lang="en-US" sz="2000" dirty="0">
              <a:latin typeface="+mj-lt"/>
            </a:endParaRPr>
          </a:p>
        </p:txBody>
      </p:sp>
      <p:sp>
        <p:nvSpPr>
          <p:cNvPr id="1631" name="Google Shape;1631;p52"/>
          <p:cNvSpPr txBox="1">
            <a:spLocks noGrp="1"/>
          </p:cNvSpPr>
          <p:nvPr>
            <p:ph type="subTitle" idx="1"/>
          </p:nvPr>
        </p:nvSpPr>
        <p:spPr>
          <a:xfrm>
            <a:off x="1509486" y="1808174"/>
            <a:ext cx="3223221" cy="76357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+mj-lt"/>
              </a:rPr>
              <a:t>Müştəri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bir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məhsul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yazır</a:t>
            </a:r>
            <a:r>
              <a:rPr lang="en-US" sz="1000" dirty="0">
                <a:latin typeface="+mj-lt"/>
              </a:rPr>
              <a:t> → AI </a:t>
            </a:r>
            <a:r>
              <a:rPr lang="en-US" sz="1000" dirty="0" err="1">
                <a:latin typeface="+mj-lt"/>
              </a:rPr>
              <a:t>müxtəlif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onlayn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mağazalardan</a:t>
            </a:r>
            <a:r>
              <a:rPr lang="en-US" sz="1000" dirty="0">
                <a:latin typeface="+mj-lt"/>
              </a:rPr>
              <a:t> (Amazon, </a:t>
            </a:r>
            <a:r>
              <a:rPr lang="en-US" sz="1000" dirty="0" err="1">
                <a:latin typeface="+mj-lt"/>
              </a:rPr>
              <a:t>Trendyol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Aliexpress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və</a:t>
            </a:r>
            <a:r>
              <a:rPr lang="en-US" sz="1000" dirty="0">
                <a:latin typeface="+mj-lt"/>
              </a:rPr>
              <a:t> s.) </a:t>
            </a:r>
            <a:r>
              <a:rPr lang="en-US" sz="1000" dirty="0" err="1">
                <a:latin typeface="+mj-lt"/>
              </a:rPr>
              <a:t>ən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ucuz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qiymətləri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toplayır</a:t>
            </a:r>
            <a:r>
              <a:rPr lang="en-US" sz="1000" dirty="0">
                <a:latin typeface="+mj-lt"/>
              </a:rPr>
              <a:t>.</a:t>
            </a:r>
          </a:p>
        </p:txBody>
      </p:sp>
      <p:sp>
        <p:nvSpPr>
          <p:cNvPr id="1632" name="Google Shape;1632;p52"/>
          <p:cNvSpPr txBox="1">
            <a:spLocks noGrp="1"/>
          </p:cNvSpPr>
          <p:nvPr>
            <p:ph type="title" idx="3"/>
          </p:nvPr>
        </p:nvSpPr>
        <p:spPr>
          <a:xfrm>
            <a:off x="5736473" y="1323375"/>
            <a:ext cx="294307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800" b="1" dirty="0">
                <a:latin typeface="+mj-lt"/>
              </a:rPr>
              <a:t>Trend </a:t>
            </a:r>
            <a:r>
              <a:rPr lang="en-US" sz="1800" b="1" dirty="0" err="1">
                <a:latin typeface="+mj-lt"/>
              </a:rPr>
              <a:t>analizləri</a:t>
            </a:r>
            <a:r>
              <a:rPr lang="en-US" sz="1800" b="1" dirty="0">
                <a:latin typeface="+mj-lt"/>
              </a:rPr>
              <a:t> </a:t>
            </a:r>
            <a:r>
              <a:rPr lang="en-US" sz="1800" b="1" dirty="0" err="1">
                <a:latin typeface="+mj-lt"/>
              </a:rPr>
              <a:t>və</a:t>
            </a:r>
            <a:r>
              <a:rPr lang="en-US" sz="1800" b="1" dirty="0">
                <a:latin typeface="+mj-lt"/>
              </a:rPr>
              <a:t> bazar </a:t>
            </a:r>
            <a:r>
              <a:rPr lang="en-US" sz="1800" b="1" dirty="0" err="1">
                <a:latin typeface="+mj-lt"/>
              </a:rPr>
              <a:t>reportları</a:t>
            </a:r>
            <a:endParaRPr sz="1800" dirty="0">
              <a:latin typeface="+mj-lt"/>
            </a:endParaRPr>
          </a:p>
        </p:txBody>
      </p:sp>
      <p:sp>
        <p:nvSpPr>
          <p:cNvPr id="1633" name="Google Shape;1633;p52"/>
          <p:cNvSpPr txBox="1">
            <a:spLocks noGrp="1"/>
          </p:cNvSpPr>
          <p:nvPr>
            <p:ph type="subTitle" idx="4"/>
          </p:nvPr>
        </p:nvSpPr>
        <p:spPr>
          <a:xfrm>
            <a:off x="5450549" y="1630901"/>
            <a:ext cx="3083851" cy="90562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1" indent="0" algn="l"/>
            <a:r>
              <a:rPr lang="en-US" sz="1000" dirty="0" err="1">
                <a:latin typeface="+mj-lt"/>
              </a:rPr>
              <a:t>Mağazalara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və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bizneslərə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hansı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məhsulların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trenddə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olduğunu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göstərən</a:t>
            </a:r>
            <a:r>
              <a:rPr lang="en-US" sz="1000" dirty="0">
                <a:latin typeface="+mj-lt"/>
              </a:rPr>
              <a:t> </a:t>
            </a:r>
            <a:r>
              <a:rPr lang="en-US" sz="1000" b="1" dirty="0">
                <a:latin typeface="+mj-lt"/>
              </a:rPr>
              <a:t>dashboard + PDF report</a:t>
            </a:r>
            <a:r>
              <a:rPr lang="en-US" sz="1000" dirty="0">
                <a:latin typeface="+mj-lt"/>
              </a:rPr>
              <a:t>.</a:t>
            </a:r>
          </a:p>
        </p:txBody>
      </p:sp>
      <p:sp>
        <p:nvSpPr>
          <p:cNvPr id="1634" name="Google Shape;1634;p52"/>
          <p:cNvSpPr txBox="1">
            <a:spLocks noGrp="1"/>
          </p:cNvSpPr>
          <p:nvPr>
            <p:ph type="title" idx="5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 err="1">
                <a:latin typeface="+mj-lt"/>
              </a:rPr>
              <a:t>Şəxsi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tövsiyələr</a:t>
            </a:r>
            <a:endParaRPr sz="2000" dirty="0">
              <a:latin typeface="+mj-lt"/>
            </a:endParaRPr>
          </a:p>
        </p:txBody>
      </p:sp>
      <p:sp>
        <p:nvSpPr>
          <p:cNvPr id="1635" name="Google Shape;1635;p52"/>
          <p:cNvSpPr txBox="1">
            <a:spLocks noGrp="1"/>
          </p:cNvSpPr>
          <p:nvPr>
            <p:ph type="subTitle" idx="6"/>
          </p:nvPr>
        </p:nvSpPr>
        <p:spPr>
          <a:xfrm>
            <a:off x="1408090" y="4119288"/>
            <a:ext cx="3324616" cy="64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US" sz="1000" dirty="0">
                <a:latin typeface="+mj-lt"/>
              </a:rPr>
              <a:t>AI </a:t>
            </a:r>
            <a:r>
              <a:rPr lang="en-US" sz="1000" dirty="0" err="1">
                <a:latin typeface="+mj-lt"/>
              </a:rPr>
              <a:t>istifadəçi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davranışına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görə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ən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uyğun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məhsulları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seçir</a:t>
            </a:r>
            <a:r>
              <a:rPr lang="en-US" sz="1000" dirty="0">
                <a:latin typeface="+mj-lt"/>
              </a:rPr>
              <a:t>.</a:t>
            </a: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US" sz="1000" dirty="0">
                <a:latin typeface="+mj-lt"/>
              </a:rPr>
              <a:t>Misal: </a:t>
            </a:r>
            <a:r>
              <a:rPr lang="en-US" sz="1000" dirty="0" err="1">
                <a:latin typeface="+mj-lt"/>
              </a:rPr>
              <a:t>sən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telefon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axtarırsan</a:t>
            </a:r>
            <a:r>
              <a:rPr lang="en-US" sz="1000" dirty="0">
                <a:latin typeface="+mj-lt"/>
              </a:rPr>
              <a:t> → AI </a:t>
            </a:r>
            <a:r>
              <a:rPr lang="en-US" sz="1000" dirty="0" err="1">
                <a:latin typeface="+mj-lt"/>
              </a:rPr>
              <a:t>həm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ucuz</a:t>
            </a:r>
            <a:r>
              <a:rPr lang="en-US" sz="1000" dirty="0">
                <a:latin typeface="+mj-lt"/>
              </a:rPr>
              <a:t>, </a:t>
            </a:r>
            <a:r>
              <a:rPr lang="en-US" sz="1000" dirty="0" err="1">
                <a:latin typeface="+mj-lt"/>
              </a:rPr>
              <a:t>həm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də</a:t>
            </a:r>
            <a:r>
              <a:rPr lang="en-US" sz="1000" dirty="0">
                <a:latin typeface="+mj-lt"/>
              </a:rPr>
              <a:t> review-</a:t>
            </a:r>
            <a:r>
              <a:rPr lang="en-US" sz="1000" dirty="0" err="1">
                <a:latin typeface="+mj-lt"/>
              </a:rPr>
              <a:t>ları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yüksək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olanı</a:t>
            </a:r>
            <a:r>
              <a:rPr lang="en-US" sz="1000" dirty="0">
                <a:latin typeface="+mj-lt"/>
              </a:rPr>
              <a:t> </a:t>
            </a:r>
            <a:r>
              <a:rPr lang="en-US" sz="1000" dirty="0" err="1">
                <a:latin typeface="+mj-lt"/>
              </a:rPr>
              <a:t>tapır</a:t>
            </a:r>
            <a:r>
              <a:rPr lang="en-US" sz="1000" dirty="0">
                <a:latin typeface="+mj-lt"/>
              </a:rPr>
              <a:t>.</a:t>
            </a:r>
          </a:p>
        </p:txBody>
      </p:sp>
      <p:sp>
        <p:nvSpPr>
          <p:cNvPr id="1636" name="Google Shape;1636;p52"/>
          <p:cNvSpPr txBox="1">
            <a:spLocks noGrp="1"/>
          </p:cNvSpPr>
          <p:nvPr>
            <p:ph type="title" idx="7"/>
          </p:nvPr>
        </p:nvSpPr>
        <p:spPr>
          <a:xfrm>
            <a:off x="2085250" y="2500388"/>
            <a:ext cx="2391537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 err="1">
                <a:latin typeface="+mj-lt"/>
              </a:rPr>
              <a:t>Avtomatik</a:t>
            </a:r>
            <a:r>
              <a:rPr lang="en-US" sz="2000" b="1" dirty="0">
                <a:latin typeface="+mj-lt"/>
              </a:rPr>
              <a:t> data scraping </a:t>
            </a:r>
            <a:r>
              <a:rPr lang="en-US" sz="2000" b="1" dirty="0" err="1">
                <a:latin typeface="+mj-lt"/>
              </a:rPr>
              <a:t>və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analiz</a:t>
            </a:r>
            <a:endParaRPr lang="en-US" sz="2000" dirty="0">
              <a:latin typeface="+mj-lt"/>
            </a:endParaRPr>
          </a:p>
        </p:txBody>
      </p:sp>
      <p:sp>
        <p:nvSpPr>
          <p:cNvPr id="1637" name="Google Shape;1637;p52"/>
          <p:cNvSpPr txBox="1">
            <a:spLocks noGrp="1"/>
          </p:cNvSpPr>
          <p:nvPr>
            <p:ph type="subTitle" idx="8"/>
          </p:nvPr>
        </p:nvSpPr>
        <p:spPr>
          <a:xfrm>
            <a:off x="1408089" y="3056549"/>
            <a:ext cx="3324617" cy="6208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en-US" sz="1000" dirty="0" err="1">
                <a:latin typeface="+mn-lt"/>
              </a:rPr>
              <a:t>Süni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intellekt</a:t>
            </a:r>
            <a:r>
              <a:rPr lang="en-US" sz="1000" dirty="0">
                <a:latin typeface="+mn-lt"/>
              </a:rPr>
              <a:t> real </a:t>
            </a:r>
            <a:r>
              <a:rPr lang="en-US" sz="1000" dirty="0" err="1">
                <a:latin typeface="+mn-lt"/>
              </a:rPr>
              <a:t>vaxtda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məhsul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datasını</a:t>
            </a:r>
            <a:r>
              <a:rPr lang="en-US" sz="1000" dirty="0">
                <a:latin typeface="+mn-lt"/>
              </a:rPr>
              <a:t> (</a:t>
            </a:r>
            <a:r>
              <a:rPr lang="en-US" sz="1000" dirty="0" err="1">
                <a:latin typeface="+mn-lt"/>
              </a:rPr>
              <a:t>qiymət</a:t>
            </a:r>
            <a:r>
              <a:rPr lang="en-US" sz="1000" dirty="0">
                <a:latin typeface="+mn-lt"/>
              </a:rPr>
              <a:t>, </a:t>
            </a:r>
            <a:r>
              <a:rPr lang="en-US" sz="1000" dirty="0" err="1">
                <a:latin typeface="+mn-lt"/>
              </a:rPr>
              <a:t>endirim</a:t>
            </a:r>
            <a:r>
              <a:rPr lang="en-US" sz="1000" dirty="0">
                <a:latin typeface="+mn-lt"/>
              </a:rPr>
              <a:t>, </a:t>
            </a:r>
            <a:r>
              <a:rPr lang="en-US" sz="1000" dirty="0" err="1">
                <a:latin typeface="+mn-lt"/>
              </a:rPr>
              <a:t>stok</a:t>
            </a:r>
            <a:r>
              <a:rPr lang="en-US" sz="1000" dirty="0">
                <a:latin typeface="+mn-lt"/>
              </a:rPr>
              <a:t>, </a:t>
            </a:r>
            <a:r>
              <a:rPr lang="en-US" sz="1000" dirty="0" err="1">
                <a:latin typeface="+mn-lt"/>
              </a:rPr>
              <a:t>çatdırılma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müddəti</a:t>
            </a:r>
            <a:r>
              <a:rPr lang="en-US" sz="1000" dirty="0">
                <a:latin typeface="+mn-lt"/>
              </a:rPr>
              <a:t>) </a:t>
            </a:r>
            <a:r>
              <a:rPr lang="en-US" sz="1000" dirty="0" err="1">
                <a:latin typeface="+mn-lt"/>
              </a:rPr>
              <a:t>çəkir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və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istifadəçiyə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təqdim</a:t>
            </a:r>
            <a:r>
              <a:rPr lang="en-US" sz="1000" dirty="0">
                <a:latin typeface="+mn-lt"/>
              </a:rPr>
              <a:t> </a:t>
            </a:r>
            <a:r>
              <a:rPr lang="en-US" sz="1000" dirty="0" err="1">
                <a:latin typeface="+mn-lt"/>
              </a:rPr>
              <a:t>edir</a:t>
            </a:r>
            <a:r>
              <a:rPr lang="en-US" sz="1000" dirty="0">
                <a:latin typeface="+mn-lt"/>
              </a:rPr>
              <a:t>.</a:t>
            </a:r>
          </a:p>
        </p:txBody>
      </p:sp>
      <p:sp>
        <p:nvSpPr>
          <p:cNvPr id="1638" name="Google Shape;1638;p52"/>
          <p:cNvSpPr/>
          <p:nvPr/>
        </p:nvSpPr>
        <p:spPr>
          <a:xfrm>
            <a:off x="4877863" y="3833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9" name="Google Shape;1639;p52"/>
          <p:cNvSpPr/>
          <p:nvPr/>
        </p:nvSpPr>
        <p:spPr>
          <a:xfrm>
            <a:off x="1216663" y="2756425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52"/>
          <p:cNvSpPr/>
          <p:nvPr/>
        </p:nvSpPr>
        <p:spPr>
          <a:xfrm>
            <a:off x="1216663" y="3833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52"/>
          <p:cNvSpPr/>
          <p:nvPr/>
        </p:nvSpPr>
        <p:spPr>
          <a:xfrm>
            <a:off x="4877850" y="1543275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52"/>
          <p:cNvSpPr/>
          <p:nvPr/>
        </p:nvSpPr>
        <p:spPr>
          <a:xfrm>
            <a:off x="4877850" y="2688138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3" name="Google Shape;1643;p52"/>
          <p:cNvSpPr/>
          <p:nvPr/>
        </p:nvSpPr>
        <p:spPr>
          <a:xfrm>
            <a:off x="1216663" y="1543275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4" name="Google Shape;1644;p52"/>
          <p:cNvGrpSpPr/>
          <p:nvPr/>
        </p:nvGrpSpPr>
        <p:grpSpPr>
          <a:xfrm>
            <a:off x="1342586" y="3969574"/>
            <a:ext cx="320939" cy="299419"/>
            <a:chOff x="1747347" y="3362840"/>
            <a:chExt cx="382161" cy="356537"/>
          </a:xfrm>
        </p:grpSpPr>
        <p:sp>
          <p:nvSpPr>
            <p:cNvPr id="1645" name="Google Shape;1645;p52"/>
            <p:cNvSpPr/>
            <p:nvPr/>
          </p:nvSpPr>
          <p:spPr>
            <a:xfrm>
              <a:off x="1985125" y="3499407"/>
              <a:ext cx="83430" cy="83299"/>
            </a:xfrm>
            <a:custGeom>
              <a:avLst/>
              <a:gdLst/>
              <a:ahLst/>
              <a:cxnLst/>
              <a:rect l="l" t="t" r="r" b="b"/>
              <a:pathLst>
                <a:path w="3181" h="3176" extrusionOk="0">
                  <a:moveTo>
                    <a:pt x="1593" y="0"/>
                  </a:moveTo>
                  <a:cubicBezTo>
                    <a:pt x="712" y="0"/>
                    <a:pt x="0" y="712"/>
                    <a:pt x="0" y="1588"/>
                  </a:cubicBezTo>
                  <a:cubicBezTo>
                    <a:pt x="0" y="2464"/>
                    <a:pt x="712" y="3176"/>
                    <a:pt x="1593" y="3176"/>
                  </a:cubicBezTo>
                  <a:cubicBezTo>
                    <a:pt x="2468" y="3176"/>
                    <a:pt x="3181" y="2464"/>
                    <a:pt x="3181" y="1588"/>
                  </a:cubicBezTo>
                  <a:cubicBezTo>
                    <a:pt x="3181" y="712"/>
                    <a:pt x="2468" y="0"/>
                    <a:pt x="15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>
              <a:off x="1980431" y="3532086"/>
              <a:ext cx="92793" cy="50619"/>
            </a:xfrm>
            <a:custGeom>
              <a:avLst/>
              <a:gdLst/>
              <a:ahLst/>
              <a:cxnLst/>
              <a:rect l="l" t="t" r="r" b="b"/>
              <a:pathLst>
                <a:path w="3538" h="1930" extrusionOk="0">
                  <a:moveTo>
                    <a:pt x="217" y="0"/>
                  </a:moveTo>
                  <a:lnTo>
                    <a:pt x="217" y="0"/>
                  </a:lnTo>
                  <a:cubicBezTo>
                    <a:pt x="1" y="992"/>
                    <a:pt x="752" y="1930"/>
                    <a:pt x="1767" y="1930"/>
                  </a:cubicBezTo>
                  <a:cubicBezTo>
                    <a:pt x="2782" y="1930"/>
                    <a:pt x="3538" y="992"/>
                    <a:pt x="3321" y="0"/>
                  </a:cubicBezTo>
                  <a:lnTo>
                    <a:pt x="3321" y="0"/>
                  </a:lnTo>
                  <a:cubicBezTo>
                    <a:pt x="3162" y="732"/>
                    <a:pt x="2518" y="1251"/>
                    <a:pt x="1772" y="1251"/>
                  </a:cubicBezTo>
                  <a:cubicBezTo>
                    <a:pt x="1021" y="1251"/>
                    <a:pt x="376" y="732"/>
                    <a:pt x="2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>
              <a:off x="1752907" y="3493453"/>
              <a:ext cx="89383" cy="95311"/>
            </a:xfrm>
            <a:custGeom>
              <a:avLst/>
              <a:gdLst/>
              <a:ahLst/>
              <a:cxnLst/>
              <a:rect l="l" t="t" r="r" b="b"/>
              <a:pathLst>
                <a:path w="3408" h="3634" extrusionOk="0">
                  <a:moveTo>
                    <a:pt x="910" y="1"/>
                  </a:moveTo>
                  <a:cubicBezTo>
                    <a:pt x="409" y="1"/>
                    <a:pt x="0" y="405"/>
                    <a:pt x="0" y="906"/>
                  </a:cubicBezTo>
                  <a:lnTo>
                    <a:pt x="0" y="2724"/>
                  </a:lnTo>
                  <a:cubicBezTo>
                    <a:pt x="0" y="3225"/>
                    <a:pt x="409" y="3634"/>
                    <a:pt x="910" y="3634"/>
                  </a:cubicBezTo>
                  <a:lnTo>
                    <a:pt x="3407" y="3634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>
              <a:off x="1752907" y="3493978"/>
              <a:ext cx="89383" cy="94655"/>
            </a:xfrm>
            <a:custGeom>
              <a:avLst/>
              <a:gdLst/>
              <a:ahLst/>
              <a:cxnLst/>
              <a:rect l="l" t="t" r="r" b="b"/>
              <a:pathLst>
                <a:path w="3408" h="3609" extrusionOk="0">
                  <a:moveTo>
                    <a:pt x="703" y="0"/>
                  </a:moveTo>
                  <a:cubicBezTo>
                    <a:pt x="294" y="96"/>
                    <a:pt x="0" y="462"/>
                    <a:pt x="0" y="886"/>
                  </a:cubicBezTo>
                  <a:lnTo>
                    <a:pt x="0" y="2704"/>
                  </a:lnTo>
                  <a:cubicBezTo>
                    <a:pt x="0" y="3205"/>
                    <a:pt x="409" y="3609"/>
                    <a:pt x="910" y="3609"/>
                  </a:cubicBezTo>
                  <a:lnTo>
                    <a:pt x="3407" y="3609"/>
                  </a:lnTo>
                  <a:lnTo>
                    <a:pt x="3407" y="2931"/>
                  </a:lnTo>
                  <a:lnTo>
                    <a:pt x="1136" y="2931"/>
                  </a:lnTo>
                  <a:cubicBezTo>
                    <a:pt x="886" y="2931"/>
                    <a:pt x="679" y="2724"/>
                    <a:pt x="684" y="2473"/>
                  </a:cubicBezTo>
                  <a:lnTo>
                    <a:pt x="684" y="207"/>
                  </a:lnTo>
                  <a:cubicBezTo>
                    <a:pt x="684" y="135"/>
                    <a:pt x="688" y="68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>
              <a:off x="1842264" y="3392241"/>
              <a:ext cx="148815" cy="297735"/>
            </a:xfrm>
            <a:custGeom>
              <a:avLst/>
              <a:gdLst/>
              <a:ahLst/>
              <a:cxnLst/>
              <a:rect l="l" t="t" r="r" b="b"/>
              <a:pathLst>
                <a:path w="5674" h="11352" extrusionOk="0">
                  <a:moveTo>
                    <a:pt x="5673" y="1"/>
                  </a:moveTo>
                  <a:cubicBezTo>
                    <a:pt x="5673" y="1"/>
                    <a:pt x="3407" y="3860"/>
                    <a:pt x="0" y="3860"/>
                  </a:cubicBezTo>
                  <a:lnTo>
                    <a:pt x="0" y="7493"/>
                  </a:lnTo>
                  <a:cubicBezTo>
                    <a:pt x="3407" y="7493"/>
                    <a:pt x="5673" y="11352"/>
                    <a:pt x="5673" y="11352"/>
                  </a:cubicBezTo>
                  <a:lnTo>
                    <a:pt x="5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>
              <a:off x="1842264" y="3570824"/>
              <a:ext cx="148815" cy="119020"/>
            </a:xfrm>
            <a:custGeom>
              <a:avLst/>
              <a:gdLst/>
              <a:ahLst/>
              <a:cxnLst/>
              <a:rect l="l" t="t" r="r" b="b"/>
              <a:pathLst>
                <a:path w="5674" h="4538" extrusionOk="0">
                  <a:moveTo>
                    <a:pt x="0" y="1"/>
                  </a:moveTo>
                  <a:lnTo>
                    <a:pt x="0" y="679"/>
                  </a:lnTo>
                  <a:cubicBezTo>
                    <a:pt x="3407" y="679"/>
                    <a:pt x="5673" y="4538"/>
                    <a:pt x="5673" y="4538"/>
                  </a:cubicBezTo>
                  <a:lnTo>
                    <a:pt x="5673" y="3176"/>
                  </a:lnTo>
                  <a:cubicBezTo>
                    <a:pt x="5673" y="3176"/>
                    <a:pt x="3407" y="1"/>
                    <a:pt x="0" y="1"/>
                  </a:cubicBezTo>
                  <a:close/>
                </a:path>
              </a:pathLst>
            </a:custGeom>
            <a:solidFill>
              <a:srgbClr val="FCFC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>
              <a:off x="1991053" y="3368400"/>
              <a:ext cx="35722" cy="345311"/>
            </a:xfrm>
            <a:custGeom>
              <a:avLst/>
              <a:gdLst/>
              <a:ahLst/>
              <a:cxnLst/>
              <a:rect l="l" t="t" r="r" b="b"/>
              <a:pathLst>
                <a:path w="1362" h="13166" extrusionOk="0">
                  <a:moveTo>
                    <a:pt x="0" y="1"/>
                  </a:moveTo>
                  <a:lnTo>
                    <a:pt x="0" y="13165"/>
                  </a:lnTo>
                  <a:lnTo>
                    <a:pt x="1362" y="13165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>
              <a:off x="1794556" y="3493453"/>
              <a:ext cx="47734" cy="95311"/>
            </a:xfrm>
            <a:custGeom>
              <a:avLst/>
              <a:gdLst/>
              <a:ahLst/>
              <a:cxnLst/>
              <a:rect l="l" t="t" r="r" b="b"/>
              <a:pathLst>
                <a:path w="1820" h="3634" extrusionOk="0">
                  <a:moveTo>
                    <a:pt x="0" y="1"/>
                  </a:moveTo>
                  <a:lnTo>
                    <a:pt x="0" y="3634"/>
                  </a:lnTo>
                  <a:lnTo>
                    <a:pt x="1819" y="36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>
              <a:off x="1812470" y="3618401"/>
              <a:ext cx="35748" cy="35879"/>
            </a:xfrm>
            <a:custGeom>
              <a:avLst/>
              <a:gdLst/>
              <a:ahLst/>
              <a:cxnLst/>
              <a:rect l="l" t="t" r="r" b="b"/>
              <a:pathLst>
                <a:path w="1363" h="1368" extrusionOk="0">
                  <a:moveTo>
                    <a:pt x="1" y="1"/>
                  </a:moveTo>
                  <a:lnTo>
                    <a:pt x="1" y="1367"/>
                  </a:lnTo>
                  <a:lnTo>
                    <a:pt x="1362" y="1367"/>
                  </a:lnTo>
                  <a:lnTo>
                    <a:pt x="13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>
              <a:off x="1794687" y="3588738"/>
              <a:ext cx="47603" cy="89252"/>
            </a:xfrm>
            <a:custGeom>
              <a:avLst/>
              <a:gdLst/>
              <a:ahLst/>
              <a:cxnLst/>
              <a:rect l="l" t="t" r="r" b="b"/>
              <a:pathLst>
                <a:path w="1815" h="3403" extrusionOk="0">
                  <a:moveTo>
                    <a:pt x="0" y="1"/>
                  </a:moveTo>
                  <a:lnTo>
                    <a:pt x="0" y="3403"/>
                  </a:lnTo>
                  <a:lnTo>
                    <a:pt x="905" y="3403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>
              <a:off x="1747347" y="3362840"/>
              <a:ext cx="326270" cy="356537"/>
            </a:xfrm>
            <a:custGeom>
              <a:avLst/>
              <a:gdLst/>
              <a:ahLst/>
              <a:cxnLst/>
              <a:rect l="l" t="t" r="r" b="b"/>
              <a:pathLst>
                <a:path w="12440" h="13594" extrusionOk="0">
                  <a:moveTo>
                    <a:pt x="10870" y="5433"/>
                  </a:moveTo>
                  <a:cubicBezTo>
                    <a:pt x="11539" y="5539"/>
                    <a:pt x="12035" y="6117"/>
                    <a:pt x="12035" y="6795"/>
                  </a:cubicBezTo>
                  <a:cubicBezTo>
                    <a:pt x="12035" y="7473"/>
                    <a:pt x="11539" y="8051"/>
                    <a:pt x="10870" y="8157"/>
                  </a:cubicBezTo>
                  <a:lnTo>
                    <a:pt x="10870" y="5433"/>
                  </a:lnTo>
                  <a:close/>
                  <a:moveTo>
                    <a:pt x="1589" y="5193"/>
                  </a:moveTo>
                  <a:lnTo>
                    <a:pt x="1589" y="8402"/>
                  </a:lnTo>
                  <a:lnTo>
                    <a:pt x="1122" y="8402"/>
                  </a:lnTo>
                  <a:cubicBezTo>
                    <a:pt x="737" y="8397"/>
                    <a:pt x="424" y="8089"/>
                    <a:pt x="429" y="7704"/>
                  </a:cubicBezTo>
                  <a:lnTo>
                    <a:pt x="424" y="7704"/>
                  </a:lnTo>
                  <a:lnTo>
                    <a:pt x="424" y="5890"/>
                  </a:lnTo>
                  <a:cubicBezTo>
                    <a:pt x="424" y="5505"/>
                    <a:pt x="737" y="5193"/>
                    <a:pt x="1122" y="5193"/>
                  </a:cubicBezTo>
                  <a:close/>
                  <a:moveTo>
                    <a:pt x="3407" y="5193"/>
                  </a:moveTo>
                  <a:lnTo>
                    <a:pt x="3407" y="8402"/>
                  </a:lnTo>
                  <a:lnTo>
                    <a:pt x="2017" y="8402"/>
                  </a:lnTo>
                  <a:lnTo>
                    <a:pt x="2017" y="5193"/>
                  </a:lnTo>
                  <a:close/>
                  <a:moveTo>
                    <a:pt x="3634" y="9961"/>
                  </a:moveTo>
                  <a:lnTo>
                    <a:pt x="3634" y="10895"/>
                  </a:lnTo>
                  <a:lnTo>
                    <a:pt x="3229" y="10895"/>
                  </a:lnTo>
                  <a:lnTo>
                    <a:pt x="3480" y="9961"/>
                  </a:lnTo>
                  <a:close/>
                  <a:moveTo>
                    <a:pt x="3340" y="8826"/>
                  </a:moveTo>
                  <a:lnTo>
                    <a:pt x="2546" y="11804"/>
                  </a:lnTo>
                  <a:lnTo>
                    <a:pt x="2017" y="11804"/>
                  </a:lnTo>
                  <a:lnTo>
                    <a:pt x="2017" y="8826"/>
                  </a:lnTo>
                  <a:close/>
                  <a:moveTo>
                    <a:pt x="10442" y="429"/>
                  </a:moveTo>
                  <a:lnTo>
                    <a:pt x="10442" y="13166"/>
                  </a:lnTo>
                  <a:lnTo>
                    <a:pt x="9509" y="13166"/>
                  </a:lnTo>
                  <a:lnTo>
                    <a:pt x="9509" y="4197"/>
                  </a:lnTo>
                  <a:cubicBezTo>
                    <a:pt x="9509" y="4055"/>
                    <a:pt x="9402" y="3984"/>
                    <a:pt x="9295" y="3984"/>
                  </a:cubicBezTo>
                  <a:cubicBezTo>
                    <a:pt x="9188" y="3984"/>
                    <a:pt x="9080" y="4055"/>
                    <a:pt x="9080" y="4197"/>
                  </a:cubicBezTo>
                  <a:lnTo>
                    <a:pt x="9080" y="11775"/>
                  </a:lnTo>
                  <a:cubicBezTo>
                    <a:pt x="8720" y="11280"/>
                    <a:pt x="8320" y="10818"/>
                    <a:pt x="7882" y="10389"/>
                  </a:cubicBezTo>
                  <a:cubicBezTo>
                    <a:pt x="7339" y="9850"/>
                    <a:pt x="6718" y="9389"/>
                    <a:pt x="6039" y="9028"/>
                  </a:cubicBezTo>
                  <a:cubicBezTo>
                    <a:pt x="5361" y="8662"/>
                    <a:pt x="4606" y="8445"/>
                    <a:pt x="3831" y="8407"/>
                  </a:cubicBezTo>
                  <a:lnTo>
                    <a:pt x="3831" y="5188"/>
                  </a:lnTo>
                  <a:cubicBezTo>
                    <a:pt x="4606" y="5145"/>
                    <a:pt x="5361" y="4933"/>
                    <a:pt x="6039" y="4567"/>
                  </a:cubicBezTo>
                  <a:cubicBezTo>
                    <a:pt x="6718" y="4201"/>
                    <a:pt x="7339" y="3744"/>
                    <a:pt x="7882" y="3205"/>
                  </a:cubicBezTo>
                  <a:cubicBezTo>
                    <a:pt x="8320" y="2777"/>
                    <a:pt x="8720" y="2315"/>
                    <a:pt x="9080" y="1820"/>
                  </a:cubicBezTo>
                  <a:lnTo>
                    <a:pt x="9080" y="3177"/>
                  </a:lnTo>
                  <a:cubicBezTo>
                    <a:pt x="9080" y="3319"/>
                    <a:pt x="9188" y="3389"/>
                    <a:pt x="9295" y="3389"/>
                  </a:cubicBezTo>
                  <a:cubicBezTo>
                    <a:pt x="9402" y="3389"/>
                    <a:pt x="9509" y="3319"/>
                    <a:pt x="9509" y="3177"/>
                  </a:cubicBezTo>
                  <a:lnTo>
                    <a:pt x="9509" y="429"/>
                  </a:lnTo>
                  <a:close/>
                  <a:moveTo>
                    <a:pt x="9292" y="1"/>
                  </a:moveTo>
                  <a:cubicBezTo>
                    <a:pt x="9177" y="1"/>
                    <a:pt x="9080" y="97"/>
                    <a:pt x="9080" y="213"/>
                  </a:cubicBezTo>
                  <a:lnTo>
                    <a:pt x="9080" y="1059"/>
                  </a:lnTo>
                  <a:cubicBezTo>
                    <a:pt x="8652" y="1733"/>
                    <a:pt x="8147" y="2349"/>
                    <a:pt x="7579" y="2907"/>
                  </a:cubicBezTo>
                  <a:cubicBezTo>
                    <a:pt x="6703" y="3754"/>
                    <a:pt x="5303" y="4769"/>
                    <a:pt x="3619" y="4769"/>
                  </a:cubicBezTo>
                  <a:lnTo>
                    <a:pt x="1122" y="4769"/>
                  </a:lnTo>
                  <a:cubicBezTo>
                    <a:pt x="501" y="4769"/>
                    <a:pt x="1" y="5270"/>
                    <a:pt x="1" y="5890"/>
                  </a:cubicBezTo>
                  <a:lnTo>
                    <a:pt x="1" y="7709"/>
                  </a:lnTo>
                  <a:cubicBezTo>
                    <a:pt x="1" y="8325"/>
                    <a:pt x="501" y="8826"/>
                    <a:pt x="1122" y="8826"/>
                  </a:cubicBezTo>
                  <a:lnTo>
                    <a:pt x="1589" y="8826"/>
                  </a:lnTo>
                  <a:lnTo>
                    <a:pt x="1589" y="12021"/>
                  </a:lnTo>
                  <a:cubicBezTo>
                    <a:pt x="1589" y="12136"/>
                    <a:pt x="1685" y="12232"/>
                    <a:pt x="1800" y="12232"/>
                  </a:cubicBezTo>
                  <a:lnTo>
                    <a:pt x="2710" y="12232"/>
                  </a:lnTo>
                  <a:cubicBezTo>
                    <a:pt x="2806" y="12232"/>
                    <a:pt x="2893" y="12170"/>
                    <a:pt x="2917" y="12073"/>
                  </a:cubicBezTo>
                  <a:lnTo>
                    <a:pt x="3119" y="11323"/>
                  </a:lnTo>
                  <a:lnTo>
                    <a:pt x="3850" y="11323"/>
                  </a:lnTo>
                  <a:cubicBezTo>
                    <a:pt x="3966" y="11323"/>
                    <a:pt x="4062" y="11227"/>
                    <a:pt x="4062" y="11111"/>
                  </a:cubicBezTo>
                  <a:lnTo>
                    <a:pt x="4062" y="9749"/>
                  </a:lnTo>
                  <a:cubicBezTo>
                    <a:pt x="4062" y="9629"/>
                    <a:pt x="3966" y="9533"/>
                    <a:pt x="3850" y="9533"/>
                  </a:cubicBezTo>
                  <a:lnTo>
                    <a:pt x="3595" y="9533"/>
                  </a:lnTo>
                  <a:lnTo>
                    <a:pt x="3783" y="8830"/>
                  </a:lnTo>
                  <a:cubicBezTo>
                    <a:pt x="5395" y="8888"/>
                    <a:pt x="6732" y="9865"/>
                    <a:pt x="7579" y="10688"/>
                  </a:cubicBezTo>
                  <a:cubicBezTo>
                    <a:pt x="8152" y="11241"/>
                    <a:pt x="8652" y="11862"/>
                    <a:pt x="9085" y="12531"/>
                  </a:cubicBezTo>
                  <a:lnTo>
                    <a:pt x="9085" y="13377"/>
                  </a:lnTo>
                  <a:cubicBezTo>
                    <a:pt x="9085" y="13498"/>
                    <a:pt x="9177" y="13594"/>
                    <a:pt x="9297" y="13594"/>
                  </a:cubicBezTo>
                  <a:lnTo>
                    <a:pt x="10659" y="13594"/>
                  </a:lnTo>
                  <a:cubicBezTo>
                    <a:pt x="10774" y="13594"/>
                    <a:pt x="10870" y="13498"/>
                    <a:pt x="10870" y="13377"/>
                  </a:cubicBezTo>
                  <a:lnTo>
                    <a:pt x="10870" y="8585"/>
                  </a:lnTo>
                  <a:cubicBezTo>
                    <a:pt x="11770" y="8465"/>
                    <a:pt x="12439" y="7700"/>
                    <a:pt x="12439" y="6795"/>
                  </a:cubicBezTo>
                  <a:cubicBezTo>
                    <a:pt x="12439" y="5890"/>
                    <a:pt x="11770" y="5125"/>
                    <a:pt x="10870" y="5010"/>
                  </a:cubicBezTo>
                  <a:lnTo>
                    <a:pt x="10870" y="213"/>
                  </a:lnTo>
                  <a:cubicBezTo>
                    <a:pt x="10870" y="97"/>
                    <a:pt x="10774" y="1"/>
                    <a:pt x="106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>
              <a:off x="2096802" y="3535496"/>
              <a:ext cx="32706" cy="11120"/>
            </a:xfrm>
            <a:custGeom>
              <a:avLst/>
              <a:gdLst/>
              <a:ahLst/>
              <a:cxnLst/>
              <a:rect l="l" t="t" r="r" b="b"/>
              <a:pathLst>
                <a:path w="1247" h="424" extrusionOk="0">
                  <a:moveTo>
                    <a:pt x="284" y="0"/>
                  </a:moveTo>
                  <a:cubicBezTo>
                    <a:pt x="0" y="0"/>
                    <a:pt x="0" y="424"/>
                    <a:pt x="284" y="424"/>
                  </a:cubicBezTo>
                  <a:lnTo>
                    <a:pt x="963" y="424"/>
                  </a:lnTo>
                  <a:cubicBezTo>
                    <a:pt x="1247" y="424"/>
                    <a:pt x="1247" y="0"/>
                    <a:pt x="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>
              <a:off x="2074325" y="3468327"/>
              <a:ext cx="27460" cy="23657"/>
            </a:xfrm>
            <a:custGeom>
              <a:avLst/>
              <a:gdLst/>
              <a:ahLst/>
              <a:cxnLst/>
              <a:rect l="l" t="t" r="r" b="b"/>
              <a:pathLst>
                <a:path w="1047" h="902" extrusionOk="0">
                  <a:moveTo>
                    <a:pt x="748" y="0"/>
                  </a:moveTo>
                  <a:cubicBezTo>
                    <a:pt x="701" y="0"/>
                    <a:pt x="652" y="18"/>
                    <a:pt x="607" y="59"/>
                  </a:cubicBezTo>
                  <a:lnTo>
                    <a:pt x="126" y="540"/>
                  </a:lnTo>
                  <a:cubicBezTo>
                    <a:pt x="1" y="675"/>
                    <a:pt x="92" y="892"/>
                    <a:pt x="275" y="901"/>
                  </a:cubicBezTo>
                  <a:cubicBezTo>
                    <a:pt x="333" y="901"/>
                    <a:pt x="386" y="877"/>
                    <a:pt x="424" y="839"/>
                  </a:cubicBezTo>
                  <a:lnTo>
                    <a:pt x="906" y="357"/>
                  </a:lnTo>
                  <a:cubicBezTo>
                    <a:pt x="1047" y="205"/>
                    <a:pt x="909" y="0"/>
                    <a:pt x="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>
              <a:off x="2073905" y="3590337"/>
              <a:ext cx="27880" cy="23579"/>
            </a:xfrm>
            <a:custGeom>
              <a:avLst/>
              <a:gdLst/>
              <a:ahLst/>
              <a:cxnLst/>
              <a:rect l="l" t="t" r="r" b="b"/>
              <a:pathLst>
                <a:path w="1063" h="899" extrusionOk="0">
                  <a:moveTo>
                    <a:pt x="298" y="1"/>
                  </a:moveTo>
                  <a:cubicBezTo>
                    <a:pt x="138" y="1"/>
                    <a:pt x="1" y="202"/>
                    <a:pt x="142" y="358"/>
                  </a:cubicBezTo>
                  <a:lnTo>
                    <a:pt x="623" y="840"/>
                  </a:lnTo>
                  <a:cubicBezTo>
                    <a:pt x="668" y="881"/>
                    <a:pt x="717" y="898"/>
                    <a:pt x="764" y="898"/>
                  </a:cubicBezTo>
                  <a:cubicBezTo>
                    <a:pt x="925" y="898"/>
                    <a:pt x="1063" y="694"/>
                    <a:pt x="922" y="541"/>
                  </a:cubicBezTo>
                  <a:lnTo>
                    <a:pt x="440" y="60"/>
                  </a:lnTo>
                  <a:cubicBezTo>
                    <a:pt x="395" y="18"/>
                    <a:pt x="346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9" name="Google Shape;1659;p52"/>
          <p:cNvGrpSpPr/>
          <p:nvPr/>
        </p:nvGrpSpPr>
        <p:grpSpPr>
          <a:xfrm>
            <a:off x="5003896" y="2782255"/>
            <a:ext cx="320605" cy="384469"/>
            <a:chOff x="4006321" y="1975405"/>
            <a:chExt cx="320605" cy="384469"/>
          </a:xfrm>
        </p:grpSpPr>
        <p:sp>
          <p:nvSpPr>
            <p:cNvPr id="1660" name="Google Shape;1660;p52"/>
            <p:cNvSpPr/>
            <p:nvPr/>
          </p:nvSpPr>
          <p:spPr>
            <a:xfrm>
              <a:off x="4058960" y="2050888"/>
              <a:ext cx="32706" cy="35984"/>
            </a:xfrm>
            <a:custGeom>
              <a:avLst/>
              <a:gdLst/>
              <a:ahLst/>
              <a:cxnLst/>
              <a:rect l="l" t="t" r="r" b="b"/>
              <a:pathLst>
                <a:path w="1247" h="1372" extrusionOk="0">
                  <a:moveTo>
                    <a:pt x="597" y="0"/>
                  </a:moveTo>
                  <a:lnTo>
                    <a:pt x="0" y="443"/>
                  </a:lnTo>
                  <a:lnTo>
                    <a:pt x="645" y="1371"/>
                  </a:lnTo>
                  <a:cubicBezTo>
                    <a:pt x="838" y="1213"/>
                    <a:pt x="1035" y="1068"/>
                    <a:pt x="1247" y="934"/>
                  </a:cubicBezTo>
                  <a:lnTo>
                    <a:pt x="5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>
              <a:off x="4248008" y="2050888"/>
              <a:ext cx="32837" cy="35984"/>
            </a:xfrm>
            <a:custGeom>
              <a:avLst/>
              <a:gdLst/>
              <a:ahLst/>
              <a:cxnLst/>
              <a:rect l="l" t="t" r="r" b="b"/>
              <a:pathLst>
                <a:path w="1252" h="1372" extrusionOk="0">
                  <a:moveTo>
                    <a:pt x="650" y="0"/>
                  </a:moveTo>
                  <a:lnTo>
                    <a:pt x="0" y="934"/>
                  </a:lnTo>
                  <a:cubicBezTo>
                    <a:pt x="207" y="1068"/>
                    <a:pt x="409" y="1213"/>
                    <a:pt x="602" y="1371"/>
                  </a:cubicBezTo>
                  <a:lnTo>
                    <a:pt x="1251" y="443"/>
                  </a:lnTo>
                  <a:lnTo>
                    <a:pt x="6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>
              <a:off x="4153222" y="2022353"/>
              <a:ext cx="33335" cy="34096"/>
            </a:xfrm>
            <a:custGeom>
              <a:avLst/>
              <a:gdLst/>
              <a:ahLst/>
              <a:cxnLst/>
              <a:rect l="l" t="t" r="r" b="b"/>
              <a:pathLst>
                <a:path w="1271" h="1300" extrusionOk="0">
                  <a:moveTo>
                    <a:pt x="1" y="1"/>
                  </a:moveTo>
                  <a:lnTo>
                    <a:pt x="1" y="1300"/>
                  </a:lnTo>
                  <a:cubicBezTo>
                    <a:pt x="210" y="1269"/>
                    <a:pt x="422" y="1253"/>
                    <a:pt x="634" y="1253"/>
                  </a:cubicBezTo>
                  <a:cubicBezTo>
                    <a:pt x="846" y="1253"/>
                    <a:pt x="1059" y="1269"/>
                    <a:pt x="1271" y="1300"/>
                  </a:cubicBezTo>
                  <a:lnTo>
                    <a:pt x="12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>
              <a:off x="4006321" y="2050888"/>
              <a:ext cx="315150" cy="303242"/>
            </a:xfrm>
            <a:custGeom>
              <a:avLst/>
              <a:gdLst/>
              <a:ahLst/>
              <a:cxnLst/>
              <a:rect l="l" t="t" r="r" b="b"/>
              <a:pathLst>
                <a:path w="12016" h="11562" extrusionOk="0">
                  <a:moveTo>
                    <a:pt x="6237" y="0"/>
                  </a:moveTo>
                  <a:cubicBezTo>
                    <a:pt x="3898" y="0"/>
                    <a:pt x="1791" y="1410"/>
                    <a:pt x="896" y="3570"/>
                  </a:cubicBezTo>
                  <a:cubicBezTo>
                    <a:pt x="1" y="5731"/>
                    <a:pt x="496" y="8214"/>
                    <a:pt x="2152" y="9869"/>
                  </a:cubicBezTo>
                  <a:cubicBezTo>
                    <a:pt x="3255" y="10975"/>
                    <a:pt x="4732" y="11561"/>
                    <a:pt x="6235" y="11561"/>
                  </a:cubicBezTo>
                  <a:cubicBezTo>
                    <a:pt x="6981" y="11561"/>
                    <a:pt x="7734" y="11417"/>
                    <a:pt x="8450" y="11120"/>
                  </a:cubicBezTo>
                  <a:cubicBezTo>
                    <a:pt x="10606" y="10230"/>
                    <a:pt x="12016" y="8117"/>
                    <a:pt x="12016" y="5784"/>
                  </a:cubicBezTo>
                  <a:cubicBezTo>
                    <a:pt x="12016" y="2589"/>
                    <a:pt x="9427" y="0"/>
                    <a:pt x="62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>
              <a:off x="4018307" y="2050888"/>
              <a:ext cx="165102" cy="303269"/>
            </a:xfrm>
            <a:custGeom>
              <a:avLst/>
              <a:gdLst/>
              <a:ahLst/>
              <a:cxnLst/>
              <a:rect l="l" t="t" r="r" b="b"/>
              <a:pathLst>
                <a:path w="6295" h="11563" extrusionOk="0">
                  <a:moveTo>
                    <a:pt x="5780" y="0"/>
                  </a:moveTo>
                  <a:cubicBezTo>
                    <a:pt x="2585" y="0"/>
                    <a:pt x="1" y="2589"/>
                    <a:pt x="1" y="5779"/>
                  </a:cubicBezTo>
                  <a:cubicBezTo>
                    <a:pt x="1" y="8974"/>
                    <a:pt x="2585" y="11563"/>
                    <a:pt x="5780" y="11563"/>
                  </a:cubicBezTo>
                  <a:cubicBezTo>
                    <a:pt x="5886" y="11558"/>
                    <a:pt x="5992" y="11558"/>
                    <a:pt x="6093" y="11553"/>
                  </a:cubicBezTo>
                  <a:cubicBezTo>
                    <a:pt x="3114" y="11284"/>
                    <a:pt x="829" y="8791"/>
                    <a:pt x="829" y="5798"/>
                  </a:cubicBezTo>
                  <a:cubicBezTo>
                    <a:pt x="824" y="2724"/>
                    <a:pt x="3225" y="188"/>
                    <a:pt x="6295" y="24"/>
                  </a:cubicBezTo>
                  <a:cubicBezTo>
                    <a:pt x="6121" y="10"/>
                    <a:pt x="5953" y="0"/>
                    <a:pt x="5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>
              <a:off x="4032837" y="2075516"/>
              <a:ext cx="264163" cy="254040"/>
            </a:xfrm>
            <a:custGeom>
              <a:avLst/>
              <a:gdLst/>
              <a:ahLst/>
              <a:cxnLst/>
              <a:rect l="l" t="t" r="r" b="b"/>
              <a:pathLst>
                <a:path w="10072" h="9686" extrusionOk="0">
                  <a:moveTo>
                    <a:pt x="5225" y="0"/>
                  </a:moveTo>
                  <a:cubicBezTo>
                    <a:pt x="3965" y="0"/>
                    <a:pt x="2726" y="492"/>
                    <a:pt x="1800" y="1419"/>
                  </a:cubicBezTo>
                  <a:cubicBezTo>
                    <a:pt x="414" y="2805"/>
                    <a:pt x="0" y="4888"/>
                    <a:pt x="751" y="6697"/>
                  </a:cubicBezTo>
                  <a:cubicBezTo>
                    <a:pt x="1502" y="8507"/>
                    <a:pt x="3267" y="9685"/>
                    <a:pt x="5226" y="9685"/>
                  </a:cubicBezTo>
                  <a:cubicBezTo>
                    <a:pt x="7901" y="9685"/>
                    <a:pt x="10066" y="7515"/>
                    <a:pt x="10071" y="4845"/>
                  </a:cubicBezTo>
                  <a:cubicBezTo>
                    <a:pt x="10071" y="2882"/>
                    <a:pt x="8888" y="1116"/>
                    <a:pt x="7078" y="370"/>
                  </a:cubicBezTo>
                  <a:cubicBezTo>
                    <a:pt x="6479" y="121"/>
                    <a:pt x="5849" y="0"/>
                    <a:pt x="5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>
              <a:off x="4042804" y="2075490"/>
              <a:ext cx="134678" cy="254066"/>
            </a:xfrm>
            <a:custGeom>
              <a:avLst/>
              <a:gdLst/>
              <a:ahLst/>
              <a:cxnLst/>
              <a:rect l="l" t="t" r="r" b="b"/>
              <a:pathLst>
                <a:path w="5135" h="9687" extrusionOk="0">
                  <a:moveTo>
                    <a:pt x="4846" y="0"/>
                  </a:moveTo>
                  <a:cubicBezTo>
                    <a:pt x="2171" y="0"/>
                    <a:pt x="0" y="2170"/>
                    <a:pt x="0" y="4846"/>
                  </a:cubicBezTo>
                  <a:cubicBezTo>
                    <a:pt x="0" y="7521"/>
                    <a:pt x="2171" y="9686"/>
                    <a:pt x="4846" y="9686"/>
                  </a:cubicBezTo>
                  <a:cubicBezTo>
                    <a:pt x="4942" y="9686"/>
                    <a:pt x="5038" y="9686"/>
                    <a:pt x="5135" y="9682"/>
                  </a:cubicBezTo>
                  <a:cubicBezTo>
                    <a:pt x="2575" y="9523"/>
                    <a:pt x="578" y="7406"/>
                    <a:pt x="578" y="4846"/>
                  </a:cubicBezTo>
                  <a:cubicBezTo>
                    <a:pt x="578" y="2281"/>
                    <a:pt x="2575" y="164"/>
                    <a:pt x="5135" y="10"/>
                  </a:cubicBezTo>
                  <a:cubicBezTo>
                    <a:pt x="5038" y="5"/>
                    <a:pt x="4942" y="0"/>
                    <a:pt x="4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>
              <a:off x="4050252" y="2092485"/>
              <a:ext cx="228809" cy="220154"/>
            </a:xfrm>
            <a:custGeom>
              <a:avLst/>
              <a:gdLst/>
              <a:ahLst/>
              <a:cxnLst/>
              <a:rect l="l" t="t" r="r" b="b"/>
              <a:pathLst>
                <a:path w="8724" h="8394" extrusionOk="0">
                  <a:moveTo>
                    <a:pt x="4531" y="0"/>
                  </a:moveTo>
                  <a:cubicBezTo>
                    <a:pt x="3439" y="0"/>
                    <a:pt x="2364" y="427"/>
                    <a:pt x="1559" y="1229"/>
                  </a:cubicBezTo>
                  <a:cubicBezTo>
                    <a:pt x="361" y="2427"/>
                    <a:pt x="0" y="4236"/>
                    <a:pt x="650" y="5805"/>
                  </a:cubicBezTo>
                  <a:cubicBezTo>
                    <a:pt x="1299" y="7369"/>
                    <a:pt x="2830" y="8394"/>
                    <a:pt x="4528" y="8394"/>
                  </a:cubicBezTo>
                  <a:cubicBezTo>
                    <a:pt x="6847" y="8389"/>
                    <a:pt x="8724" y="6512"/>
                    <a:pt x="8724" y="4198"/>
                  </a:cubicBezTo>
                  <a:cubicBezTo>
                    <a:pt x="8724" y="2499"/>
                    <a:pt x="7704" y="969"/>
                    <a:pt x="6135" y="320"/>
                  </a:cubicBezTo>
                  <a:cubicBezTo>
                    <a:pt x="5616" y="105"/>
                    <a:pt x="5072" y="0"/>
                    <a:pt x="4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>
              <a:off x="4058960" y="2092380"/>
              <a:ext cx="124082" cy="220259"/>
            </a:xfrm>
            <a:custGeom>
              <a:avLst/>
              <a:gdLst/>
              <a:ahLst/>
              <a:cxnLst/>
              <a:rect l="l" t="t" r="r" b="b"/>
              <a:pathLst>
                <a:path w="4731" h="8398" extrusionOk="0">
                  <a:moveTo>
                    <a:pt x="4194" y="1"/>
                  </a:moveTo>
                  <a:cubicBezTo>
                    <a:pt x="1911" y="1"/>
                    <a:pt x="0" y="1853"/>
                    <a:pt x="0" y="4202"/>
                  </a:cubicBezTo>
                  <a:cubicBezTo>
                    <a:pt x="0" y="6546"/>
                    <a:pt x="1911" y="8398"/>
                    <a:pt x="4194" y="8398"/>
                  </a:cubicBezTo>
                  <a:cubicBezTo>
                    <a:pt x="4371" y="8398"/>
                    <a:pt x="4550" y="8387"/>
                    <a:pt x="4730" y="8364"/>
                  </a:cubicBezTo>
                  <a:cubicBezTo>
                    <a:pt x="2632" y="8094"/>
                    <a:pt x="1064" y="6314"/>
                    <a:pt x="1059" y="4202"/>
                  </a:cubicBezTo>
                  <a:cubicBezTo>
                    <a:pt x="1064" y="2089"/>
                    <a:pt x="2632" y="304"/>
                    <a:pt x="4730" y="35"/>
                  </a:cubicBezTo>
                  <a:cubicBezTo>
                    <a:pt x="4550" y="12"/>
                    <a:pt x="4371" y="1"/>
                    <a:pt x="4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>
              <a:off x="4251549" y="2022326"/>
              <a:ext cx="58566" cy="49570"/>
            </a:xfrm>
            <a:custGeom>
              <a:avLst/>
              <a:gdLst/>
              <a:ahLst/>
              <a:cxnLst/>
              <a:rect l="l" t="t" r="r" b="b"/>
              <a:pathLst>
                <a:path w="2233" h="1890" extrusionOk="0">
                  <a:moveTo>
                    <a:pt x="607" y="1"/>
                  </a:moveTo>
                  <a:cubicBezTo>
                    <a:pt x="513" y="1"/>
                    <a:pt x="419" y="45"/>
                    <a:pt x="361" y="127"/>
                  </a:cubicBezTo>
                  <a:lnTo>
                    <a:pt x="96" y="488"/>
                  </a:lnTo>
                  <a:cubicBezTo>
                    <a:pt x="0" y="622"/>
                    <a:pt x="34" y="815"/>
                    <a:pt x="168" y="911"/>
                  </a:cubicBezTo>
                  <a:lnTo>
                    <a:pt x="1448" y="1835"/>
                  </a:lnTo>
                  <a:cubicBezTo>
                    <a:pt x="1501" y="1872"/>
                    <a:pt x="1561" y="1890"/>
                    <a:pt x="1622" y="1890"/>
                  </a:cubicBezTo>
                  <a:cubicBezTo>
                    <a:pt x="1718" y="1890"/>
                    <a:pt x="1813" y="1845"/>
                    <a:pt x="1872" y="1763"/>
                  </a:cubicBezTo>
                  <a:lnTo>
                    <a:pt x="2136" y="1402"/>
                  </a:lnTo>
                  <a:cubicBezTo>
                    <a:pt x="2233" y="1267"/>
                    <a:pt x="2199" y="1075"/>
                    <a:pt x="2064" y="978"/>
                  </a:cubicBezTo>
                  <a:lnTo>
                    <a:pt x="784" y="59"/>
                  </a:lnTo>
                  <a:cubicBezTo>
                    <a:pt x="731" y="20"/>
                    <a:pt x="669" y="1"/>
                    <a:pt x="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>
              <a:off x="4029690" y="2022274"/>
              <a:ext cx="58566" cy="49675"/>
            </a:xfrm>
            <a:custGeom>
              <a:avLst/>
              <a:gdLst/>
              <a:ahLst/>
              <a:cxnLst/>
              <a:rect l="l" t="t" r="r" b="b"/>
              <a:pathLst>
                <a:path w="2233" h="1894" extrusionOk="0">
                  <a:moveTo>
                    <a:pt x="1624" y="0"/>
                  </a:moveTo>
                  <a:cubicBezTo>
                    <a:pt x="1563" y="0"/>
                    <a:pt x="1501" y="19"/>
                    <a:pt x="1448" y="57"/>
                  </a:cubicBezTo>
                  <a:lnTo>
                    <a:pt x="168" y="985"/>
                  </a:lnTo>
                  <a:cubicBezTo>
                    <a:pt x="29" y="1081"/>
                    <a:pt x="0" y="1269"/>
                    <a:pt x="96" y="1409"/>
                  </a:cubicBezTo>
                  <a:lnTo>
                    <a:pt x="361" y="1770"/>
                  </a:lnTo>
                  <a:cubicBezTo>
                    <a:pt x="419" y="1851"/>
                    <a:pt x="512" y="1894"/>
                    <a:pt x="606" y="1894"/>
                  </a:cubicBezTo>
                  <a:cubicBezTo>
                    <a:pt x="668" y="1894"/>
                    <a:pt x="731" y="1875"/>
                    <a:pt x="784" y="1837"/>
                  </a:cubicBezTo>
                  <a:lnTo>
                    <a:pt x="2064" y="913"/>
                  </a:lnTo>
                  <a:cubicBezTo>
                    <a:pt x="2199" y="817"/>
                    <a:pt x="2233" y="624"/>
                    <a:pt x="2132" y="490"/>
                  </a:cubicBezTo>
                  <a:lnTo>
                    <a:pt x="1872" y="129"/>
                  </a:lnTo>
                  <a:cubicBezTo>
                    <a:pt x="1811" y="44"/>
                    <a:pt x="1717" y="0"/>
                    <a:pt x="1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>
              <a:off x="4133420" y="1981097"/>
              <a:ext cx="72965" cy="44062"/>
            </a:xfrm>
            <a:custGeom>
              <a:avLst/>
              <a:gdLst/>
              <a:ahLst/>
              <a:cxnLst/>
              <a:rect l="l" t="t" r="r" b="b"/>
              <a:pathLst>
                <a:path w="2782" h="1680" extrusionOk="0">
                  <a:moveTo>
                    <a:pt x="352" y="0"/>
                  </a:moveTo>
                  <a:cubicBezTo>
                    <a:pt x="159" y="0"/>
                    <a:pt x="0" y="159"/>
                    <a:pt x="0" y="356"/>
                  </a:cubicBezTo>
                  <a:lnTo>
                    <a:pt x="0" y="1328"/>
                  </a:lnTo>
                  <a:cubicBezTo>
                    <a:pt x="0" y="1521"/>
                    <a:pt x="159" y="1680"/>
                    <a:pt x="352" y="1680"/>
                  </a:cubicBezTo>
                  <a:lnTo>
                    <a:pt x="2430" y="1680"/>
                  </a:lnTo>
                  <a:cubicBezTo>
                    <a:pt x="2623" y="1680"/>
                    <a:pt x="2781" y="1521"/>
                    <a:pt x="2781" y="1328"/>
                  </a:cubicBezTo>
                  <a:lnTo>
                    <a:pt x="2781" y="356"/>
                  </a:lnTo>
                  <a:cubicBezTo>
                    <a:pt x="2781" y="159"/>
                    <a:pt x="2623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>
              <a:off x="4133420" y="1981097"/>
              <a:ext cx="31814" cy="44062"/>
            </a:xfrm>
            <a:custGeom>
              <a:avLst/>
              <a:gdLst/>
              <a:ahLst/>
              <a:cxnLst/>
              <a:rect l="l" t="t" r="r" b="b"/>
              <a:pathLst>
                <a:path w="1213" h="1680" extrusionOk="0">
                  <a:moveTo>
                    <a:pt x="356" y="0"/>
                  </a:moveTo>
                  <a:cubicBezTo>
                    <a:pt x="159" y="0"/>
                    <a:pt x="0" y="159"/>
                    <a:pt x="0" y="356"/>
                  </a:cubicBezTo>
                  <a:lnTo>
                    <a:pt x="0" y="1328"/>
                  </a:lnTo>
                  <a:cubicBezTo>
                    <a:pt x="0" y="1521"/>
                    <a:pt x="159" y="1680"/>
                    <a:pt x="356" y="1680"/>
                  </a:cubicBezTo>
                  <a:lnTo>
                    <a:pt x="1213" y="1680"/>
                  </a:lnTo>
                  <a:cubicBezTo>
                    <a:pt x="1016" y="1680"/>
                    <a:pt x="862" y="1521"/>
                    <a:pt x="862" y="1328"/>
                  </a:cubicBezTo>
                  <a:lnTo>
                    <a:pt x="862" y="356"/>
                  </a:lnTo>
                  <a:cubicBezTo>
                    <a:pt x="862" y="159"/>
                    <a:pt x="1016" y="0"/>
                    <a:pt x="1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>
              <a:off x="4149681" y="2187429"/>
              <a:ext cx="35250" cy="30214"/>
            </a:xfrm>
            <a:custGeom>
              <a:avLst/>
              <a:gdLst/>
              <a:ahLst/>
              <a:cxnLst/>
              <a:rect l="l" t="t" r="r" b="b"/>
              <a:pathLst>
                <a:path w="1344" h="1152" extrusionOk="0">
                  <a:moveTo>
                    <a:pt x="771" y="0"/>
                  </a:moveTo>
                  <a:cubicBezTo>
                    <a:pt x="256" y="0"/>
                    <a:pt x="1" y="621"/>
                    <a:pt x="362" y="982"/>
                  </a:cubicBezTo>
                  <a:cubicBezTo>
                    <a:pt x="480" y="1099"/>
                    <a:pt x="625" y="1151"/>
                    <a:pt x="766" y="1151"/>
                  </a:cubicBezTo>
                  <a:cubicBezTo>
                    <a:pt x="1062" y="1151"/>
                    <a:pt x="1343" y="923"/>
                    <a:pt x="1343" y="578"/>
                  </a:cubicBezTo>
                  <a:cubicBezTo>
                    <a:pt x="1343" y="260"/>
                    <a:pt x="1088" y="0"/>
                    <a:pt x="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>
              <a:off x="4154743" y="2187455"/>
              <a:ext cx="24890" cy="30240"/>
            </a:xfrm>
            <a:custGeom>
              <a:avLst/>
              <a:gdLst/>
              <a:ahLst/>
              <a:cxnLst/>
              <a:rect l="l" t="t" r="r" b="b"/>
              <a:pathLst>
                <a:path w="949" h="1153" extrusionOk="0">
                  <a:moveTo>
                    <a:pt x="580" y="1"/>
                  </a:moveTo>
                  <a:cubicBezTo>
                    <a:pt x="283" y="1"/>
                    <a:pt x="0" y="233"/>
                    <a:pt x="0" y="577"/>
                  </a:cubicBezTo>
                  <a:cubicBezTo>
                    <a:pt x="0" y="920"/>
                    <a:pt x="283" y="1153"/>
                    <a:pt x="580" y="1153"/>
                  </a:cubicBezTo>
                  <a:cubicBezTo>
                    <a:pt x="707" y="1153"/>
                    <a:pt x="837" y="1110"/>
                    <a:pt x="948" y="1015"/>
                  </a:cubicBezTo>
                  <a:cubicBezTo>
                    <a:pt x="818" y="904"/>
                    <a:pt x="746" y="745"/>
                    <a:pt x="746" y="577"/>
                  </a:cubicBezTo>
                  <a:cubicBezTo>
                    <a:pt x="746" y="408"/>
                    <a:pt x="818" y="245"/>
                    <a:pt x="948" y="139"/>
                  </a:cubicBezTo>
                  <a:cubicBezTo>
                    <a:pt x="837" y="44"/>
                    <a:pt x="707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>
              <a:off x="4026648" y="2069798"/>
              <a:ext cx="275782" cy="265344"/>
            </a:xfrm>
            <a:custGeom>
              <a:avLst/>
              <a:gdLst/>
              <a:ahLst/>
              <a:cxnLst/>
              <a:rect l="l" t="t" r="r" b="b"/>
              <a:pathLst>
                <a:path w="10515" h="10117" extrusionOk="0">
                  <a:moveTo>
                    <a:pt x="5453" y="427"/>
                  </a:moveTo>
                  <a:cubicBezTo>
                    <a:pt x="6051" y="427"/>
                    <a:pt x="6653" y="543"/>
                    <a:pt x="7228" y="780"/>
                  </a:cubicBezTo>
                  <a:cubicBezTo>
                    <a:pt x="8960" y="1493"/>
                    <a:pt x="10086" y="3181"/>
                    <a:pt x="10086" y="5058"/>
                  </a:cubicBezTo>
                  <a:cubicBezTo>
                    <a:pt x="10086" y="7613"/>
                    <a:pt x="8012" y="9687"/>
                    <a:pt x="5457" y="9687"/>
                  </a:cubicBezTo>
                  <a:cubicBezTo>
                    <a:pt x="3580" y="9687"/>
                    <a:pt x="1892" y="8561"/>
                    <a:pt x="1175" y="6829"/>
                  </a:cubicBezTo>
                  <a:cubicBezTo>
                    <a:pt x="458" y="5096"/>
                    <a:pt x="857" y="3104"/>
                    <a:pt x="2180" y="1781"/>
                  </a:cubicBezTo>
                  <a:cubicBezTo>
                    <a:pt x="3065" y="897"/>
                    <a:pt x="4248" y="427"/>
                    <a:pt x="5453" y="427"/>
                  </a:cubicBezTo>
                  <a:close/>
                  <a:moveTo>
                    <a:pt x="5457" y="1"/>
                  </a:moveTo>
                  <a:cubicBezTo>
                    <a:pt x="3407" y="1"/>
                    <a:pt x="1564" y="1233"/>
                    <a:pt x="780" y="3124"/>
                  </a:cubicBezTo>
                  <a:cubicBezTo>
                    <a:pt x="1" y="5015"/>
                    <a:pt x="434" y="7190"/>
                    <a:pt x="1877" y="8633"/>
                  </a:cubicBezTo>
                  <a:cubicBezTo>
                    <a:pt x="2846" y="9602"/>
                    <a:pt x="4139" y="10116"/>
                    <a:pt x="5455" y="10116"/>
                  </a:cubicBezTo>
                  <a:cubicBezTo>
                    <a:pt x="6107" y="10116"/>
                    <a:pt x="6765" y="9990"/>
                    <a:pt x="7391" y="9730"/>
                  </a:cubicBezTo>
                  <a:cubicBezTo>
                    <a:pt x="9282" y="8951"/>
                    <a:pt x="10514" y="7103"/>
                    <a:pt x="10514" y="5058"/>
                  </a:cubicBezTo>
                  <a:cubicBezTo>
                    <a:pt x="10509" y="2267"/>
                    <a:pt x="8248" y="6"/>
                    <a:pt x="5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>
              <a:off x="4044955" y="2086715"/>
              <a:ext cx="240559" cy="231484"/>
            </a:xfrm>
            <a:custGeom>
              <a:avLst/>
              <a:gdLst/>
              <a:ahLst/>
              <a:cxnLst/>
              <a:rect l="l" t="t" r="r" b="b"/>
              <a:pathLst>
                <a:path w="9172" h="8826" extrusionOk="0">
                  <a:moveTo>
                    <a:pt x="4971" y="434"/>
                  </a:moveTo>
                  <a:cubicBezTo>
                    <a:pt x="5524" y="463"/>
                    <a:pt x="6068" y="607"/>
                    <a:pt x="6559" y="862"/>
                  </a:cubicBezTo>
                  <a:lnTo>
                    <a:pt x="6390" y="1155"/>
                  </a:lnTo>
                  <a:cubicBezTo>
                    <a:pt x="6285" y="1326"/>
                    <a:pt x="6431" y="1484"/>
                    <a:pt x="6579" y="1484"/>
                  </a:cubicBezTo>
                  <a:cubicBezTo>
                    <a:pt x="6647" y="1484"/>
                    <a:pt x="6716" y="1450"/>
                    <a:pt x="6761" y="1367"/>
                  </a:cubicBezTo>
                  <a:lnTo>
                    <a:pt x="6934" y="1074"/>
                  </a:lnTo>
                  <a:cubicBezTo>
                    <a:pt x="7396" y="1377"/>
                    <a:pt x="7790" y="1776"/>
                    <a:pt x="8094" y="2238"/>
                  </a:cubicBezTo>
                  <a:lnTo>
                    <a:pt x="7800" y="2407"/>
                  </a:lnTo>
                  <a:cubicBezTo>
                    <a:pt x="7600" y="2529"/>
                    <a:pt x="7718" y="2807"/>
                    <a:pt x="7908" y="2807"/>
                  </a:cubicBezTo>
                  <a:cubicBezTo>
                    <a:pt x="7943" y="2807"/>
                    <a:pt x="7979" y="2798"/>
                    <a:pt x="8017" y="2777"/>
                  </a:cubicBezTo>
                  <a:lnTo>
                    <a:pt x="8310" y="2609"/>
                  </a:lnTo>
                  <a:cubicBezTo>
                    <a:pt x="8560" y="3104"/>
                    <a:pt x="8705" y="3643"/>
                    <a:pt x="8734" y="4196"/>
                  </a:cubicBezTo>
                  <a:lnTo>
                    <a:pt x="8397" y="4196"/>
                  </a:lnTo>
                  <a:cubicBezTo>
                    <a:pt x="8108" y="4196"/>
                    <a:pt x="8108" y="4625"/>
                    <a:pt x="8397" y="4625"/>
                  </a:cubicBezTo>
                  <a:lnTo>
                    <a:pt x="8734" y="4625"/>
                  </a:lnTo>
                  <a:cubicBezTo>
                    <a:pt x="8705" y="5178"/>
                    <a:pt x="8560" y="5722"/>
                    <a:pt x="8310" y="6213"/>
                  </a:cubicBezTo>
                  <a:lnTo>
                    <a:pt x="8017" y="6044"/>
                  </a:lnTo>
                  <a:cubicBezTo>
                    <a:pt x="7980" y="6025"/>
                    <a:pt x="7944" y="6016"/>
                    <a:pt x="7910" y="6016"/>
                  </a:cubicBezTo>
                  <a:cubicBezTo>
                    <a:pt x="7719" y="6016"/>
                    <a:pt x="7600" y="6292"/>
                    <a:pt x="7800" y="6415"/>
                  </a:cubicBezTo>
                  <a:lnTo>
                    <a:pt x="8094" y="6588"/>
                  </a:lnTo>
                  <a:cubicBezTo>
                    <a:pt x="7791" y="7049"/>
                    <a:pt x="7398" y="7442"/>
                    <a:pt x="6933" y="7750"/>
                  </a:cubicBezTo>
                  <a:lnTo>
                    <a:pt x="6933" y="7750"/>
                  </a:lnTo>
                  <a:lnTo>
                    <a:pt x="6761" y="7459"/>
                  </a:lnTo>
                  <a:cubicBezTo>
                    <a:pt x="6716" y="7376"/>
                    <a:pt x="6647" y="7342"/>
                    <a:pt x="6579" y="7342"/>
                  </a:cubicBezTo>
                  <a:cubicBezTo>
                    <a:pt x="6431" y="7342"/>
                    <a:pt x="6285" y="7500"/>
                    <a:pt x="6390" y="7671"/>
                  </a:cubicBezTo>
                  <a:lnTo>
                    <a:pt x="6559" y="7964"/>
                  </a:lnTo>
                  <a:cubicBezTo>
                    <a:pt x="6068" y="8219"/>
                    <a:pt x="5524" y="8363"/>
                    <a:pt x="4971" y="8392"/>
                  </a:cubicBezTo>
                  <a:lnTo>
                    <a:pt x="4971" y="8051"/>
                  </a:lnTo>
                  <a:cubicBezTo>
                    <a:pt x="4971" y="7909"/>
                    <a:pt x="4864" y="7838"/>
                    <a:pt x="4757" y="7838"/>
                  </a:cubicBezTo>
                  <a:cubicBezTo>
                    <a:pt x="4650" y="7838"/>
                    <a:pt x="4543" y="7909"/>
                    <a:pt x="4543" y="8051"/>
                  </a:cubicBezTo>
                  <a:lnTo>
                    <a:pt x="4543" y="8392"/>
                  </a:lnTo>
                  <a:cubicBezTo>
                    <a:pt x="3989" y="8363"/>
                    <a:pt x="3450" y="8219"/>
                    <a:pt x="2955" y="7964"/>
                  </a:cubicBezTo>
                  <a:lnTo>
                    <a:pt x="3123" y="7671"/>
                  </a:lnTo>
                  <a:cubicBezTo>
                    <a:pt x="3231" y="7500"/>
                    <a:pt x="3084" y="7342"/>
                    <a:pt x="2935" y="7342"/>
                  </a:cubicBezTo>
                  <a:cubicBezTo>
                    <a:pt x="2866" y="7342"/>
                    <a:pt x="2797" y="7376"/>
                    <a:pt x="2753" y="7459"/>
                  </a:cubicBezTo>
                  <a:lnTo>
                    <a:pt x="2584" y="7752"/>
                  </a:lnTo>
                  <a:cubicBezTo>
                    <a:pt x="2122" y="7449"/>
                    <a:pt x="1723" y="7050"/>
                    <a:pt x="1425" y="6588"/>
                  </a:cubicBezTo>
                  <a:lnTo>
                    <a:pt x="1713" y="6419"/>
                  </a:lnTo>
                  <a:cubicBezTo>
                    <a:pt x="1930" y="6303"/>
                    <a:pt x="1811" y="6012"/>
                    <a:pt x="1621" y="6012"/>
                  </a:cubicBezTo>
                  <a:cubicBezTo>
                    <a:pt x="1583" y="6012"/>
                    <a:pt x="1543" y="6023"/>
                    <a:pt x="1501" y="6049"/>
                  </a:cubicBezTo>
                  <a:lnTo>
                    <a:pt x="1208" y="6217"/>
                  </a:lnTo>
                  <a:cubicBezTo>
                    <a:pt x="953" y="5722"/>
                    <a:pt x="809" y="5183"/>
                    <a:pt x="780" y="4630"/>
                  </a:cubicBezTo>
                  <a:lnTo>
                    <a:pt x="1121" y="4630"/>
                  </a:lnTo>
                  <a:cubicBezTo>
                    <a:pt x="1405" y="4630"/>
                    <a:pt x="1405" y="4201"/>
                    <a:pt x="1121" y="4201"/>
                  </a:cubicBezTo>
                  <a:lnTo>
                    <a:pt x="780" y="4201"/>
                  </a:lnTo>
                  <a:cubicBezTo>
                    <a:pt x="809" y="3648"/>
                    <a:pt x="953" y="3104"/>
                    <a:pt x="1208" y="2613"/>
                  </a:cubicBezTo>
                  <a:cubicBezTo>
                    <a:pt x="1526" y="2791"/>
                    <a:pt x="1535" y="2811"/>
                    <a:pt x="1607" y="2811"/>
                  </a:cubicBezTo>
                  <a:cubicBezTo>
                    <a:pt x="1829" y="2811"/>
                    <a:pt x="1906" y="2517"/>
                    <a:pt x="1713" y="2411"/>
                  </a:cubicBezTo>
                  <a:lnTo>
                    <a:pt x="1425" y="2243"/>
                  </a:lnTo>
                  <a:cubicBezTo>
                    <a:pt x="1723" y="1776"/>
                    <a:pt x="2122" y="1382"/>
                    <a:pt x="2584" y="1078"/>
                  </a:cubicBezTo>
                  <a:lnTo>
                    <a:pt x="2753" y="1372"/>
                  </a:lnTo>
                  <a:cubicBezTo>
                    <a:pt x="2796" y="1454"/>
                    <a:pt x="2865" y="1487"/>
                    <a:pt x="2933" y="1487"/>
                  </a:cubicBezTo>
                  <a:cubicBezTo>
                    <a:pt x="3083" y="1487"/>
                    <a:pt x="3232" y="1327"/>
                    <a:pt x="3123" y="1155"/>
                  </a:cubicBezTo>
                  <a:lnTo>
                    <a:pt x="2955" y="862"/>
                  </a:lnTo>
                  <a:cubicBezTo>
                    <a:pt x="3450" y="612"/>
                    <a:pt x="3989" y="467"/>
                    <a:pt x="4543" y="439"/>
                  </a:cubicBezTo>
                  <a:lnTo>
                    <a:pt x="4543" y="775"/>
                  </a:lnTo>
                  <a:cubicBezTo>
                    <a:pt x="4543" y="920"/>
                    <a:pt x="4650" y="992"/>
                    <a:pt x="4757" y="992"/>
                  </a:cubicBezTo>
                  <a:cubicBezTo>
                    <a:pt x="4864" y="992"/>
                    <a:pt x="4971" y="920"/>
                    <a:pt x="4971" y="775"/>
                  </a:cubicBezTo>
                  <a:lnTo>
                    <a:pt x="4971" y="434"/>
                  </a:lnTo>
                  <a:close/>
                  <a:moveTo>
                    <a:pt x="4759" y="1"/>
                  </a:moveTo>
                  <a:cubicBezTo>
                    <a:pt x="2974" y="1"/>
                    <a:pt x="1362" y="1078"/>
                    <a:pt x="679" y="2724"/>
                  </a:cubicBezTo>
                  <a:cubicBezTo>
                    <a:pt x="0" y="4375"/>
                    <a:pt x="376" y="6270"/>
                    <a:pt x="1636" y="7536"/>
                  </a:cubicBezTo>
                  <a:cubicBezTo>
                    <a:pt x="2479" y="8378"/>
                    <a:pt x="3607" y="8825"/>
                    <a:pt x="4755" y="8825"/>
                  </a:cubicBezTo>
                  <a:cubicBezTo>
                    <a:pt x="5325" y="8825"/>
                    <a:pt x="5900" y="8715"/>
                    <a:pt x="6448" y="8489"/>
                  </a:cubicBezTo>
                  <a:cubicBezTo>
                    <a:pt x="8094" y="7805"/>
                    <a:pt x="9171" y="6198"/>
                    <a:pt x="9171" y="4413"/>
                  </a:cubicBezTo>
                  <a:cubicBezTo>
                    <a:pt x="9167" y="1978"/>
                    <a:pt x="7194" y="5"/>
                    <a:pt x="4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>
              <a:off x="4147793" y="2128102"/>
              <a:ext cx="43826" cy="95075"/>
            </a:xfrm>
            <a:custGeom>
              <a:avLst/>
              <a:gdLst/>
              <a:ahLst/>
              <a:cxnLst/>
              <a:rect l="l" t="t" r="r" b="b"/>
              <a:pathLst>
                <a:path w="1671" h="3625" extrusionOk="0">
                  <a:moveTo>
                    <a:pt x="835" y="2474"/>
                  </a:moveTo>
                  <a:cubicBezTo>
                    <a:pt x="1021" y="2474"/>
                    <a:pt x="1199" y="2617"/>
                    <a:pt x="1199" y="2835"/>
                  </a:cubicBezTo>
                  <a:cubicBezTo>
                    <a:pt x="1199" y="3037"/>
                    <a:pt x="1035" y="3196"/>
                    <a:pt x="838" y="3196"/>
                  </a:cubicBezTo>
                  <a:cubicBezTo>
                    <a:pt x="516" y="3196"/>
                    <a:pt x="352" y="2806"/>
                    <a:pt x="583" y="2580"/>
                  </a:cubicBezTo>
                  <a:cubicBezTo>
                    <a:pt x="656" y="2507"/>
                    <a:pt x="747" y="2474"/>
                    <a:pt x="835" y="2474"/>
                  </a:cubicBezTo>
                  <a:close/>
                  <a:moveTo>
                    <a:pt x="836" y="1"/>
                  </a:moveTo>
                  <a:cubicBezTo>
                    <a:pt x="729" y="1"/>
                    <a:pt x="622" y="73"/>
                    <a:pt x="622" y="217"/>
                  </a:cubicBezTo>
                  <a:lnTo>
                    <a:pt x="622" y="2075"/>
                  </a:lnTo>
                  <a:cubicBezTo>
                    <a:pt x="241" y="2185"/>
                    <a:pt x="1" y="2556"/>
                    <a:pt x="54" y="2946"/>
                  </a:cubicBezTo>
                  <a:cubicBezTo>
                    <a:pt x="107" y="3335"/>
                    <a:pt x="443" y="3624"/>
                    <a:pt x="838" y="3624"/>
                  </a:cubicBezTo>
                  <a:cubicBezTo>
                    <a:pt x="1233" y="3624"/>
                    <a:pt x="1565" y="3335"/>
                    <a:pt x="1618" y="2946"/>
                  </a:cubicBezTo>
                  <a:cubicBezTo>
                    <a:pt x="1670" y="2556"/>
                    <a:pt x="1430" y="2185"/>
                    <a:pt x="1050" y="2075"/>
                  </a:cubicBezTo>
                  <a:lnTo>
                    <a:pt x="1050" y="217"/>
                  </a:lnTo>
                  <a:cubicBezTo>
                    <a:pt x="1050" y="73"/>
                    <a:pt x="943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>
              <a:off x="4012380" y="1975405"/>
              <a:ext cx="314546" cy="384469"/>
            </a:xfrm>
            <a:custGeom>
              <a:avLst/>
              <a:gdLst/>
              <a:ahLst/>
              <a:cxnLst/>
              <a:rect l="l" t="t" r="r" b="b"/>
              <a:pathLst>
                <a:path w="11993" h="14659" extrusionOk="0">
                  <a:moveTo>
                    <a:pt x="6415" y="2113"/>
                  </a:moveTo>
                  <a:lnTo>
                    <a:pt x="6415" y="2681"/>
                  </a:lnTo>
                  <a:cubicBezTo>
                    <a:pt x="6313" y="2673"/>
                    <a:pt x="6185" y="2665"/>
                    <a:pt x="6065" y="2665"/>
                  </a:cubicBezTo>
                  <a:cubicBezTo>
                    <a:pt x="6039" y="2665"/>
                    <a:pt x="6012" y="2666"/>
                    <a:pt x="5987" y="2666"/>
                  </a:cubicBezTo>
                  <a:cubicBezTo>
                    <a:pt x="5847" y="2666"/>
                    <a:pt x="5698" y="2671"/>
                    <a:pt x="5578" y="2676"/>
                  </a:cubicBezTo>
                  <a:lnTo>
                    <a:pt x="5573" y="2681"/>
                  </a:lnTo>
                  <a:lnTo>
                    <a:pt x="5573" y="2113"/>
                  </a:lnTo>
                  <a:close/>
                  <a:moveTo>
                    <a:pt x="9719" y="2005"/>
                  </a:moveTo>
                  <a:cubicBezTo>
                    <a:pt x="9736" y="2005"/>
                    <a:pt x="9753" y="2010"/>
                    <a:pt x="9769" y="2022"/>
                  </a:cubicBezTo>
                  <a:lnTo>
                    <a:pt x="11049" y="2941"/>
                  </a:lnTo>
                  <a:cubicBezTo>
                    <a:pt x="11087" y="2970"/>
                    <a:pt x="11097" y="3027"/>
                    <a:pt x="11073" y="3066"/>
                  </a:cubicBezTo>
                  <a:lnTo>
                    <a:pt x="10808" y="3427"/>
                  </a:lnTo>
                  <a:cubicBezTo>
                    <a:pt x="10790" y="3450"/>
                    <a:pt x="10762" y="3463"/>
                    <a:pt x="10734" y="3463"/>
                  </a:cubicBezTo>
                  <a:cubicBezTo>
                    <a:pt x="10716" y="3463"/>
                    <a:pt x="10698" y="3457"/>
                    <a:pt x="10683" y="3446"/>
                  </a:cubicBezTo>
                  <a:lnTo>
                    <a:pt x="9403" y="2527"/>
                  </a:lnTo>
                  <a:cubicBezTo>
                    <a:pt x="9364" y="2498"/>
                    <a:pt x="9355" y="2440"/>
                    <a:pt x="9384" y="2402"/>
                  </a:cubicBezTo>
                  <a:lnTo>
                    <a:pt x="9648" y="2041"/>
                  </a:lnTo>
                  <a:cubicBezTo>
                    <a:pt x="9666" y="2018"/>
                    <a:pt x="9692" y="2005"/>
                    <a:pt x="9719" y="2005"/>
                  </a:cubicBezTo>
                  <a:close/>
                  <a:moveTo>
                    <a:pt x="2279" y="2000"/>
                  </a:moveTo>
                  <a:cubicBezTo>
                    <a:pt x="2305" y="2000"/>
                    <a:pt x="2331" y="2013"/>
                    <a:pt x="2349" y="2036"/>
                  </a:cubicBezTo>
                  <a:lnTo>
                    <a:pt x="2614" y="2397"/>
                  </a:lnTo>
                  <a:cubicBezTo>
                    <a:pt x="2642" y="2440"/>
                    <a:pt x="2633" y="2493"/>
                    <a:pt x="2594" y="2522"/>
                  </a:cubicBezTo>
                  <a:lnTo>
                    <a:pt x="1314" y="3451"/>
                  </a:lnTo>
                  <a:cubicBezTo>
                    <a:pt x="1299" y="3460"/>
                    <a:pt x="1281" y="3464"/>
                    <a:pt x="1265" y="3464"/>
                  </a:cubicBezTo>
                  <a:cubicBezTo>
                    <a:pt x="1236" y="3464"/>
                    <a:pt x="1208" y="3451"/>
                    <a:pt x="1189" y="3427"/>
                  </a:cubicBezTo>
                  <a:lnTo>
                    <a:pt x="925" y="3066"/>
                  </a:lnTo>
                  <a:cubicBezTo>
                    <a:pt x="896" y="3027"/>
                    <a:pt x="905" y="2970"/>
                    <a:pt x="949" y="2941"/>
                  </a:cubicBezTo>
                  <a:lnTo>
                    <a:pt x="2229" y="2017"/>
                  </a:lnTo>
                  <a:cubicBezTo>
                    <a:pt x="2244" y="2005"/>
                    <a:pt x="2261" y="2000"/>
                    <a:pt x="2279" y="2000"/>
                  </a:cubicBezTo>
                  <a:close/>
                  <a:moveTo>
                    <a:pt x="2310" y="3258"/>
                  </a:moveTo>
                  <a:lnTo>
                    <a:pt x="2623" y="3706"/>
                  </a:lnTo>
                  <a:cubicBezTo>
                    <a:pt x="2565" y="3744"/>
                    <a:pt x="2503" y="3788"/>
                    <a:pt x="2445" y="3831"/>
                  </a:cubicBezTo>
                  <a:lnTo>
                    <a:pt x="2132" y="3388"/>
                  </a:lnTo>
                  <a:lnTo>
                    <a:pt x="2310" y="3258"/>
                  </a:lnTo>
                  <a:close/>
                  <a:moveTo>
                    <a:pt x="9687" y="3258"/>
                  </a:moveTo>
                  <a:lnTo>
                    <a:pt x="9860" y="3388"/>
                  </a:lnTo>
                  <a:lnTo>
                    <a:pt x="9547" y="3831"/>
                  </a:lnTo>
                  <a:cubicBezTo>
                    <a:pt x="9490" y="3788"/>
                    <a:pt x="9432" y="3744"/>
                    <a:pt x="9369" y="3706"/>
                  </a:cubicBezTo>
                  <a:lnTo>
                    <a:pt x="9687" y="3258"/>
                  </a:lnTo>
                  <a:close/>
                  <a:moveTo>
                    <a:pt x="4962" y="1"/>
                  </a:moveTo>
                  <a:cubicBezTo>
                    <a:pt x="4649" y="1"/>
                    <a:pt x="4394" y="256"/>
                    <a:pt x="4394" y="568"/>
                  </a:cubicBezTo>
                  <a:lnTo>
                    <a:pt x="4394" y="1540"/>
                  </a:lnTo>
                  <a:cubicBezTo>
                    <a:pt x="4394" y="1853"/>
                    <a:pt x="4649" y="2108"/>
                    <a:pt x="4962" y="2108"/>
                  </a:cubicBezTo>
                  <a:lnTo>
                    <a:pt x="5149" y="2108"/>
                  </a:lnTo>
                  <a:lnTo>
                    <a:pt x="5149" y="2724"/>
                  </a:lnTo>
                  <a:cubicBezTo>
                    <a:pt x="4389" y="2830"/>
                    <a:pt x="3653" y="3090"/>
                    <a:pt x="2989" y="3475"/>
                  </a:cubicBezTo>
                  <a:lnTo>
                    <a:pt x="2657" y="3008"/>
                  </a:lnTo>
                  <a:lnTo>
                    <a:pt x="2845" y="2873"/>
                  </a:lnTo>
                  <a:cubicBezTo>
                    <a:pt x="3076" y="2710"/>
                    <a:pt x="3128" y="2387"/>
                    <a:pt x="2965" y="2152"/>
                  </a:cubicBezTo>
                  <a:lnTo>
                    <a:pt x="2700" y="1791"/>
                  </a:lnTo>
                  <a:cubicBezTo>
                    <a:pt x="2601" y="1650"/>
                    <a:pt x="2442" y="1575"/>
                    <a:pt x="2280" y="1575"/>
                  </a:cubicBezTo>
                  <a:cubicBezTo>
                    <a:pt x="2176" y="1575"/>
                    <a:pt x="2071" y="1606"/>
                    <a:pt x="1978" y="1670"/>
                  </a:cubicBezTo>
                  <a:lnTo>
                    <a:pt x="699" y="2594"/>
                  </a:lnTo>
                  <a:cubicBezTo>
                    <a:pt x="468" y="2758"/>
                    <a:pt x="415" y="3080"/>
                    <a:pt x="578" y="3316"/>
                  </a:cubicBezTo>
                  <a:lnTo>
                    <a:pt x="843" y="3677"/>
                  </a:lnTo>
                  <a:cubicBezTo>
                    <a:pt x="942" y="3817"/>
                    <a:pt x="1101" y="3892"/>
                    <a:pt x="1263" y="3892"/>
                  </a:cubicBezTo>
                  <a:cubicBezTo>
                    <a:pt x="1367" y="3892"/>
                    <a:pt x="1472" y="3861"/>
                    <a:pt x="1565" y="3797"/>
                  </a:cubicBezTo>
                  <a:lnTo>
                    <a:pt x="1786" y="3638"/>
                  </a:lnTo>
                  <a:lnTo>
                    <a:pt x="2113" y="4100"/>
                  </a:lnTo>
                  <a:cubicBezTo>
                    <a:pt x="775" y="5236"/>
                    <a:pt x="6" y="6901"/>
                    <a:pt x="6" y="8657"/>
                  </a:cubicBezTo>
                  <a:cubicBezTo>
                    <a:pt x="1" y="11866"/>
                    <a:pt x="2522" y="14508"/>
                    <a:pt x="5727" y="14652"/>
                  </a:cubicBezTo>
                  <a:cubicBezTo>
                    <a:pt x="5819" y="14657"/>
                    <a:pt x="5910" y="14659"/>
                    <a:pt x="6001" y="14659"/>
                  </a:cubicBezTo>
                  <a:cubicBezTo>
                    <a:pt x="9087" y="14659"/>
                    <a:pt x="11692" y="12304"/>
                    <a:pt x="11972" y="9201"/>
                  </a:cubicBezTo>
                  <a:cubicBezTo>
                    <a:pt x="11988" y="9044"/>
                    <a:pt x="11871" y="8960"/>
                    <a:pt x="11755" y="8960"/>
                  </a:cubicBezTo>
                  <a:cubicBezTo>
                    <a:pt x="11654" y="8960"/>
                    <a:pt x="11553" y="9025"/>
                    <a:pt x="11544" y="9162"/>
                  </a:cubicBezTo>
                  <a:cubicBezTo>
                    <a:pt x="11342" y="11356"/>
                    <a:pt x="9865" y="13228"/>
                    <a:pt x="7777" y="13935"/>
                  </a:cubicBezTo>
                  <a:cubicBezTo>
                    <a:pt x="7195" y="14131"/>
                    <a:pt x="6597" y="14226"/>
                    <a:pt x="6003" y="14226"/>
                  </a:cubicBezTo>
                  <a:cubicBezTo>
                    <a:pt x="4466" y="14226"/>
                    <a:pt x="2965" y="13589"/>
                    <a:pt x="1892" y="12415"/>
                  </a:cubicBezTo>
                  <a:cubicBezTo>
                    <a:pt x="405" y="10784"/>
                    <a:pt x="15" y="8431"/>
                    <a:pt x="905" y="6415"/>
                  </a:cubicBezTo>
                  <a:cubicBezTo>
                    <a:pt x="1796" y="4399"/>
                    <a:pt x="3792" y="3095"/>
                    <a:pt x="6001" y="3095"/>
                  </a:cubicBezTo>
                  <a:cubicBezTo>
                    <a:pt x="8874" y="3095"/>
                    <a:pt x="11308" y="5332"/>
                    <a:pt x="11544" y="8195"/>
                  </a:cubicBezTo>
                  <a:cubicBezTo>
                    <a:pt x="11551" y="8335"/>
                    <a:pt x="11654" y="8401"/>
                    <a:pt x="11758" y="8401"/>
                  </a:cubicBezTo>
                  <a:cubicBezTo>
                    <a:pt x="11875" y="8401"/>
                    <a:pt x="11993" y="8317"/>
                    <a:pt x="11972" y="8161"/>
                  </a:cubicBezTo>
                  <a:cubicBezTo>
                    <a:pt x="11842" y="6583"/>
                    <a:pt x="11092" y="5120"/>
                    <a:pt x="9889" y="4100"/>
                  </a:cubicBezTo>
                  <a:lnTo>
                    <a:pt x="10211" y="3638"/>
                  </a:lnTo>
                  <a:lnTo>
                    <a:pt x="10437" y="3797"/>
                  </a:lnTo>
                  <a:cubicBezTo>
                    <a:pt x="10528" y="3863"/>
                    <a:pt x="10632" y="3894"/>
                    <a:pt x="10735" y="3894"/>
                  </a:cubicBezTo>
                  <a:cubicBezTo>
                    <a:pt x="10897" y="3894"/>
                    <a:pt x="11057" y="3818"/>
                    <a:pt x="11159" y="3677"/>
                  </a:cubicBezTo>
                  <a:lnTo>
                    <a:pt x="11419" y="3316"/>
                  </a:lnTo>
                  <a:cubicBezTo>
                    <a:pt x="11583" y="3085"/>
                    <a:pt x="11530" y="2763"/>
                    <a:pt x="11299" y="2594"/>
                  </a:cubicBezTo>
                  <a:lnTo>
                    <a:pt x="10024" y="1670"/>
                  </a:lnTo>
                  <a:cubicBezTo>
                    <a:pt x="9933" y="1606"/>
                    <a:pt x="9829" y="1575"/>
                    <a:pt x="9725" y="1575"/>
                  </a:cubicBezTo>
                  <a:cubicBezTo>
                    <a:pt x="9564" y="1575"/>
                    <a:pt x="9404" y="1650"/>
                    <a:pt x="9302" y="1791"/>
                  </a:cubicBezTo>
                  <a:lnTo>
                    <a:pt x="9042" y="2152"/>
                  </a:lnTo>
                  <a:cubicBezTo>
                    <a:pt x="8874" y="2383"/>
                    <a:pt x="8931" y="2705"/>
                    <a:pt x="9162" y="2873"/>
                  </a:cubicBezTo>
                  <a:lnTo>
                    <a:pt x="9345" y="3008"/>
                  </a:lnTo>
                  <a:lnTo>
                    <a:pt x="9018" y="3475"/>
                  </a:lnTo>
                  <a:cubicBezTo>
                    <a:pt x="8349" y="3085"/>
                    <a:pt x="7618" y="2830"/>
                    <a:pt x="6858" y="2724"/>
                  </a:cubicBezTo>
                  <a:lnTo>
                    <a:pt x="6858" y="2108"/>
                  </a:lnTo>
                  <a:lnTo>
                    <a:pt x="7040" y="2108"/>
                  </a:lnTo>
                  <a:cubicBezTo>
                    <a:pt x="7353" y="2108"/>
                    <a:pt x="7603" y="1853"/>
                    <a:pt x="7608" y="1540"/>
                  </a:cubicBezTo>
                  <a:lnTo>
                    <a:pt x="7608" y="568"/>
                  </a:lnTo>
                  <a:cubicBezTo>
                    <a:pt x="7608" y="256"/>
                    <a:pt x="7353" y="1"/>
                    <a:pt x="7040" y="1"/>
                  </a:cubicBezTo>
                  <a:lnTo>
                    <a:pt x="6501" y="1"/>
                  </a:lnTo>
                  <a:cubicBezTo>
                    <a:pt x="6213" y="1"/>
                    <a:pt x="6213" y="429"/>
                    <a:pt x="6501" y="429"/>
                  </a:cubicBezTo>
                  <a:lnTo>
                    <a:pt x="7040" y="429"/>
                  </a:lnTo>
                  <a:cubicBezTo>
                    <a:pt x="7113" y="434"/>
                    <a:pt x="7175" y="492"/>
                    <a:pt x="7175" y="568"/>
                  </a:cubicBezTo>
                  <a:lnTo>
                    <a:pt x="7175" y="1540"/>
                  </a:lnTo>
                  <a:cubicBezTo>
                    <a:pt x="7175" y="1617"/>
                    <a:pt x="7113" y="1680"/>
                    <a:pt x="7040" y="1680"/>
                  </a:cubicBezTo>
                  <a:lnTo>
                    <a:pt x="4962" y="1680"/>
                  </a:lnTo>
                  <a:cubicBezTo>
                    <a:pt x="4885" y="1680"/>
                    <a:pt x="4822" y="1617"/>
                    <a:pt x="4822" y="1540"/>
                  </a:cubicBezTo>
                  <a:lnTo>
                    <a:pt x="4822" y="568"/>
                  </a:lnTo>
                  <a:cubicBezTo>
                    <a:pt x="4822" y="492"/>
                    <a:pt x="4885" y="434"/>
                    <a:pt x="4962" y="429"/>
                  </a:cubicBezTo>
                  <a:lnTo>
                    <a:pt x="5501" y="429"/>
                  </a:lnTo>
                  <a:cubicBezTo>
                    <a:pt x="5785" y="429"/>
                    <a:pt x="5785" y="1"/>
                    <a:pt x="5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52"/>
          <p:cNvGrpSpPr/>
          <p:nvPr/>
        </p:nvGrpSpPr>
        <p:grpSpPr>
          <a:xfrm>
            <a:off x="5037352" y="1660347"/>
            <a:ext cx="253699" cy="338571"/>
            <a:chOff x="912027" y="3826385"/>
            <a:chExt cx="253699" cy="338571"/>
          </a:xfrm>
        </p:grpSpPr>
        <p:sp>
          <p:nvSpPr>
            <p:cNvPr id="1680" name="Google Shape;1680;p52"/>
            <p:cNvSpPr/>
            <p:nvPr/>
          </p:nvSpPr>
          <p:spPr>
            <a:xfrm>
              <a:off x="997083" y="3900976"/>
              <a:ext cx="29952" cy="65516"/>
            </a:xfrm>
            <a:custGeom>
              <a:avLst/>
              <a:gdLst/>
              <a:ahLst/>
              <a:cxnLst/>
              <a:rect l="l" t="t" r="r" b="b"/>
              <a:pathLst>
                <a:path w="1142" h="2498" extrusionOk="0">
                  <a:moveTo>
                    <a:pt x="684" y="0"/>
                  </a:moveTo>
                  <a:cubicBezTo>
                    <a:pt x="309" y="0"/>
                    <a:pt x="1" y="303"/>
                    <a:pt x="1" y="683"/>
                  </a:cubicBezTo>
                  <a:lnTo>
                    <a:pt x="1" y="842"/>
                  </a:lnTo>
                  <a:cubicBezTo>
                    <a:pt x="1" y="1035"/>
                    <a:pt x="35" y="1232"/>
                    <a:pt x="97" y="1415"/>
                  </a:cubicBezTo>
                  <a:lnTo>
                    <a:pt x="458" y="2497"/>
                  </a:lnTo>
                  <a:lnTo>
                    <a:pt x="1141" y="2497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>
              <a:off x="1009095" y="3895022"/>
              <a:ext cx="71575" cy="71601"/>
            </a:xfrm>
            <a:custGeom>
              <a:avLst/>
              <a:gdLst/>
              <a:ahLst/>
              <a:cxnLst/>
              <a:rect l="l" t="t" r="r" b="b"/>
              <a:pathLst>
                <a:path w="2729" h="2730" extrusionOk="0">
                  <a:moveTo>
                    <a:pt x="683" y="1"/>
                  </a:moveTo>
                  <a:cubicBezTo>
                    <a:pt x="303" y="1"/>
                    <a:pt x="0" y="304"/>
                    <a:pt x="0" y="684"/>
                  </a:cubicBezTo>
                  <a:cubicBezTo>
                    <a:pt x="0" y="934"/>
                    <a:pt x="202" y="1136"/>
                    <a:pt x="452" y="1136"/>
                  </a:cubicBezTo>
                  <a:lnTo>
                    <a:pt x="2271" y="2729"/>
                  </a:lnTo>
                  <a:lnTo>
                    <a:pt x="2656" y="1382"/>
                  </a:lnTo>
                  <a:cubicBezTo>
                    <a:pt x="2704" y="1218"/>
                    <a:pt x="2728" y="1050"/>
                    <a:pt x="2728" y="881"/>
                  </a:cubicBezTo>
                  <a:lnTo>
                    <a:pt x="2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>
              <a:off x="1019822" y="3985009"/>
              <a:ext cx="38135" cy="33466"/>
            </a:xfrm>
            <a:custGeom>
              <a:avLst/>
              <a:gdLst/>
              <a:ahLst/>
              <a:cxnLst/>
              <a:rect l="l" t="t" r="r" b="b"/>
              <a:pathLst>
                <a:path w="1454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1453" y="1276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>
              <a:off x="975262" y="4005834"/>
              <a:ext cx="127230" cy="64126"/>
            </a:xfrm>
            <a:custGeom>
              <a:avLst/>
              <a:gdLst/>
              <a:ahLst/>
              <a:cxnLst/>
              <a:rect l="l" t="t" r="r" b="b"/>
              <a:pathLst>
                <a:path w="4851" h="2445" extrusionOk="0">
                  <a:moveTo>
                    <a:pt x="1699" y="1"/>
                  </a:moveTo>
                  <a:lnTo>
                    <a:pt x="530" y="333"/>
                  </a:lnTo>
                  <a:cubicBezTo>
                    <a:pt x="217" y="424"/>
                    <a:pt x="0" y="708"/>
                    <a:pt x="0" y="1035"/>
                  </a:cubicBezTo>
                  <a:lnTo>
                    <a:pt x="0" y="2445"/>
                  </a:lnTo>
                  <a:lnTo>
                    <a:pt x="4851" y="2445"/>
                  </a:lnTo>
                  <a:lnTo>
                    <a:pt x="4851" y="1035"/>
                  </a:lnTo>
                  <a:cubicBezTo>
                    <a:pt x="4851" y="708"/>
                    <a:pt x="4634" y="424"/>
                    <a:pt x="4321" y="333"/>
                  </a:cubicBezTo>
                  <a:lnTo>
                    <a:pt x="3152" y="1"/>
                  </a:lnTo>
                  <a:lnTo>
                    <a:pt x="2426" y="482"/>
                  </a:lnTo>
                  <a:lnTo>
                    <a:pt x="16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>
              <a:off x="1003037" y="3924817"/>
              <a:ext cx="71575" cy="65647"/>
            </a:xfrm>
            <a:custGeom>
              <a:avLst/>
              <a:gdLst/>
              <a:ahLst/>
              <a:cxnLst/>
              <a:rect l="l" t="t" r="r" b="b"/>
              <a:pathLst>
                <a:path w="2729" h="2503" extrusionOk="0">
                  <a:moveTo>
                    <a:pt x="876" y="0"/>
                  </a:moveTo>
                  <a:cubicBezTo>
                    <a:pt x="751" y="0"/>
                    <a:pt x="630" y="49"/>
                    <a:pt x="544" y="135"/>
                  </a:cubicBezTo>
                  <a:lnTo>
                    <a:pt x="135" y="549"/>
                  </a:lnTo>
                  <a:cubicBezTo>
                    <a:pt x="48" y="631"/>
                    <a:pt x="0" y="751"/>
                    <a:pt x="0" y="871"/>
                  </a:cubicBezTo>
                  <a:lnTo>
                    <a:pt x="0" y="1136"/>
                  </a:lnTo>
                  <a:cubicBezTo>
                    <a:pt x="0" y="1891"/>
                    <a:pt x="611" y="2503"/>
                    <a:pt x="1367" y="2503"/>
                  </a:cubicBezTo>
                  <a:cubicBezTo>
                    <a:pt x="2117" y="2498"/>
                    <a:pt x="2728" y="1891"/>
                    <a:pt x="2728" y="1136"/>
                  </a:cubicBezTo>
                  <a:lnTo>
                    <a:pt x="2728" y="847"/>
                  </a:lnTo>
                  <a:cubicBezTo>
                    <a:pt x="2728" y="727"/>
                    <a:pt x="2680" y="612"/>
                    <a:pt x="2598" y="525"/>
                  </a:cubicBezTo>
                  <a:cubicBezTo>
                    <a:pt x="2247" y="183"/>
                    <a:pt x="1602" y="25"/>
                    <a:pt x="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>
              <a:off x="1003037" y="3924817"/>
              <a:ext cx="71444" cy="64126"/>
            </a:xfrm>
            <a:custGeom>
              <a:avLst/>
              <a:gdLst/>
              <a:ahLst/>
              <a:cxnLst/>
              <a:rect l="l" t="t" r="r" b="b"/>
              <a:pathLst>
                <a:path w="2724" h="2445" extrusionOk="0">
                  <a:moveTo>
                    <a:pt x="859" y="0"/>
                  </a:moveTo>
                  <a:cubicBezTo>
                    <a:pt x="745" y="0"/>
                    <a:pt x="631" y="48"/>
                    <a:pt x="549" y="135"/>
                  </a:cubicBezTo>
                  <a:lnTo>
                    <a:pt x="0" y="679"/>
                  </a:lnTo>
                  <a:lnTo>
                    <a:pt x="0" y="1131"/>
                  </a:lnTo>
                  <a:cubicBezTo>
                    <a:pt x="5" y="1742"/>
                    <a:pt x="404" y="2276"/>
                    <a:pt x="986" y="2445"/>
                  </a:cubicBezTo>
                  <a:cubicBezTo>
                    <a:pt x="789" y="2204"/>
                    <a:pt x="683" y="1901"/>
                    <a:pt x="683" y="1588"/>
                  </a:cubicBezTo>
                  <a:lnTo>
                    <a:pt x="683" y="1083"/>
                  </a:lnTo>
                  <a:cubicBezTo>
                    <a:pt x="688" y="829"/>
                    <a:pt x="899" y="630"/>
                    <a:pt x="1147" y="630"/>
                  </a:cubicBezTo>
                  <a:cubicBezTo>
                    <a:pt x="1153" y="630"/>
                    <a:pt x="1159" y="631"/>
                    <a:pt x="1164" y="631"/>
                  </a:cubicBezTo>
                  <a:cubicBezTo>
                    <a:pt x="1569" y="631"/>
                    <a:pt x="2377" y="679"/>
                    <a:pt x="2723" y="934"/>
                  </a:cubicBezTo>
                  <a:cubicBezTo>
                    <a:pt x="2709" y="842"/>
                    <a:pt x="2671" y="592"/>
                    <a:pt x="2598" y="520"/>
                  </a:cubicBezTo>
                  <a:cubicBezTo>
                    <a:pt x="2247" y="178"/>
                    <a:pt x="1607" y="25"/>
                    <a:pt x="876" y="0"/>
                  </a:cubicBezTo>
                  <a:cubicBezTo>
                    <a:pt x="870" y="0"/>
                    <a:pt x="865" y="0"/>
                    <a:pt x="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>
              <a:off x="916958" y="3831421"/>
              <a:ext cx="243837" cy="328526"/>
            </a:xfrm>
            <a:custGeom>
              <a:avLst/>
              <a:gdLst/>
              <a:ahLst/>
              <a:cxnLst/>
              <a:rect l="l" t="t" r="r" b="b"/>
              <a:pathLst>
                <a:path w="9297" h="12526" extrusionOk="0">
                  <a:moveTo>
                    <a:pt x="4646" y="1210"/>
                  </a:moveTo>
                  <a:cubicBezTo>
                    <a:pt x="5089" y="1210"/>
                    <a:pt x="5536" y="1296"/>
                    <a:pt x="5962" y="1473"/>
                  </a:cubicBezTo>
                  <a:cubicBezTo>
                    <a:pt x="7247" y="2002"/>
                    <a:pt x="8084" y="3253"/>
                    <a:pt x="8084" y="4644"/>
                  </a:cubicBezTo>
                  <a:cubicBezTo>
                    <a:pt x="8084" y="6545"/>
                    <a:pt x="6544" y="8084"/>
                    <a:pt x="4649" y="8084"/>
                  </a:cubicBezTo>
                  <a:cubicBezTo>
                    <a:pt x="3258" y="8080"/>
                    <a:pt x="2007" y="7242"/>
                    <a:pt x="1473" y="5958"/>
                  </a:cubicBezTo>
                  <a:cubicBezTo>
                    <a:pt x="944" y="4678"/>
                    <a:pt x="1237" y="3201"/>
                    <a:pt x="2219" y="2219"/>
                  </a:cubicBezTo>
                  <a:cubicBezTo>
                    <a:pt x="2875" y="1560"/>
                    <a:pt x="3752" y="1210"/>
                    <a:pt x="4646" y="1210"/>
                  </a:cubicBezTo>
                  <a:close/>
                  <a:moveTo>
                    <a:pt x="4657" y="1"/>
                  </a:moveTo>
                  <a:cubicBezTo>
                    <a:pt x="4655" y="1"/>
                    <a:pt x="4652" y="1"/>
                    <a:pt x="4649" y="1"/>
                  </a:cubicBezTo>
                  <a:cubicBezTo>
                    <a:pt x="2079" y="1"/>
                    <a:pt x="0" y="2079"/>
                    <a:pt x="0" y="4644"/>
                  </a:cubicBezTo>
                  <a:cubicBezTo>
                    <a:pt x="0" y="9494"/>
                    <a:pt x="4649" y="12526"/>
                    <a:pt x="4649" y="12526"/>
                  </a:cubicBezTo>
                  <a:cubicBezTo>
                    <a:pt x="4649" y="12526"/>
                    <a:pt x="9297" y="9494"/>
                    <a:pt x="9297" y="4644"/>
                  </a:cubicBezTo>
                  <a:cubicBezTo>
                    <a:pt x="9297" y="2078"/>
                    <a:pt x="7218" y="1"/>
                    <a:pt x="4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>
              <a:off x="916958" y="3831421"/>
              <a:ext cx="231091" cy="328526"/>
            </a:xfrm>
            <a:custGeom>
              <a:avLst/>
              <a:gdLst/>
              <a:ahLst/>
              <a:cxnLst/>
              <a:rect l="l" t="t" r="r" b="b"/>
              <a:pathLst>
                <a:path w="8811" h="12526" extrusionOk="0">
                  <a:moveTo>
                    <a:pt x="4646" y="1210"/>
                  </a:moveTo>
                  <a:cubicBezTo>
                    <a:pt x="5089" y="1210"/>
                    <a:pt x="5536" y="1296"/>
                    <a:pt x="5962" y="1473"/>
                  </a:cubicBezTo>
                  <a:cubicBezTo>
                    <a:pt x="7247" y="2002"/>
                    <a:pt x="8084" y="3253"/>
                    <a:pt x="8084" y="4644"/>
                  </a:cubicBezTo>
                  <a:cubicBezTo>
                    <a:pt x="8084" y="6545"/>
                    <a:pt x="6544" y="8084"/>
                    <a:pt x="4649" y="8084"/>
                  </a:cubicBezTo>
                  <a:cubicBezTo>
                    <a:pt x="3258" y="8080"/>
                    <a:pt x="2007" y="7242"/>
                    <a:pt x="1473" y="5958"/>
                  </a:cubicBezTo>
                  <a:cubicBezTo>
                    <a:pt x="944" y="4678"/>
                    <a:pt x="1237" y="3201"/>
                    <a:pt x="2219" y="2219"/>
                  </a:cubicBezTo>
                  <a:cubicBezTo>
                    <a:pt x="2875" y="1560"/>
                    <a:pt x="3752" y="1210"/>
                    <a:pt x="4646" y="1210"/>
                  </a:cubicBezTo>
                  <a:close/>
                  <a:moveTo>
                    <a:pt x="4649" y="1"/>
                  </a:moveTo>
                  <a:cubicBezTo>
                    <a:pt x="2084" y="1"/>
                    <a:pt x="5" y="2079"/>
                    <a:pt x="0" y="4644"/>
                  </a:cubicBezTo>
                  <a:cubicBezTo>
                    <a:pt x="0" y="9494"/>
                    <a:pt x="4649" y="12526"/>
                    <a:pt x="4649" y="12526"/>
                  </a:cubicBezTo>
                  <a:cubicBezTo>
                    <a:pt x="4649" y="12526"/>
                    <a:pt x="3566" y="11044"/>
                    <a:pt x="2916" y="8508"/>
                  </a:cubicBezTo>
                  <a:cubicBezTo>
                    <a:pt x="2892" y="8424"/>
                    <a:pt x="2954" y="8354"/>
                    <a:pt x="3031" y="8354"/>
                  </a:cubicBezTo>
                  <a:cubicBezTo>
                    <a:pt x="3047" y="8354"/>
                    <a:pt x="3063" y="8357"/>
                    <a:pt x="3080" y="8364"/>
                  </a:cubicBezTo>
                  <a:cubicBezTo>
                    <a:pt x="3586" y="8578"/>
                    <a:pt x="4122" y="8683"/>
                    <a:pt x="4655" y="8683"/>
                  </a:cubicBezTo>
                  <a:cubicBezTo>
                    <a:pt x="5500" y="8683"/>
                    <a:pt x="6338" y="8418"/>
                    <a:pt x="7040" y="7902"/>
                  </a:cubicBezTo>
                  <a:cubicBezTo>
                    <a:pt x="8190" y="7060"/>
                    <a:pt x="8811" y="5674"/>
                    <a:pt x="8671" y="4259"/>
                  </a:cubicBezTo>
                  <a:cubicBezTo>
                    <a:pt x="8484" y="2407"/>
                    <a:pt x="7064" y="920"/>
                    <a:pt x="5226" y="646"/>
                  </a:cubicBezTo>
                  <a:cubicBezTo>
                    <a:pt x="5037" y="620"/>
                    <a:pt x="4848" y="607"/>
                    <a:pt x="4658" y="607"/>
                  </a:cubicBezTo>
                  <a:cubicBezTo>
                    <a:pt x="4356" y="607"/>
                    <a:pt x="4054" y="640"/>
                    <a:pt x="3758" y="708"/>
                  </a:cubicBezTo>
                  <a:cubicBezTo>
                    <a:pt x="3748" y="711"/>
                    <a:pt x="3739" y="712"/>
                    <a:pt x="3729" y="712"/>
                  </a:cubicBezTo>
                  <a:cubicBezTo>
                    <a:pt x="3629" y="712"/>
                    <a:pt x="3564" y="581"/>
                    <a:pt x="3648" y="506"/>
                  </a:cubicBezTo>
                  <a:cubicBezTo>
                    <a:pt x="3946" y="184"/>
                    <a:pt x="4288" y="1"/>
                    <a:pt x="4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>
              <a:off x="934504" y="3858278"/>
              <a:ext cx="167358" cy="155844"/>
            </a:xfrm>
            <a:custGeom>
              <a:avLst/>
              <a:gdLst/>
              <a:ahLst/>
              <a:cxnLst/>
              <a:rect l="l" t="t" r="r" b="b"/>
              <a:pathLst>
                <a:path w="6381" h="5942" extrusionOk="0">
                  <a:moveTo>
                    <a:pt x="3983" y="1"/>
                  </a:moveTo>
                  <a:cubicBezTo>
                    <a:pt x="3051" y="1"/>
                    <a:pt x="2124" y="359"/>
                    <a:pt x="1420" y="1060"/>
                  </a:cubicBezTo>
                  <a:cubicBezTo>
                    <a:pt x="121" y="2359"/>
                    <a:pt x="0" y="4424"/>
                    <a:pt x="1136" y="5867"/>
                  </a:cubicBezTo>
                  <a:cubicBezTo>
                    <a:pt x="1177" y="5920"/>
                    <a:pt x="1228" y="5942"/>
                    <a:pt x="1278" y="5942"/>
                  </a:cubicBezTo>
                  <a:cubicBezTo>
                    <a:pt x="1416" y="5942"/>
                    <a:pt x="1546" y="5776"/>
                    <a:pt x="1429" y="5631"/>
                  </a:cubicBezTo>
                  <a:cubicBezTo>
                    <a:pt x="409" y="4342"/>
                    <a:pt x="520" y="2489"/>
                    <a:pt x="1684" y="1330"/>
                  </a:cubicBezTo>
                  <a:cubicBezTo>
                    <a:pt x="2315" y="699"/>
                    <a:pt x="3147" y="377"/>
                    <a:pt x="3982" y="377"/>
                  </a:cubicBezTo>
                  <a:cubicBezTo>
                    <a:pt x="4689" y="377"/>
                    <a:pt x="5398" y="607"/>
                    <a:pt x="5991" y="1075"/>
                  </a:cubicBezTo>
                  <a:cubicBezTo>
                    <a:pt x="6029" y="1105"/>
                    <a:pt x="6069" y="1118"/>
                    <a:pt x="6107" y="1118"/>
                  </a:cubicBezTo>
                  <a:cubicBezTo>
                    <a:pt x="6262" y="1118"/>
                    <a:pt x="6381" y="900"/>
                    <a:pt x="6222" y="776"/>
                  </a:cubicBezTo>
                  <a:cubicBezTo>
                    <a:pt x="5561" y="256"/>
                    <a:pt x="4770" y="1"/>
                    <a:pt x="3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>
              <a:off x="912027" y="3826385"/>
              <a:ext cx="253699" cy="338571"/>
            </a:xfrm>
            <a:custGeom>
              <a:avLst/>
              <a:gdLst/>
              <a:ahLst/>
              <a:cxnLst/>
              <a:rect l="l" t="t" r="r" b="b"/>
              <a:pathLst>
                <a:path w="9673" h="12909" extrusionOk="0">
                  <a:moveTo>
                    <a:pt x="4837" y="380"/>
                  </a:moveTo>
                  <a:cubicBezTo>
                    <a:pt x="7295" y="380"/>
                    <a:pt x="9292" y="2377"/>
                    <a:pt x="9292" y="4841"/>
                  </a:cubicBezTo>
                  <a:cubicBezTo>
                    <a:pt x="9287" y="5943"/>
                    <a:pt x="9047" y="7030"/>
                    <a:pt x="8590" y="8031"/>
                  </a:cubicBezTo>
                  <a:lnTo>
                    <a:pt x="8585" y="8031"/>
                  </a:lnTo>
                  <a:cubicBezTo>
                    <a:pt x="8181" y="8912"/>
                    <a:pt x="7656" y="9734"/>
                    <a:pt x="7021" y="10466"/>
                  </a:cubicBezTo>
                  <a:cubicBezTo>
                    <a:pt x="6376" y="11226"/>
                    <a:pt x="5640" y="11905"/>
                    <a:pt x="4837" y="12492"/>
                  </a:cubicBezTo>
                  <a:cubicBezTo>
                    <a:pt x="4028" y="11909"/>
                    <a:pt x="3297" y="11231"/>
                    <a:pt x="2652" y="10475"/>
                  </a:cubicBezTo>
                  <a:cubicBezTo>
                    <a:pt x="2022" y="9739"/>
                    <a:pt x="1492" y="8921"/>
                    <a:pt x="1083" y="8041"/>
                  </a:cubicBezTo>
                  <a:cubicBezTo>
                    <a:pt x="621" y="7035"/>
                    <a:pt x="381" y="5943"/>
                    <a:pt x="376" y="4841"/>
                  </a:cubicBezTo>
                  <a:cubicBezTo>
                    <a:pt x="376" y="2377"/>
                    <a:pt x="2373" y="380"/>
                    <a:pt x="4837" y="380"/>
                  </a:cubicBezTo>
                  <a:close/>
                  <a:moveTo>
                    <a:pt x="4837" y="0"/>
                  </a:moveTo>
                  <a:cubicBezTo>
                    <a:pt x="2166" y="5"/>
                    <a:pt x="6" y="2170"/>
                    <a:pt x="1" y="4836"/>
                  </a:cubicBezTo>
                  <a:cubicBezTo>
                    <a:pt x="6" y="5996"/>
                    <a:pt x="261" y="7141"/>
                    <a:pt x="747" y="8195"/>
                  </a:cubicBezTo>
                  <a:cubicBezTo>
                    <a:pt x="1165" y="9109"/>
                    <a:pt x="1709" y="9961"/>
                    <a:pt x="2368" y="10721"/>
                  </a:cubicBezTo>
                  <a:cubicBezTo>
                    <a:pt x="3533" y="12087"/>
                    <a:pt x="4683" y="12848"/>
                    <a:pt x="4731" y="12876"/>
                  </a:cubicBezTo>
                  <a:cubicBezTo>
                    <a:pt x="4762" y="12898"/>
                    <a:pt x="4798" y="12909"/>
                    <a:pt x="4834" y="12909"/>
                  </a:cubicBezTo>
                  <a:cubicBezTo>
                    <a:pt x="4870" y="12909"/>
                    <a:pt x="4906" y="12898"/>
                    <a:pt x="4938" y="12876"/>
                  </a:cubicBezTo>
                  <a:cubicBezTo>
                    <a:pt x="4986" y="12848"/>
                    <a:pt x="6136" y="12087"/>
                    <a:pt x="7305" y="10721"/>
                  </a:cubicBezTo>
                  <a:cubicBezTo>
                    <a:pt x="7959" y="9961"/>
                    <a:pt x="8508" y="9109"/>
                    <a:pt x="8927" y="8195"/>
                  </a:cubicBezTo>
                  <a:cubicBezTo>
                    <a:pt x="9413" y="7141"/>
                    <a:pt x="9668" y="5996"/>
                    <a:pt x="9672" y="4836"/>
                  </a:cubicBezTo>
                  <a:cubicBezTo>
                    <a:pt x="9668" y="2166"/>
                    <a:pt x="7502" y="5"/>
                    <a:pt x="4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>
              <a:off x="1012741" y="3920306"/>
              <a:ext cx="54606" cy="16812"/>
            </a:xfrm>
            <a:custGeom>
              <a:avLst/>
              <a:gdLst/>
              <a:ahLst/>
              <a:cxnLst/>
              <a:rect l="l" t="t" r="r" b="b"/>
              <a:pathLst>
                <a:path w="2082" h="641" extrusionOk="0">
                  <a:moveTo>
                    <a:pt x="746" y="1"/>
                  </a:moveTo>
                  <a:cubicBezTo>
                    <a:pt x="566" y="1"/>
                    <a:pt x="366" y="18"/>
                    <a:pt x="150" y="62"/>
                  </a:cubicBezTo>
                  <a:cubicBezTo>
                    <a:pt x="63" y="81"/>
                    <a:pt x="1" y="158"/>
                    <a:pt x="1" y="249"/>
                  </a:cubicBezTo>
                  <a:lnTo>
                    <a:pt x="1" y="452"/>
                  </a:lnTo>
                  <a:cubicBezTo>
                    <a:pt x="1" y="577"/>
                    <a:pt x="94" y="639"/>
                    <a:pt x="188" y="639"/>
                  </a:cubicBezTo>
                  <a:cubicBezTo>
                    <a:pt x="282" y="639"/>
                    <a:pt x="376" y="577"/>
                    <a:pt x="376" y="452"/>
                  </a:cubicBezTo>
                  <a:lnTo>
                    <a:pt x="376" y="408"/>
                  </a:lnTo>
                  <a:cubicBezTo>
                    <a:pt x="496" y="390"/>
                    <a:pt x="617" y="380"/>
                    <a:pt x="738" y="380"/>
                  </a:cubicBezTo>
                  <a:cubicBezTo>
                    <a:pt x="931" y="380"/>
                    <a:pt x="1123" y="404"/>
                    <a:pt x="1309" y="452"/>
                  </a:cubicBezTo>
                  <a:cubicBezTo>
                    <a:pt x="1444" y="485"/>
                    <a:pt x="1579" y="538"/>
                    <a:pt x="1699" y="605"/>
                  </a:cubicBezTo>
                  <a:cubicBezTo>
                    <a:pt x="1736" y="630"/>
                    <a:pt x="1773" y="641"/>
                    <a:pt x="1808" y="641"/>
                  </a:cubicBezTo>
                  <a:cubicBezTo>
                    <a:pt x="1971" y="641"/>
                    <a:pt x="2081" y="408"/>
                    <a:pt x="1911" y="293"/>
                  </a:cubicBezTo>
                  <a:cubicBezTo>
                    <a:pt x="1888" y="277"/>
                    <a:pt x="1465" y="1"/>
                    <a:pt x="7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>
              <a:off x="977648" y="3889987"/>
              <a:ext cx="165600" cy="158335"/>
            </a:xfrm>
            <a:custGeom>
              <a:avLst/>
              <a:gdLst/>
              <a:ahLst/>
              <a:cxnLst/>
              <a:rect l="l" t="t" r="r" b="b"/>
              <a:pathLst>
                <a:path w="6314" h="6037" extrusionOk="0">
                  <a:moveTo>
                    <a:pt x="3764" y="381"/>
                  </a:moveTo>
                  <a:lnTo>
                    <a:pt x="3764" y="1319"/>
                  </a:lnTo>
                  <a:cubicBezTo>
                    <a:pt x="3764" y="1478"/>
                    <a:pt x="3725" y="1636"/>
                    <a:pt x="3658" y="1776"/>
                  </a:cubicBezTo>
                  <a:lnTo>
                    <a:pt x="3581" y="1925"/>
                  </a:lnTo>
                  <a:cubicBezTo>
                    <a:pt x="3571" y="1954"/>
                    <a:pt x="3562" y="1983"/>
                    <a:pt x="3562" y="2012"/>
                  </a:cubicBezTo>
                  <a:lnTo>
                    <a:pt x="3562" y="2411"/>
                  </a:lnTo>
                  <a:cubicBezTo>
                    <a:pt x="3562" y="3092"/>
                    <a:pt x="3008" y="3639"/>
                    <a:pt x="2336" y="3639"/>
                  </a:cubicBezTo>
                  <a:cubicBezTo>
                    <a:pt x="2324" y="3639"/>
                    <a:pt x="2313" y="3638"/>
                    <a:pt x="2301" y="3638"/>
                  </a:cubicBezTo>
                  <a:cubicBezTo>
                    <a:pt x="1642" y="3619"/>
                    <a:pt x="1108" y="3041"/>
                    <a:pt x="1108" y="2353"/>
                  </a:cubicBezTo>
                  <a:lnTo>
                    <a:pt x="1112" y="2353"/>
                  </a:lnTo>
                  <a:lnTo>
                    <a:pt x="1112" y="2012"/>
                  </a:lnTo>
                  <a:cubicBezTo>
                    <a:pt x="1112" y="1983"/>
                    <a:pt x="1103" y="1949"/>
                    <a:pt x="1093" y="1925"/>
                  </a:cubicBezTo>
                  <a:lnTo>
                    <a:pt x="1016" y="1776"/>
                  </a:lnTo>
                  <a:cubicBezTo>
                    <a:pt x="949" y="1636"/>
                    <a:pt x="910" y="1478"/>
                    <a:pt x="910" y="1319"/>
                  </a:cubicBezTo>
                  <a:cubicBezTo>
                    <a:pt x="910" y="799"/>
                    <a:pt x="1329" y="381"/>
                    <a:pt x="1849" y="381"/>
                  </a:cubicBezTo>
                  <a:close/>
                  <a:moveTo>
                    <a:pt x="1719" y="3888"/>
                  </a:moveTo>
                  <a:cubicBezTo>
                    <a:pt x="1897" y="3965"/>
                    <a:pt x="2089" y="4009"/>
                    <a:pt x="2286" y="4018"/>
                  </a:cubicBezTo>
                  <a:lnTo>
                    <a:pt x="2339" y="4018"/>
                  </a:lnTo>
                  <a:cubicBezTo>
                    <a:pt x="2551" y="4018"/>
                    <a:pt x="2763" y="3975"/>
                    <a:pt x="2955" y="3893"/>
                  </a:cubicBezTo>
                  <a:lnTo>
                    <a:pt x="2955" y="4158"/>
                  </a:lnTo>
                  <a:cubicBezTo>
                    <a:pt x="2955" y="4211"/>
                    <a:pt x="2965" y="4268"/>
                    <a:pt x="2984" y="4321"/>
                  </a:cubicBezTo>
                  <a:lnTo>
                    <a:pt x="2339" y="4803"/>
                  </a:lnTo>
                  <a:lnTo>
                    <a:pt x="1695" y="4321"/>
                  </a:lnTo>
                  <a:cubicBezTo>
                    <a:pt x="1709" y="4268"/>
                    <a:pt x="1719" y="4211"/>
                    <a:pt x="1719" y="4158"/>
                  </a:cubicBezTo>
                  <a:lnTo>
                    <a:pt x="1719" y="3888"/>
                  </a:lnTo>
                  <a:close/>
                  <a:moveTo>
                    <a:pt x="3201" y="4629"/>
                  </a:moveTo>
                  <a:cubicBezTo>
                    <a:pt x="3239" y="4663"/>
                    <a:pt x="3287" y="4692"/>
                    <a:pt x="3340" y="4711"/>
                  </a:cubicBezTo>
                  <a:lnTo>
                    <a:pt x="4240" y="5048"/>
                  </a:lnTo>
                  <a:cubicBezTo>
                    <a:pt x="3735" y="5409"/>
                    <a:pt x="3143" y="5621"/>
                    <a:pt x="2527" y="5654"/>
                  </a:cubicBezTo>
                  <a:lnTo>
                    <a:pt x="2527" y="5135"/>
                  </a:lnTo>
                  <a:lnTo>
                    <a:pt x="3201" y="4629"/>
                  </a:lnTo>
                  <a:close/>
                  <a:moveTo>
                    <a:pt x="1478" y="4634"/>
                  </a:moveTo>
                  <a:lnTo>
                    <a:pt x="2147" y="5135"/>
                  </a:lnTo>
                  <a:lnTo>
                    <a:pt x="2147" y="5659"/>
                  </a:lnTo>
                  <a:cubicBezTo>
                    <a:pt x="1541" y="5621"/>
                    <a:pt x="958" y="5418"/>
                    <a:pt x="463" y="5067"/>
                  </a:cubicBezTo>
                  <a:cubicBezTo>
                    <a:pt x="501" y="5033"/>
                    <a:pt x="545" y="5005"/>
                    <a:pt x="593" y="4985"/>
                  </a:cubicBezTo>
                  <a:lnTo>
                    <a:pt x="598" y="4985"/>
                  </a:lnTo>
                  <a:lnTo>
                    <a:pt x="1334" y="4711"/>
                  </a:lnTo>
                  <a:cubicBezTo>
                    <a:pt x="1387" y="4692"/>
                    <a:pt x="1435" y="4663"/>
                    <a:pt x="1478" y="4634"/>
                  </a:cubicBezTo>
                  <a:close/>
                  <a:moveTo>
                    <a:pt x="1849" y="0"/>
                  </a:moveTo>
                  <a:cubicBezTo>
                    <a:pt x="1122" y="0"/>
                    <a:pt x="525" y="592"/>
                    <a:pt x="530" y="1319"/>
                  </a:cubicBezTo>
                  <a:cubicBezTo>
                    <a:pt x="530" y="1535"/>
                    <a:pt x="578" y="1752"/>
                    <a:pt x="675" y="1944"/>
                  </a:cubicBezTo>
                  <a:lnTo>
                    <a:pt x="732" y="2055"/>
                  </a:lnTo>
                  <a:lnTo>
                    <a:pt x="732" y="2353"/>
                  </a:lnTo>
                  <a:cubicBezTo>
                    <a:pt x="732" y="2854"/>
                    <a:pt x="954" y="3330"/>
                    <a:pt x="1339" y="3653"/>
                  </a:cubicBezTo>
                  <a:lnTo>
                    <a:pt x="1339" y="4158"/>
                  </a:lnTo>
                  <a:cubicBezTo>
                    <a:pt x="1334" y="4244"/>
                    <a:pt x="1281" y="4326"/>
                    <a:pt x="1199" y="4355"/>
                  </a:cubicBezTo>
                  <a:lnTo>
                    <a:pt x="458" y="4634"/>
                  </a:lnTo>
                  <a:cubicBezTo>
                    <a:pt x="270" y="4706"/>
                    <a:pt x="116" y="4851"/>
                    <a:pt x="35" y="5038"/>
                  </a:cubicBezTo>
                  <a:cubicBezTo>
                    <a:pt x="1" y="5115"/>
                    <a:pt x="20" y="5207"/>
                    <a:pt x="87" y="5260"/>
                  </a:cubicBezTo>
                  <a:cubicBezTo>
                    <a:pt x="749" y="5780"/>
                    <a:pt x="1542" y="6037"/>
                    <a:pt x="2331" y="6037"/>
                  </a:cubicBezTo>
                  <a:cubicBezTo>
                    <a:pt x="3263" y="6037"/>
                    <a:pt x="4191" y="5679"/>
                    <a:pt x="4894" y="4976"/>
                  </a:cubicBezTo>
                  <a:cubicBezTo>
                    <a:pt x="6194" y="3677"/>
                    <a:pt x="6314" y="1612"/>
                    <a:pt x="5178" y="169"/>
                  </a:cubicBezTo>
                  <a:cubicBezTo>
                    <a:pt x="5142" y="124"/>
                    <a:pt x="5089" y="101"/>
                    <a:pt x="5034" y="101"/>
                  </a:cubicBezTo>
                  <a:cubicBezTo>
                    <a:pt x="4994" y="101"/>
                    <a:pt x="4953" y="113"/>
                    <a:pt x="4918" y="140"/>
                  </a:cubicBezTo>
                  <a:cubicBezTo>
                    <a:pt x="4837" y="202"/>
                    <a:pt x="4822" y="323"/>
                    <a:pt x="4885" y="405"/>
                  </a:cubicBezTo>
                  <a:cubicBezTo>
                    <a:pt x="5905" y="1694"/>
                    <a:pt x="5799" y="3547"/>
                    <a:pt x="4635" y="4711"/>
                  </a:cubicBezTo>
                  <a:cubicBezTo>
                    <a:pt x="4611" y="4735"/>
                    <a:pt x="4586" y="4754"/>
                    <a:pt x="4562" y="4778"/>
                  </a:cubicBezTo>
                  <a:cubicBezTo>
                    <a:pt x="4524" y="4754"/>
                    <a:pt x="4481" y="4735"/>
                    <a:pt x="4437" y="4716"/>
                  </a:cubicBezTo>
                  <a:lnTo>
                    <a:pt x="3475" y="4355"/>
                  </a:lnTo>
                  <a:cubicBezTo>
                    <a:pt x="3388" y="4326"/>
                    <a:pt x="3335" y="4244"/>
                    <a:pt x="3335" y="4153"/>
                  </a:cubicBezTo>
                  <a:lnTo>
                    <a:pt x="3335" y="3672"/>
                  </a:lnTo>
                  <a:cubicBezTo>
                    <a:pt x="3374" y="3638"/>
                    <a:pt x="3412" y="3604"/>
                    <a:pt x="3456" y="3566"/>
                  </a:cubicBezTo>
                  <a:cubicBezTo>
                    <a:pt x="3768" y="3263"/>
                    <a:pt x="3942" y="2849"/>
                    <a:pt x="3942" y="2416"/>
                  </a:cubicBezTo>
                  <a:lnTo>
                    <a:pt x="3942" y="2055"/>
                  </a:lnTo>
                  <a:lnTo>
                    <a:pt x="3995" y="1944"/>
                  </a:lnTo>
                  <a:cubicBezTo>
                    <a:pt x="4091" y="1752"/>
                    <a:pt x="4144" y="1535"/>
                    <a:pt x="4144" y="1319"/>
                  </a:cubicBezTo>
                  <a:lnTo>
                    <a:pt x="4144" y="188"/>
                  </a:lnTo>
                  <a:cubicBezTo>
                    <a:pt x="4144" y="87"/>
                    <a:pt x="4057" y="0"/>
                    <a:pt x="3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2" name="Google Shape;1692;p52"/>
          <p:cNvGrpSpPr/>
          <p:nvPr/>
        </p:nvGrpSpPr>
        <p:grpSpPr>
          <a:xfrm>
            <a:off x="5004644" y="3972919"/>
            <a:ext cx="331466" cy="284691"/>
            <a:chOff x="870273" y="4293811"/>
            <a:chExt cx="411300" cy="353258"/>
          </a:xfrm>
        </p:grpSpPr>
        <p:sp>
          <p:nvSpPr>
            <p:cNvPr id="1693" name="Google Shape;1693;p52"/>
            <p:cNvSpPr/>
            <p:nvPr/>
          </p:nvSpPr>
          <p:spPr>
            <a:xfrm>
              <a:off x="889183" y="4486400"/>
              <a:ext cx="373453" cy="154506"/>
            </a:xfrm>
            <a:custGeom>
              <a:avLst/>
              <a:gdLst/>
              <a:ahLst/>
              <a:cxnLst/>
              <a:rect l="l" t="t" r="r" b="b"/>
              <a:pathLst>
                <a:path w="14239" h="5891" extrusionOk="0">
                  <a:moveTo>
                    <a:pt x="1" y="1"/>
                  </a:moveTo>
                  <a:lnTo>
                    <a:pt x="1" y="5154"/>
                  </a:lnTo>
                  <a:cubicBezTo>
                    <a:pt x="1" y="5563"/>
                    <a:pt x="333" y="5890"/>
                    <a:pt x="737" y="5890"/>
                  </a:cubicBezTo>
                  <a:lnTo>
                    <a:pt x="13503" y="5890"/>
                  </a:lnTo>
                  <a:cubicBezTo>
                    <a:pt x="13907" y="5890"/>
                    <a:pt x="14239" y="5563"/>
                    <a:pt x="14239" y="5154"/>
                  </a:cubicBezTo>
                  <a:lnTo>
                    <a:pt x="14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>
              <a:off x="889183" y="4486400"/>
              <a:ext cx="373453" cy="154506"/>
            </a:xfrm>
            <a:custGeom>
              <a:avLst/>
              <a:gdLst/>
              <a:ahLst/>
              <a:cxnLst/>
              <a:rect l="l" t="t" r="r" b="b"/>
              <a:pathLst>
                <a:path w="14239" h="5891" extrusionOk="0">
                  <a:moveTo>
                    <a:pt x="1" y="1"/>
                  </a:moveTo>
                  <a:lnTo>
                    <a:pt x="1" y="5154"/>
                  </a:lnTo>
                  <a:cubicBezTo>
                    <a:pt x="1" y="5563"/>
                    <a:pt x="333" y="5890"/>
                    <a:pt x="737" y="5890"/>
                  </a:cubicBezTo>
                  <a:lnTo>
                    <a:pt x="13503" y="5890"/>
                  </a:lnTo>
                  <a:cubicBezTo>
                    <a:pt x="13907" y="5890"/>
                    <a:pt x="14239" y="5563"/>
                    <a:pt x="14239" y="5154"/>
                  </a:cubicBezTo>
                  <a:lnTo>
                    <a:pt x="14239" y="4909"/>
                  </a:lnTo>
                  <a:lnTo>
                    <a:pt x="1969" y="4909"/>
                  </a:lnTo>
                  <a:cubicBezTo>
                    <a:pt x="1425" y="4909"/>
                    <a:pt x="987" y="4471"/>
                    <a:pt x="987" y="3927"/>
                  </a:cubicBezTo>
                  <a:lnTo>
                    <a:pt x="987" y="2445"/>
                  </a:lnTo>
                  <a:cubicBezTo>
                    <a:pt x="987" y="2309"/>
                    <a:pt x="1098" y="2203"/>
                    <a:pt x="1231" y="2203"/>
                  </a:cubicBezTo>
                  <a:cubicBezTo>
                    <a:pt x="1240" y="2203"/>
                    <a:pt x="1248" y="2204"/>
                    <a:pt x="1257" y="2204"/>
                  </a:cubicBezTo>
                  <a:cubicBezTo>
                    <a:pt x="1329" y="2214"/>
                    <a:pt x="1401" y="2214"/>
                    <a:pt x="1478" y="2214"/>
                  </a:cubicBezTo>
                  <a:lnTo>
                    <a:pt x="12766" y="2214"/>
                  </a:lnTo>
                  <a:cubicBezTo>
                    <a:pt x="13296" y="2214"/>
                    <a:pt x="13815" y="2041"/>
                    <a:pt x="14239" y="1718"/>
                  </a:cubicBezTo>
                  <a:lnTo>
                    <a:pt x="142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>
              <a:off x="876332" y="4357675"/>
              <a:ext cx="399183" cy="167358"/>
            </a:xfrm>
            <a:custGeom>
              <a:avLst/>
              <a:gdLst/>
              <a:ahLst/>
              <a:cxnLst/>
              <a:rect l="l" t="t" r="r" b="b"/>
              <a:pathLst>
                <a:path w="15220" h="6381" extrusionOk="0">
                  <a:moveTo>
                    <a:pt x="982" y="1"/>
                  </a:moveTo>
                  <a:cubicBezTo>
                    <a:pt x="443" y="1"/>
                    <a:pt x="0" y="439"/>
                    <a:pt x="0" y="982"/>
                  </a:cubicBezTo>
                  <a:lnTo>
                    <a:pt x="0" y="4418"/>
                  </a:lnTo>
                  <a:cubicBezTo>
                    <a:pt x="0" y="5505"/>
                    <a:pt x="881" y="6381"/>
                    <a:pt x="1963" y="6381"/>
                  </a:cubicBezTo>
                  <a:lnTo>
                    <a:pt x="13256" y="6381"/>
                  </a:lnTo>
                  <a:cubicBezTo>
                    <a:pt x="14339" y="6381"/>
                    <a:pt x="15220" y="5500"/>
                    <a:pt x="15220" y="4418"/>
                  </a:cubicBezTo>
                  <a:lnTo>
                    <a:pt x="15220" y="982"/>
                  </a:lnTo>
                  <a:cubicBezTo>
                    <a:pt x="15220" y="439"/>
                    <a:pt x="14777" y="1"/>
                    <a:pt x="14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>
              <a:off x="908513" y="4357675"/>
              <a:ext cx="334820" cy="19330"/>
            </a:xfrm>
            <a:custGeom>
              <a:avLst/>
              <a:gdLst/>
              <a:ahLst/>
              <a:cxnLst/>
              <a:rect l="l" t="t" r="r" b="b"/>
              <a:pathLst>
                <a:path w="12766" h="737" extrusionOk="0">
                  <a:moveTo>
                    <a:pt x="366" y="1"/>
                  </a:moveTo>
                  <a:cubicBezTo>
                    <a:pt x="164" y="1"/>
                    <a:pt x="0" y="164"/>
                    <a:pt x="0" y="371"/>
                  </a:cubicBezTo>
                  <a:cubicBezTo>
                    <a:pt x="0" y="573"/>
                    <a:pt x="164" y="737"/>
                    <a:pt x="366" y="737"/>
                  </a:cubicBezTo>
                  <a:lnTo>
                    <a:pt x="12395" y="737"/>
                  </a:lnTo>
                  <a:cubicBezTo>
                    <a:pt x="12602" y="737"/>
                    <a:pt x="12766" y="573"/>
                    <a:pt x="12766" y="371"/>
                  </a:cubicBezTo>
                  <a:cubicBezTo>
                    <a:pt x="12766" y="164"/>
                    <a:pt x="12602" y="1"/>
                    <a:pt x="1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>
              <a:off x="947120" y="4357675"/>
              <a:ext cx="25782" cy="283231"/>
            </a:xfrm>
            <a:custGeom>
              <a:avLst/>
              <a:gdLst/>
              <a:ahLst/>
              <a:cxnLst/>
              <a:rect l="l" t="t" r="r" b="b"/>
              <a:pathLst>
                <a:path w="983" h="10799" extrusionOk="0">
                  <a:moveTo>
                    <a:pt x="0" y="1"/>
                  </a:moveTo>
                  <a:lnTo>
                    <a:pt x="0" y="10798"/>
                  </a:lnTo>
                  <a:lnTo>
                    <a:pt x="982" y="10798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>
              <a:off x="947120" y="4357675"/>
              <a:ext cx="25782" cy="19330"/>
            </a:xfrm>
            <a:custGeom>
              <a:avLst/>
              <a:gdLst/>
              <a:ahLst/>
              <a:cxnLst/>
              <a:rect l="l" t="t" r="r" b="b"/>
              <a:pathLst>
                <a:path w="983" h="737" extrusionOk="0">
                  <a:moveTo>
                    <a:pt x="0" y="1"/>
                  </a:moveTo>
                  <a:lnTo>
                    <a:pt x="0" y="737"/>
                  </a:lnTo>
                  <a:lnTo>
                    <a:pt x="982" y="73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>
              <a:off x="947120" y="4544337"/>
              <a:ext cx="25782" cy="19330"/>
            </a:xfrm>
            <a:custGeom>
              <a:avLst/>
              <a:gdLst/>
              <a:ahLst/>
              <a:cxnLst/>
              <a:rect l="l" t="t" r="r" b="b"/>
              <a:pathLst>
                <a:path w="983" h="737" extrusionOk="0">
                  <a:moveTo>
                    <a:pt x="0" y="0"/>
                  </a:moveTo>
                  <a:lnTo>
                    <a:pt x="0" y="736"/>
                  </a:lnTo>
                  <a:lnTo>
                    <a:pt x="982" y="73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>
              <a:off x="947120" y="4615125"/>
              <a:ext cx="25782" cy="25782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1"/>
                  </a:moveTo>
                  <a:lnTo>
                    <a:pt x="0" y="982"/>
                  </a:lnTo>
                  <a:lnTo>
                    <a:pt x="982" y="98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>
              <a:off x="1178944" y="4357675"/>
              <a:ext cx="25782" cy="283231"/>
            </a:xfrm>
            <a:custGeom>
              <a:avLst/>
              <a:gdLst/>
              <a:ahLst/>
              <a:cxnLst/>
              <a:rect l="l" t="t" r="r" b="b"/>
              <a:pathLst>
                <a:path w="983" h="10799" extrusionOk="0">
                  <a:moveTo>
                    <a:pt x="1" y="1"/>
                  </a:moveTo>
                  <a:lnTo>
                    <a:pt x="1" y="10798"/>
                  </a:lnTo>
                  <a:lnTo>
                    <a:pt x="982" y="10798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>
              <a:off x="1178944" y="4357675"/>
              <a:ext cx="25782" cy="19330"/>
            </a:xfrm>
            <a:custGeom>
              <a:avLst/>
              <a:gdLst/>
              <a:ahLst/>
              <a:cxnLst/>
              <a:rect l="l" t="t" r="r" b="b"/>
              <a:pathLst>
                <a:path w="983" h="737" extrusionOk="0">
                  <a:moveTo>
                    <a:pt x="1" y="1"/>
                  </a:moveTo>
                  <a:lnTo>
                    <a:pt x="1" y="737"/>
                  </a:lnTo>
                  <a:lnTo>
                    <a:pt x="982" y="737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>
              <a:off x="1178944" y="4544337"/>
              <a:ext cx="25782" cy="19330"/>
            </a:xfrm>
            <a:custGeom>
              <a:avLst/>
              <a:gdLst/>
              <a:ahLst/>
              <a:cxnLst/>
              <a:rect l="l" t="t" r="r" b="b"/>
              <a:pathLst>
                <a:path w="983" h="737" extrusionOk="0">
                  <a:moveTo>
                    <a:pt x="1" y="0"/>
                  </a:moveTo>
                  <a:lnTo>
                    <a:pt x="1" y="736"/>
                  </a:lnTo>
                  <a:lnTo>
                    <a:pt x="982" y="736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>
              <a:off x="1178944" y="4615125"/>
              <a:ext cx="25782" cy="25782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1" y="1"/>
                  </a:moveTo>
                  <a:lnTo>
                    <a:pt x="1" y="982"/>
                  </a:lnTo>
                  <a:lnTo>
                    <a:pt x="982" y="982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2"/>
            <p:cNvSpPr/>
            <p:nvPr/>
          </p:nvSpPr>
          <p:spPr>
            <a:xfrm>
              <a:off x="1043794" y="4473522"/>
              <a:ext cx="64389" cy="25782"/>
            </a:xfrm>
            <a:custGeom>
              <a:avLst/>
              <a:gdLst/>
              <a:ahLst/>
              <a:cxnLst/>
              <a:rect l="l" t="t" r="r" b="b"/>
              <a:pathLst>
                <a:path w="2455" h="983" extrusionOk="0">
                  <a:moveTo>
                    <a:pt x="246" y="1"/>
                  </a:moveTo>
                  <a:cubicBezTo>
                    <a:pt x="106" y="1"/>
                    <a:pt x="0" y="111"/>
                    <a:pt x="0" y="246"/>
                  </a:cubicBezTo>
                  <a:lnTo>
                    <a:pt x="0" y="737"/>
                  </a:lnTo>
                  <a:cubicBezTo>
                    <a:pt x="0" y="872"/>
                    <a:pt x="106" y="982"/>
                    <a:pt x="246" y="982"/>
                  </a:cubicBezTo>
                  <a:lnTo>
                    <a:pt x="2209" y="982"/>
                  </a:lnTo>
                  <a:cubicBezTo>
                    <a:pt x="2344" y="982"/>
                    <a:pt x="2454" y="872"/>
                    <a:pt x="2454" y="737"/>
                  </a:cubicBezTo>
                  <a:lnTo>
                    <a:pt x="2454" y="246"/>
                  </a:lnTo>
                  <a:cubicBezTo>
                    <a:pt x="2454" y="111"/>
                    <a:pt x="2344" y="1"/>
                    <a:pt x="2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2"/>
            <p:cNvSpPr/>
            <p:nvPr/>
          </p:nvSpPr>
          <p:spPr>
            <a:xfrm>
              <a:off x="934373" y="4499278"/>
              <a:ext cx="51511" cy="45085"/>
            </a:xfrm>
            <a:custGeom>
              <a:avLst/>
              <a:gdLst/>
              <a:ahLst/>
              <a:cxnLst/>
              <a:rect l="l" t="t" r="r" b="b"/>
              <a:pathLst>
                <a:path w="1964" h="1719" extrusionOk="0">
                  <a:moveTo>
                    <a:pt x="246" y="0"/>
                  </a:moveTo>
                  <a:cubicBezTo>
                    <a:pt x="106" y="0"/>
                    <a:pt x="0" y="111"/>
                    <a:pt x="0" y="246"/>
                  </a:cubicBezTo>
                  <a:lnTo>
                    <a:pt x="0" y="1473"/>
                  </a:lnTo>
                  <a:cubicBezTo>
                    <a:pt x="0" y="1608"/>
                    <a:pt x="106" y="1718"/>
                    <a:pt x="246" y="1718"/>
                  </a:cubicBezTo>
                  <a:lnTo>
                    <a:pt x="1713" y="1718"/>
                  </a:lnTo>
                  <a:cubicBezTo>
                    <a:pt x="1853" y="1718"/>
                    <a:pt x="1964" y="1608"/>
                    <a:pt x="1964" y="1473"/>
                  </a:cubicBezTo>
                  <a:lnTo>
                    <a:pt x="1964" y="246"/>
                  </a:lnTo>
                  <a:cubicBezTo>
                    <a:pt x="1964" y="111"/>
                    <a:pt x="1853" y="0"/>
                    <a:pt x="1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>
              <a:off x="934373" y="4499278"/>
              <a:ext cx="51511" cy="19330"/>
            </a:xfrm>
            <a:custGeom>
              <a:avLst/>
              <a:gdLst/>
              <a:ahLst/>
              <a:cxnLst/>
              <a:rect l="l" t="t" r="r" b="b"/>
              <a:pathLst>
                <a:path w="1964" h="737" extrusionOk="0">
                  <a:moveTo>
                    <a:pt x="246" y="0"/>
                  </a:moveTo>
                  <a:cubicBezTo>
                    <a:pt x="106" y="0"/>
                    <a:pt x="0" y="111"/>
                    <a:pt x="0" y="246"/>
                  </a:cubicBezTo>
                  <a:lnTo>
                    <a:pt x="0" y="737"/>
                  </a:lnTo>
                  <a:lnTo>
                    <a:pt x="1964" y="737"/>
                  </a:lnTo>
                  <a:lnTo>
                    <a:pt x="1964" y="246"/>
                  </a:lnTo>
                  <a:cubicBezTo>
                    <a:pt x="1964" y="111"/>
                    <a:pt x="1853" y="0"/>
                    <a:pt x="17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>
              <a:off x="1166067" y="4499278"/>
              <a:ext cx="51511" cy="45085"/>
            </a:xfrm>
            <a:custGeom>
              <a:avLst/>
              <a:gdLst/>
              <a:ahLst/>
              <a:cxnLst/>
              <a:rect l="l" t="t" r="r" b="b"/>
              <a:pathLst>
                <a:path w="1964" h="1719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lnTo>
                    <a:pt x="1" y="1473"/>
                  </a:lnTo>
                  <a:cubicBezTo>
                    <a:pt x="1" y="1608"/>
                    <a:pt x="111" y="1718"/>
                    <a:pt x="246" y="1718"/>
                  </a:cubicBezTo>
                  <a:lnTo>
                    <a:pt x="1719" y="1718"/>
                  </a:lnTo>
                  <a:cubicBezTo>
                    <a:pt x="1853" y="1718"/>
                    <a:pt x="1964" y="1608"/>
                    <a:pt x="1964" y="1473"/>
                  </a:cubicBezTo>
                  <a:lnTo>
                    <a:pt x="1964" y="246"/>
                  </a:lnTo>
                  <a:cubicBezTo>
                    <a:pt x="1964" y="111"/>
                    <a:pt x="1853" y="0"/>
                    <a:pt x="1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>
              <a:off x="1166067" y="4499278"/>
              <a:ext cx="51511" cy="19330"/>
            </a:xfrm>
            <a:custGeom>
              <a:avLst/>
              <a:gdLst/>
              <a:ahLst/>
              <a:cxnLst/>
              <a:rect l="l" t="t" r="r" b="b"/>
              <a:pathLst>
                <a:path w="1964" h="737" extrusionOk="0">
                  <a:moveTo>
                    <a:pt x="246" y="0"/>
                  </a:moveTo>
                  <a:cubicBezTo>
                    <a:pt x="111" y="0"/>
                    <a:pt x="1" y="111"/>
                    <a:pt x="1" y="246"/>
                  </a:cubicBezTo>
                  <a:lnTo>
                    <a:pt x="1" y="737"/>
                  </a:lnTo>
                  <a:lnTo>
                    <a:pt x="1964" y="737"/>
                  </a:lnTo>
                  <a:lnTo>
                    <a:pt x="1964" y="246"/>
                  </a:lnTo>
                  <a:cubicBezTo>
                    <a:pt x="1964" y="111"/>
                    <a:pt x="1853" y="0"/>
                    <a:pt x="1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2"/>
            <p:cNvSpPr/>
            <p:nvPr/>
          </p:nvSpPr>
          <p:spPr>
            <a:xfrm>
              <a:off x="870273" y="4293811"/>
              <a:ext cx="411300" cy="353258"/>
            </a:xfrm>
            <a:custGeom>
              <a:avLst/>
              <a:gdLst/>
              <a:ahLst/>
              <a:cxnLst/>
              <a:rect l="l" t="t" r="r" b="b"/>
              <a:pathLst>
                <a:path w="15682" h="13469" extrusionOk="0">
                  <a:moveTo>
                    <a:pt x="8969" y="458"/>
                  </a:moveTo>
                  <a:cubicBezTo>
                    <a:pt x="9205" y="458"/>
                    <a:pt x="9412" y="622"/>
                    <a:pt x="9465" y="857"/>
                  </a:cubicBezTo>
                  <a:lnTo>
                    <a:pt x="9763" y="2210"/>
                  </a:lnTo>
                  <a:lnTo>
                    <a:pt x="5919" y="2210"/>
                  </a:lnTo>
                  <a:lnTo>
                    <a:pt x="6217" y="857"/>
                  </a:lnTo>
                  <a:cubicBezTo>
                    <a:pt x="6270" y="622"/>
                    <a:pt x="6477" y="458"/>
                    <a:pt x="6712" y="458"/>
                  </a:cubicBezTo>
                  <a:close/>
                  <a:moveTo>
                    <a:pt x="3686" y="2667"/>
                  </a:moveTo>
                  <a:lnTo>
                    <a:pt x="3686" y="7608"/>
                  </a:lnTo>
                  <a:lnTo>
                    <a:pt x="3161" y="7608"/>
                  </a:lnTo>
                  <a:lnTo>
                    <a:pt x="3161" y="2667"/>
                  </a:lnTo>
                  <a:close/>
                  <a:moveTo>
                    <a:pt x="12520" y="2667"/>
                  </a:moveTo>
                  <a:lnTo>
                    <a:pt x="12520" y="7608"/>
                  </a:lnTo>
                  <a:lnTo>
                    <a:pt x="12001" y="7608"/>
                  </a:lnTo>
                  <a:lnTo>
                    <a:pt x="12001" y="2667"/>
                  </a:lnTo>
                  <a:close/>
                  <a:moveTo>
                    <a:pt x="2704" y="2667"/>
                  </a:moveTo>
                  <a:lnTo>
                    <a:pt x="2704" y="7608"/>
                  </a:lnTo>
                  <a:lnTo>
                    <a:pt x="2690" y="7608"/>
                  </a:lnTo>
                  <a:cubicBezTo>
                    <a:pt x="2425" y="7608"/>
                    <a:pt x="2213" y="7820"/>
                    <a:pt x="2213" y="8085"/>
                  </a:cubicBezTo>
                  <a:lnTo>
                    <a:pt x="2213" y="8590"/>
                  </a:lnTo>
                  <a:lnTo>
                    <a:pt x="2199" y="8590"/>
                  </a:lnTo>
                  <a:cubicBezTo>
                    <a:pt x="1242" y="8590"/>
                    <a:pt x="462" y="7810"/>
                    <a:pt x="462" y="6858"/>
                  </a:cubicBezTo>
                  <a:lnTo>
                    <a:pt x="462" y="3417"/>
                  </a:lnTo>
                  <a:cubicBezTo>
                    <a:pt x="462" y="3003"/>
                    <a:pt x="799" y="2667"/>
                    <a:pt x="1213" y="2667"/>
                  </a:cubicBezTo>
                  <a:close/>
                  <a:moveTo>
                    <a:pt x="11539" y="2671"/>
                  </a:moveTo>
                  <a:lnTo>
                    <a:pt x="11539" y="7608"/>
                  </a:lnTo>
                  <a:lnTo>
                    <a:pt x="11524" y="7608"/>
                  </a:lnTo>
                  <a:cubicBezTo>
                    <a:pt x="11260" y="7608"/>
                    <a:pt x="11048" y="7825"/>
                    <a:pt x="11048" y="8085"/>
                  </a:cubicBezTo>
                  <a:lnTo>
                    <a:pt x="11048" y="8590"/>
                  </a:lnTo>
                  <a:lnTo>
                    <a:pt x="4634" y="8590"/>
                  </a:lnTo>
                  <a:lnTo>
                    <a:pt x="4634" y="8085"/>
                  </a:lnTo>
                  <a:cubicBezTo>
                    <a:pt x="4634" y="7825"/>
                    <a:pt x="4422" y="7608"/>
                    <a:pt x="4157" y="7608"/>
                  </a:cubicBezTo>
                  <a:lnTo>
                    <a:pt x="4143" y="7608"/>
                  </a:lnTo>
                  <a:lnTo>
                    <a:pt x="4143" y="2671"/>
                  </a:lnTo>
                  <a:close/>
                  <a:moveTo>
                    <a:pt x="14469" y="2667"/>
                  </a:moveTo>
                  <a:cubicBezTo>
                    <a:pt x="14888" y="2667"/>
                    <a:pt x="15220" y="3003"/>
                    <a:pt x="15224" y="3422"/>
                  </a:cubicBezTo>
                  <a:lnTo>
                    <a:pt x="15224" y="6858"/>
                  </a:lnTo>
                  <a:lnTo>
                    <a:pt x="15220" y="6858"/>
                  </a:lnTo>
                  <a:cubicBezTo>
                    <a:pt x="15220" y="7815"/>
                    <a:pt x="14445" y="8590"/>
                    <a:pt x="13487" y="8590"/>
                  </a:cubicBezTo>
                  <a:lnTo>
                    <a:pt x="13473" y="8590"/>
                  </a:lnTo>
                  <a:lnTo>
                    <a:pt x="13473" y="8085"/>
                  </a:lnTo>
                  <a:cubicBezTo>
                    <a:pt x="13473" y="7820"/>
                    <a:pt x="13256" y="7608"/>
                    <a:pt x="12997" y="7608"/>
                  </a:cubicBezTo>
                  <a:lnTo>
                    <a:pt x="12982" y="7608"/>
                  </a:lnTo>
                  <a:lnTo>
                    <a:pt x="12982" y="2667"/>
                  </a:lnTo>
                  <a:close/>
                  <a:moveTo>
                    <a:pt x="4157" y="8065"/>
                  </a:moveTo>
                  <a:cubicBezTo>
                    <a:pt x="4167" y="8065"/>
                    <a:pt x="4177" y="8070"/>
                    <a:pt x="4177" y="8080"/>
                  </a:cubicBezTo>
                  <a:lnTo>
                    <a:pt x="4177" y="9307"/>
                  </a:lnTo>
                  <a:cubicBezTo>
                    <a:pt x="4177" y="9316"/>
                    <a:pt x="4167" y="9326"/>
                    <a:pt x="4157" y="9326"/>
                  </a:cubicBezTo>
                  <a:lnTo>
                    <a:pt x="2690" y="9326"/>
                  </a:lnTo>
                  <a:cubicBezTo>
                    <a:pt x="2680" y="9326"/>
                    <a:pt x="2671" y="9316"/>
                    <a:pt x="2671" y="9307"/>
                  </a:cubicBezTo>
                  <a:lnTo>
                    <a:pt x="2671" y="8085"/>
                  </a:lnTo>
                  <a:cubicBezTo>
                    <a:pt x="2671" y="8075"/>
                    <a:pt x="2680" y="8065"/>
                    <a:pt x="2685" y="8065"/>
                  </a:cubicBezTo>
                  <a:lnTo>
                    <a:pt x="3195" y="8065"/>
                  </a:lnTo>
                  <a:lnTo>
                    <a:pt x="3195" y="8575"/>
                  </a:lnTo>
                  <a:cubicBezTo>
                    <a:pt x="3195" y="8727"/>
                    <a:pt x="3309" y="8803"/>
                    <a:pt x="3424" y="8803"/>
                  </a:cubicBezTo>
                  <a:cubicBezTo>
                    <a:pt x="3538" y="8803"/>
                    <a:pt x="3652" y="8727"/>
                    <a:pt x="3652" y="8575"/>
                  </a:cubicBezTo>
                  <a:lnTo>
                    <a:pt x="3652" y="8065"/>
                  </a:lnTo>
                  <a:close/>
                  <a:moveTo>
                    <a:pt x="12997" y="8065"/>
                  </a:moveTo>
                  <a:cubicBezTo>
                    <a:pt x="13006" y="8065"/>
                    <a:pt x="13011" y="8070"/>
                    <a:pt x="13011" y="8080"/>
                  </a:cubicBezTo>
                  <a:lnTo>
                    <a:pt x="13011" y="9307"/>
                  </a:lnTo>
                  <a:lnTo>
                    <a:pt x="13011" y="9312"/>
                  </a:lnTo>
                  <a:cubicBezTo>
                    <a:pt x="13011" y="9321"/>
                    <a:pt x="13006" y="9326"/>
                    <a:pt x="12997" y="9326"/>
                  </a:cubicBezTo>
                  <a:lnTo>
                    <a:pt x="11524" y="9326"/>
                  </a:lnTo>
                  <a:cubicBezTo>
                    <a:pt x="11515" y="9326"/>
                    <a:pt x="11510" y="9321"/>
                    <a:pt x="11510" y="9312"/>
                  </a:cubicBezTo>
                  <a:lnTo>
                    <a:pt x="11510" y="8085"/>
                  </a:lnTo>
                  <a:cubicBezTo>
                    <a:pt x="11510" y="8075"/>
                    <a:pt x="11515" y="8070"/>
                    <a:pt x="11524" y="8070"/>
                  </a:cubicBezTo>
                  <a:lnTo>
                    <a:pt x="12029" y="8070"/>
                  </a:lnTo>
                  <a:lnTo>
                    <a:pt x="12029" y="8575"/>
                  </a:lnTo>
                  <a:cubicBezTo>
                    <a:pt x="12029" y="8727"/>
                    <a:pt x="12144" y="8803"/>
                    <a:pt x="12259" y="8803"/>
                  </a:cubicBezTo>
                  <a:cubicBezTo>
                    <a:pt x="12373" y="8803"/>
                    <a:pt x="12489" y="8727"/>
                    <a:pt x="12491" y="8575"/>
                  </a:cubicBezTo>
                  <a:lnTo>
                    <a:pt x="12491" y="8065"/>
                  </a:lnTo>
                  <a:close/>
                  <a:moveTo>
                    <a:pt x="953" y="8662"/>
                  </a:moveTo>
                  <a:cubicBezTo>
                    <a:pt x="1319" y="8912"/>
                    <a:pt x="1752" y="9047"/>
                    <a:pt x="2194" y="9047"/>
                  </a:cubicBezTo>
                  <a:lnTo>
                    <a:pt x="2213" y="9047"/>
                  </a:lnTo>
                  <a:lnTo>
                    <a:pt x="2213" y="9312"/>
                  </a:lnTo>
                  <a:cubicBezTo>
                    <a:pt x="2213" y="9571"/>
                    <a:pt x="2425" y="9783"/>
                    <a:pt x="2685" y="9783"/>
                  </a:cubicBezTo>
                  <a:lnTo>
                    <a:pt x="3686" y="9783"/>
                  </a:lnTo>
                  <a:lnTo>
                    <a:pt x="3686" y="13007"/>
                  </a:lnTo>
                  <a:lnTo>
                    <a:pt x="3161" y="13007"/>
                  </a:lnTo>
                  <a:lnTo>
                    <a:pt x="3161" y="10539"/>
                  </a:lnTo>
                  <a:cubicBezTo>
                    <a:pt x="3161" y="10385"/>
                    <a:pt x="3047" y="10308"/>
                    <a:pt x="2933" y="10308"/>
                  </a:cubicBezTo>
                  <a:cubicBezTo>
                    <a:pt x="2819" y="10308"/>
                    <a:pt x="2704" y="10385"/>
                    <a:pt x="2704" y="10539"/>
                  </a:cubicBezTo>
                  <a:lnTo>
                    <a:pt x="2704" y="13007"/>
                  </a:lnTo>
                  <a:lnTo>
                    <a:pt x="1458" y="13007"/>
                  </a:lnTo>
                  <a:cubicBezTo>
                    <a:pt x="1179" y="13007"/>
                    <a:pt x="953" y="12781"/>
                    <a:pt x="953" y="12502"/>
                  </a:cubicBezTo>
                  <a:lnTo>
                    <a:pt x="953" y="8662"/>
                  </a:lnTo>
                  <a:close/>
                  <a:moveTo>
                    <a:pt x="11048" y="9052"/>
                  </a:moveTo>
                  <a:lnTo>
                    <a:pt x="11048" y="9312"/>
                  </a:lnTo>
                  <a:cubicBezTo>
                    <a:pt x="11048" y="9571"/>
                    <a:pt x="11260" y="9788"/>
                    <a:pt x="11524" y="9788"/>
                  </a:cubicBezTo>
                  <a:lnTo>
                    <a:pt x="12520" y="9788"/>
                  </a:lnTo>
                  <a:lnTo>
                    <a:pt x="12520" y="13007"/>
                  </a:lnTo>
                  <a:lnTo>
                    <a:pt x="12001" y="13007"/>
                  </a:lnTo>
                  <a:lnTo>
                    <a:pt x="12001" y="10539"/>
                  </a:lnTo>
                  <a:cubicBezTo>
                    <a:pt x="11996" y="10409"/>
                    <a:pt x="11895" y="10308"/>
                    <a:pt x="11770" y="10308"/>
                  </a:cubicBezTo>
                  <a:cubicBezTo>
                    <a:pt x="11640" y="10308"/>
                    <a:pt x="11539" y="10414"/>
                    <a:pt x="11539" y="10539"/>
                  </a:cubicBezTo>
                  <a:lnTo>
                    <a:pt x="11539" y="13007"/>
                  </a:lnTo>
                  <a:lnTo>
                    <a:pt x="4143" y="13007"/>
                  </a:lnTo>
                  <a:lnTo>
                    <a:pt x="4143" y="9788"/>
                  </a:lnTo>
                  <a:lnTo>
                    <a:pt x="4162" y="9788"/>
                  </a:lnTo>
                  <a:cubicBezTo>
                    <a:pt x="4422" y="9788"/>
                    <a:pt x="4634" y="9571"/>
                    <a:pt x="4634" y="9312"/>
                  </a:cubicBezTo>
                  <a:lnTo>
                    <a:pt x="4634" y="9052"/>
                  </a:lnTo>
                  <a:close/>
                  <a:moveTo>
                    <a:pt x="14734" y="8662"/>
                  </a:moveTo>
                  <a:lnTo>
                    <a:pt x="14734" y="12502"/>
                  </a:lnTo>
                  <a:cubicBezTo>
                    <a:pt x="14729" y="12781"/>
                    <a:pt x="14503" y="13007"/>
                    <a:pt x="14224" y="13007"/>
                  </a:cubicBezTo>
                  <a:lnTo>
                    <a:pt x="12982" y="13007"/>
                  </a:lnTo>
                  <a:lnTo>
                    <a:pt x="12982" y="9788"/>
                  </a:lnTo>
                  <a:lnTo>
                    <a:pt x="12997" y="9788"/>
                  </a:lnTo>
                  <a:cubicBezTo>
                    <a:pt x="13261" y="9783"/>
                    <a:pt x="13473" y="9571"/>
                    <a:pt x="13473" y="9312"/>
                  </a:cubicBezTo>
                  <a:lnTo>
                    <a:pt x="13473" y="9052"/>
                  </a:lnTo>
                  <a:lnTo>
                    <a:pt x="13487" y="9052"/>
                  </a:lnTo>
                  <a:cubicBezTo>
                    <a:pt x="13935" y="9052"/>
                    <a:pt x="14368" y="8917"/>
                    <a:pt x="14734" y="8662"/>
                  </a:cubicBezTo>
                  <a:close/>
                  <a:moveTo>
                    <a:pt x="6702" y="1"/>
                  </a:moveTo>
                  <a:cubicBezTo>
                    <a:pt x="6254" y="1"/>
                    <a:pt x="5870" y="317"/>
                    <a:pt x="5769" y="756"/>
                  </a:cubicBezTo>
                  <a:lnTo>
                    <a:pt x="5447" y="2210"/>
                  </a:lnTo>
                  <a:lnTo>
                    <a:pt x="1213" y="2210"/>
                  </a:lnTo>
                  <a:cubicBezTo>
                    <a:pt x="544" y="2210"/>
                    <a:pt x="5" y="2753"/>
                    <a:pt x="5" y="3422"/>
                  </a:cubicBezTo>
                  <a:lnTo>
                    <a:pt x="5" y="6858"/>
                  </a:lnTo>
                  <a:cubicBezTo>
                    <a:pt x="0" y="7358"/>
                    <a:pt x="173" y="7849"/>
                    <a:pt x="496" y="8239"/>
                  </a:cubicBezTo>
                  <a:lnTo>
                    <a:pt x="496" y="12502"/>
                  </a:lnTo>
                  <a:cubicBezTo>
                    <a:pt x="496" y="13036"/>
                    <a:pt x="929" y="13469"/>
                    <a:pt x="1458" y="13469"/>
                  </a:cubicBezTo>
                  <a:lnTo>
                    <a:pt x="14224" y="13469"/>
                  </a:lnTo>
                  <a:cubicBezTo>
                    <a:pt x="14758" y="13469"/>
                    <a:pt x="15186" y="13036"/>
                    <a:pt x="15191" y="12502"/>
                  </a:cubicBezTo>
                  <a:lnTo>
                    <a:pt x="15191" y="8239"/>
                  </a:lnTo>
                  <a:cubicBezTo>
                    <a:pt x="15508" y="7849"/>
                    <a:pt x="15682" y="7358"/>
                    <a:pt x="15682" y="6858"/>
                  </a:cubicBezTo>
                  <a:lnTo>
                    <a:pt x="15682" y="3422"/>
                  </a:lnTo>
                  <a:cubicBezTo>
                    <a:pt x="15677" y="2753"/>
                    <a:pt x="15138" y="2210"/>
                    <a:pt x="14469" y="2210"/>
                  </a:cubicBezTo>
                  <a:lnTo>
                    <a:pt x="10235" y="2210"/>
                  </a:lnTo>
                  <a:lnTo>
                    <a:pt x="9917" y="756"/>
                  </a:lnTo>
                  <a:cubicBezTo>
                    <a:pt x="9817" y="317"/>
                    <a:pt x="9432" y="1"/>
                    <a:pt x="8984" y="1"/>
                  </a:cubicBezTo>
                  <a:cubicBezTo>
                    <a:pt x="8981" y="1"/>
                    <a:pt x="8977" y="1"/>
                    <a:pt x="8974" y="1"/>
                  </a:cubicBezTo>
                  <a:lnTo>
                    <a:pt x="6712" y="1"/>
                  </a:lnTo>
                  <a:cubicBezTo>
                    <a:pt x="6709" y="1"/>
                    <a:pt x="6706" y="1"/>
                    <a:pt x="67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2"/>
            <p:cNvSpPr/>
            <p:nvPr/>
          </p:nvSpPr>
          <p:spPr>
            <a:xfrm>
              <a:off x="1037736" y="4467595"/>
              <a:ext cx="76506" cy="37768"/>
            </a:xfrm>
            <a:custGeom>
              <a:avLst/>
              <a:gdLst/>
              <a:ahLst/>
              <a:cxnLst/>
              <a:rect l="l" t="t" r="r" b="b"/>
              <a:pathLst>
                <a:path w="2917" h="1440" extrusionOk="0">
                  <a:moveTo>
                    <a:pt x="477" y="1"/>
                  </a:moveTo>
                  <a:cubicBezTo>
                    <a:pt x="212" y="1"/>
                    <a:pt x="0" y="212"/>
                    <a:pt x="0" y="477"/>
                  </a:cubicBezTo>
                  <a:lnTo>
                    <a:pt x="0" y="968"/>
                  </a:lnTo>
                  <a:cubicBezTo>
                    <a:pt x="0" y="1228"/>
                    <a:pt x="212" y="1439"/>
                    <a:pt x="477" y="1439"/>
                  </a:cubicBezTo>
                  <a:lnTo>
                    <a:pt x="2440" y="1439"/>
                  </a:lnTo>
                  <a:cubicBezTo>
                    <a:pt x="2700" y="1439"/>
                    <a:pt x="2911" y="1228"/>
                    <a:pt x="2916" y="963"/>
                  </a:cubicBezTo>
                  <a:lnTo>
                    <a:pt x="2916" y="477"/>
                  </a:lnTo>
                  <a:cubicBezTo>
                    <a:pt x="2911" y="212"/>
                    <a:pt x="2700" y="1"/>
                    <a:pt x="2440" y="1"/>
                  </a:cubicBezTo>
                  <a:lnTo>
                    <a:pt x="2194" y="1"/>
                  </a:lnTo>
                  <a:cubicBezTo>
                    <a:pt x="1886" y="1"/>
                    <a:pt x="1886" y="463"/>
                    <a:pt x="2194" y="463"/>
                  </a:cubicBezTo>
                  <a:lnTo>
                    <a:pt x="2440" y="463"/>
                  </a:lnTo>
                  <a:cubicBezTo>
                    <a:pt x="2449" y="463"/>
                    <a:pt x="2454" y="467"/>
                    <a:pt x="2454" y="477"/>
                  </a:cubicBezTo>
                  <a:lnTo>
                    <a:pt x="2454" y="968"/>
                  </a:lnTo>
                  <a:cubicBezTo>
                    <a:pt x="2454" y="977"/>
                    <a:pt x="2449" y="982"/>
                    <a:pt x="2440" y="982"/>
                  </a:cubicBezTo>
                  <a:lnTo>
                    <a:pt x="477" y="982"/>
                  </a:lnTo>
                  <a:cubicBezTo>
                    <a:pt x="467" y="982"/>
                    <a:pt x="457" y="977"/>
                    <a:pt x="457" y="968"/>
                  </a:cubicBezTo>
                  <a:lnTo>
                    <a:pt x="457" y="477"/>
                  </a:lnTo>
                  <a:cubicBezTo>
                    <a:pt x="457" y="467"/>
                    <a:pt x="467" y="463"/>
                    <a:pt x="477" y="463"/>
                  </a:cubicBezTo>
                  <a:lnTo>
                    <a:pt x="1213" y="463"/>
                  </a:lnTo>
                  <a:cubicBezTo>
                    <a:pt x="1516" y="463"/>
                    <a:pt x="1516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52"/>
          <p:cNvGrpSpPr/>
          <p:nvPr/>
        </p:nvGrpSpPr>
        <p:grpSpPr>
          <a:xfrm>
            <a:off x="1387616" y="1649371"/>
            <a:ext cx="230986" cy="360497"/>
            <a:chOff x="2704703" y="2900921"/>
            <a:chExt cx="230986" cy="360497"/>
          </a:xfrm>
        </p:grpSpPr>
        <p:sp>
          <p:nvSpPr>
            <p:cNvPr id="1713" name="Google Shape;1713;p52"/>
            <p:cNvSpPr/>
            <p:nvPr/>
          </p:nvSpPr>
          <p:spPr>
            <a:xfrm>
              <a:off x="2817534" y="2906193"/>
              <a:ext cx="28299" cy="33545"/>
            </a:xfrm>
            <a:custGeom>
              <a:avLst/>
              <a:gdLst/>
              <a:ahLst/>
              <a:cxnLst/>
              <a:rect l="l" t="t" r="r" b="b"/>
              <a:pathLst>
                <a:path w="1079" h="1279" extrusionOk="0">
                  <a:moveTo>
                    <a:pt x="127" y="1"/>
                  </a:moveTo>
                  <a:cubicBezTo>
                    <a:pt x="59" y="1"/>
                    <a:pt x="0" y="59"/>
                    <a:pt x="0" y="128"/>
                  </a:cubicBezTo>
                  <a:lnTo>
                    <a:pt x="0" y="1062"/>
                  </a:lnTo>
                  <a:lnTo>
                    <a:pt x="1078" y="1278"/>
                  </a:lnTo>
                  <a:cubicBezTo>
                    <a:pt x="1078" y="292"/>
                    <a:pt x="448" y="56"/>
                    <a:pt x="149" y="3"/>
                  </a:cubicBezTo>
                  <a:cubicBezTo>
                    <a:pt x="142" y="2"/>
                    <a:pt x="134" y="1"/>
                    <a:pt x="1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2"/>
            <p:cNvSpPr/>
            <p:nvPr/>
          </p:nvSpPr>
          <p:spPr>
            <a:xfrm>
              <a:off x="2794926" y="2928460"/>
              <a:ext cx="129905" cy="248637"/>
            </a:xfrm>
            <a:custGeom>
              <a:avLst/>
              <a:gdLst/>
              <a:ahLst/>
              <a:cxnLst/>
              <a:rect l="l" t="t" r="r" b="b"/>
              <a:pathLst>
                <a:path w="4953" h="9480" extrusionOk="0">
                  <a:moveTo>
                    <a:pt x="382" y="1"/>
                  </a:moveTo>
                  <a:cubicBezTo>
                    <a:pt x="284" y="1"/>
                    <a:pt x="198" y="76"/>
                    <a:pt x="179" y="174"/>
                  </a:cubicBezTo>
                  <a:lnTo>
                    <a:pt x="1" y="1079"/>
                  </a:lnTo>
                  <a:lnTo>
                    <a:pt x="2585" y="5385"/>
                  </a:lnTo>
                  <a:lnTo>
                    <a:pt x="2801" y="9480"/>
                  </a:lnTo>
                  <a:lnTo>
                    <a:pt x="3879" y="9480"/>
                  </a:lnTo>
                  <a:cubicBezTo>
                    <a:pt x="3879" y="6896"/>
                    <a:pt x="4952" y="6256"/>
                    <a:pt x="4952" y="3879"/>
                  </a:cubicBezTo>
                  <a:cubicBezTo>
                    <a:pt x="4952" y="261"/>
                    <a:pt x="1257" y="10"/>
                    <a:pt x="391" y="1"/>
                  </a:cubicBezTo>
                  <a:cubicBezTo>
                    <a:pt x="388" y="1"/>
                    <a:pt x="385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2"/>
            <p:cNvSpPr/>
            <p:nvPr/>
          </p:nvSpPr>
          <p:spPr>
            <a:xfrm>
              <a:off x="2710499" y="2949075"/>
              <a:ext cx="209033" cy="239405"/>
            </a:xfrm>
            <a:custGeom>
              <a:avLst/>
              <a:gdLst/>
              <a:ahLst/>
              <a:cxnLst/>
              <a:rect l="l" t="t" r="r" b="b"/>
              <a:pathLst>
                <a:path w="7970" h="9128" extrusionOk="0">
                  <a:moveTo>
                    <a:pt x="3174" y="1"/>
                  </a:moveTo>
                  <a:cubicBezTo>
                    <a:pt x="2898" y="1"/>
                    <a:pt x="2673" y="15"/>
                    <a:pt x="2532" y="28"/>
                  </a:cubicBezTo>
                  <a:cubicBezTo>
                    <a:pt x="2311" y="47"/>
                    <a:pt x="2142" y="235"/>
                    <a:pt x="2142" y="456"/>
                  </a:cubicBezTo>
                  <a:lnTo>
                    <a:pt x="2142" y="721"/>
                  </a:lnTo>
                  <a:lnTo>
                    <a:pt x="150" y="2713"/>
                  </a:lnTo>
                  <a:cubicBezTo>
                    <a:pt x="49" y="2814"/>
                    <a:pt x="1" y="2963"/>
                    <a:pt x="30" y="3103"/>
                  </a:cubicBezTo>
                  <a:lnTo>
                    <a:pt x="174" y="3815"/>
                  </a:lnTo>
                  <a:cubicBezTo>
                    <a:pt x="189" y="3901"/>
                    <a:pt x="256" y="3969"/>
                    <a:pt x="338" y="3988"/>
                  </a:cubicBezTo>
                  <a:cubicBezTo>
                    <a:pt x="571" y="4037"/>
                    <a:pt x="787" y="4057"/>
                    <a:pt x="987" y="4057"/>
                  </a:cubicBezTo>
                  <a:cubicBezTo>
                    <a:pt x="1755" y="4057"/>
                    <a:pt x="2276" y="3749"/>
                    <a:pt x="2551" y="3531"/>
                  </a:cubicBezTo>
                  <a:cubicBezTo>
                    <a:pt x="2633" y="3460"/>
                    <a:pt x="2733" y="3425"/>
                    <a:pt x="2834" y="3425"/>
                  </a:cubicBezTo>
                  <a:cubicBezTo>
                    <a:pt x="2905" y="3425"/>
                    <a:pt x="2976" y="3442"/>
                    <a:pt x="3042" y="3478"/>
                  </a:cubicBezTo>
                  <a:cubicBezTo>
                    <a:pt x="3470" y="3719"/>
                    <a:pt x="3875" y="3772"/>
                    <a:pt x="4151" y="3772"/>
                  </a:cubicBezTo>
                  <a:cubicBezTo>
                    <a:pt x="4372" y="3772"/>
                    <a:pt x="4509" y="3738"/>
                    <a:pt x="4509" y="3738"/>
                  </a:cubicBezTo>
                  <a:lnTo>
                    <a:pt x="4509" y="3738"/>
                  </a:lnTo>
                  <a:cubicBezTo>
                    <a:pt x="2537" y="5711"/>
                    <a:pt x="1921" y="7048"/>
                    <a:pt x="1921" y="7833"/>
                  </a:cubicBezTo>
                  <a:cubicBezTo>
                    <a:pt x="1921" y="8343"/>
                    <a:pt x="2161" y="8819"/>
                    <a:pt x="2570" y="9127"/>
                  </a:cubicBezTo>
                  <a:lnTo>
                    <a:pt x="7310" y="9127"/>
                  </a:lnTo>
                  <a:cubicBezTo>
                    <a:pt x="7310" y="9127"/>
                    <a:pt x="6607" y="8059"/>
                    <a:pt x="7377" y="4493"/>
                  </a:cubicBezTo>
                  <a:cubicBezTo>
                    <a:pt x="7969" y="1736"/>
                    <a:pt x="6627" y="755"/>
                    <a:pt x="5121" y="273"/>
                  </a:cubicBezTo>
                  <a:cubicBezTo>
                    <a:pt x="4441" y="54"/>
                    <a:pt x="3711" y="1"/>
                    <a:pt x="3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>
              <a:off x="2712152" y="3008375"/>
              <a:ext cx="145536" cy="174282"/>
            </a:xfrm>
            <a:custGeom>
              <a:avLst/>
              <a:gdLst/>
              <a:ahLst/>
              <a:cxnLst/>
              <a:rect l="l" t="t" r="r" b="b"/>
              <a:pathLst>
                <a:path w="5549" h="6645" extrusionOk="0">
                  <a:moveTo>
                    <a:pt x="2940" y="1"/>
                  </a:moveTo>
                  <a:cubicBezTo>
                    <a:pt x="2785" y="1"/>
                    <a:pt x="2642" y="52"/>
                    <a:pt x="2507" y="187"/>
                  </a:cubicBezTo>
                  <a:cubicBezTo>
                    <a:pt x="2097" y="598"/>
                    <a:pt x="1289" y="1013"/>
                    <a:pt x="151" y="1013"/>
                  </a:cubicBezTo>
                  <a:cubicBezTo>
                    <a:pt x="101" y="1013"/>
                    <a:pt x="51" y="1012"/>
                    <a:pt x="0" y="1010"/>
                  </a:cubicBezTo>
                  <a:lnTo>
                    <a:pt x="0" y="1010"/>
                  </a:lnTo>
                  <a:lnTo>
                    <a:pt x="111" y="1554"/>
                  </a:lnTo>
                  <a:cubicBezTo>
                    <a:pt x="126" y="1636"/>
                    <a:pt x="193" y="1703"/>
                    <a:pt x="275" y="1722"/>
                  </a:cubicBezTo>
                  <a:cubicBezTo>
                    <a:pt x="509" y="1771"/>
                    <a:pt x="727" y="1792"/>
                    <a:pt x="928" y="1792"/>
                  </a:cubicBezTo>
                  <a:cubicBezTo>
                    <a:pt x="1694" y="1792"/>
                    <a:pt x="2215" y="1486"/>
                    <a:pt x="2493" y="1265"/>
                  </a:cubicBezTo>
                  <a:cubicBezTo>
                    <a:pt x="2573" y="1197"/>
                    <a:pt x="2674" y="1162"/>
                    <a:pt x="2777" y="1162"/>
                  </a:cubicBezTo>
                  <a:cubicBezTo>
                    <a:pt x="2847" y="1162"/>
                    <a:pt x="2919" y="1179"/>
                    <a:pt x="2984" y="1212"/>
                  </a:cubicBezTo>
                  <a:cubicBezTo>
                    <a:pt x="3411" y="1457"/>
                    <a:pt x="3817" y="1511"/>
                    <a:pt x="4092" y="1511"/>
                  </a:cubicBezTo>
                  <a:cubicBezTo>
                    <a:pt x="4310" y="1511"/>
                    <a:pt x="4446" y="1477"/>
                    <a:pt x="4446" y="1477"/>
                  </a:cubicBezTo>
                  <a:lnTo>
                    <a:pt x="4446" y="1477"/>
                  </a:lnTo>
                  <a:cubicBezTo>
                    <a:pt x="2474" y="3450"/>
                    <a:pt x="1863" y="4783"/>
                    <a:pt x="1863" y="5567"/>
                  </a:cubicBezTo>
                  <a:cubicBezTo>
                    <a:pt x="1858" y="5966"/>
                    <a:pt x="2007" y="6351"/>
                    <a:pt x="2272" y="6645"/>
                  </a:cubicBezTo>
                  <a:lnTo>
                    <a:pt x="3585" y="6645"/>
                  </a:lnTo>
                  <a:lnTo>
                    <a:pt x="3585" y="6433"/>
                  </a:lnTo>
                  <a:cubicBezTo>
                    <a:pt x="3585" y="6433"/>
                    <a:pt x="2724" y="4927"/>
                    <a:pt x="4230" y="3199"/>
                  </a:cubicBezTo>
                  <a:cubicBezTo>
                    <a:pt x="5548" y="1698"/>
                    <a:pt x="5524" y="904"/>
                    <a:pt x="5409" y="577"/>
                  </a:cubicBezTo>
                  <a:cubicBezTo>
                    <a:pt x="5380" y="491"/>
                    <a:pt x="5300" y="437"/>
                    <a:pt x="5212" y="437"/>
                  </a:cubicBezTo>
                  <a:cubicBezTo>
                    <a:pt x="5196" y="437"/>
                    <a:pt x="5180" y="439"/>
                    <a:pt x="5163" y="442"/>
                  </a:cubicBezTo>
                  <a:cubicBezTo>
                    <a:pt x="5024" y="476"/>
                    <a:pt x="4891" y="490"/>
                    <a:pt x="4762" y="490"/>
                  </a:cubicBezTo>
                  <a:cubicBezTo>
                    <a:pt x="4008" y="490"/>
                    <a:pt x="3420" y="1"/>
                    <a:pt x="2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2"/>
            <p:cNvSpPr/>
            <p:nvPr/>
          </p:nvSpPr>
          <p:spPr>
            <a:xfrm>
              <a:off x="2749631" y="3176966"/>
              <a:ext cx="169508" cy="28273"/>
            </a:xfrm>
            <a:custGeom>
              <a:avLst/>
              <a:gdLst/>
              <a:ahLst/>
              <a:cxnLst/>
              <a:rect l="l" t="t" r="r" b="b"/>
              <a:pathLst>
                <a:path w="6463" h="1078" extrusionOk="0">
                  <a:moveTo>
                    <a:pt x="434" y="0"/>
                  </a:moveTo>
                  <a:cubicBezTo>
                    <a:pt x="193" y="0"/>
                    <a:pt x="1" y="197"/>
                    <a:pt x="1" y="433"/>
                  </a:cubicBezTo>
                  <a:lnTo>
                    <a:pt x="1" y="1078"/>
                  </a:lnTo>
                  <a:lnTo>
                    <a:pt x="6463" y="1078"/>
                  </a:lnTo>
                  <a:lnTo>
                    <a:pt x="6463" y="433"/>
                  </a:lnTo>
                  <a:cubicBezTo>
                    <a:pt x="6463" y="197"/>
                    <a:pt x="6270" y="5"/>
                    <a:pt x="60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2"/>
            <p:cNvSpPr/>
            <p:nvPr/>
          </p:nvSpPr>
          <p:spPr>
            <a:xfrm>
              <a:off x="2749631" y="3176966"/>
              <a:ext cx="56573" cy="28273"/>
            </a:xfrm>
            <a:custGeom>
              <a:avLst/>
              <a:gdLst/>
              <a:ahLst/>
              <a:cxnLst/>
              <a:rect l="l" t="t" r="r" b="b"/>
              <a:pathLst>
                <a:path w="2157" h="1078" extrusionOk="0">
                  <a:moveTo>
                    <a:pt x="434" y="0"/>
                  </a:moveTo>
                  <a:cubicBezTo>
                    <a:pt x="193" y="0"/>
                    <a:pt x="1" y="197"/>
                    <a:pt x="1" y="433"/>
                  </a:cubicBezTo>
                  <a:lnTo>
                    <a:pt x="1" y="1078"/>
                  </a:lnTo>
                  <a:lnTo>
                    <a:pt x="1728" y="1078"/>
                  </a:lnTo>
                  <a:lnTo>
                    <a:pt x="1728" y="433"/>
                  </a:lnTo>
                  <a:cubicBezTo>
                    <a:pt x="1728" y="197"/>
                    <a:pt x="1920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>
              <a:off x="2738405" y="3199679"/>
              <a:ext cx="192090" cy="56442"/>
            </a:xfrm>
            <a:custGeom>
              <a:avLst/>
              <a:gdLst/>
              <a:ahLst/>
              <a:cxnLst/>
              <a:rect l="l" t="t" r="r" b="b"/>
              <a:pathLst>
                <a:path w="7324" h="2152" extrusionOk="0">
                  <a:moveTo>
                    <a:pt x="429" y="0"/>
                  </a:moveTo>
                  <a:cubicBezTo>
                    <a:pt x="193" y="0"/>
                    <a:pt x="0" y="193"/>
                    <a:pt x="0" y="429"/>
                  </a:cubicBezTo>
                  <a:lnTo>
                    <a:pt x="0" y="1723"/>
                  </a:lnTo>
                  <a:cubicBezTo>
                    <a:pt x="0" y="1959"/>
                    <a:pt x="193" y="2151"/>
                    <a:pt x="429" y="2151"/>
                  </a:cubicBezTo>
                  <a:lnTo>
                    <a:pt x="6896" y="2151"/>
                  </a:lnTo>
                  <a:cubicBezTo>
                    <a:pt x="7131" y="2151"/>
                    <a:pt x="7324" y="1959"/>
                    <a:pt x="7324" y="1723"/>
                  </a:cubicBezTo>
                  <a:lnTo>
                    <a:pt x="7324" y="429"/>
                  </a:lnTo>
                  <a:cubicBezTo>
                    <a:pt x="7324" y="193"/>
                    <a:pt x="7131" y="0"/>
                    <a:pt x="68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>
              <a:off x="2738405" y="3199679"/>
              <a:ext cx="73463" cy="56442"/>
            </a:xfrm>
            <a:custGeom>
              <a:avLst/>
              <a:gdLst/>
              <a:ahLst/>
              <a:cxnLst/>
              <a:rect l="l" t="t" r="r" b="b"/>
              <a:pathLst>
                <a:path w="2801" h="2152" extrusionOk="0">
                  <a:moveTo>
                    <a:pt x="429" y="0"/>
                  </a:moveTo>
                  <a:cubicBezTo>
                    <a:pt x="193" y="0"/>
                    <a:pt x="0" y="193"/>
                    <a:pt x="0" y="429"/>
                  </a:cubicBezTo>
                  <a:lnTo>
                    <a:pt x="0" y="1723"/>
                  </a:lnTo>
                  <a:cubicBezTo>
                    <a:pt x="0" y="1959"/>
                    <a:pt x="193" y="2151"/>
                    <a:pt x="429" y="2151"/>
                  </a:cubicBezTo>
                  <a:lnTo>
                    <a:pt x="2801" y="2151"/>
                  </a:lnTo>
                  <a:cubicBezTo>
                    <a:pt x="2560" y="2151"/>
                    <a:pt x="2368" y="1959"/>
                    <a:pt x="2368" y="1723"/>
                  </a:cubicBezTo>
                  <a:lnTo>
                    <a:pt x="2368" y="429"/>
                  </a:lnTo>
                  <a:cubicBezTo>
                    <a:pt x="2368" y="193"/>
                    <a:pt x="2560" y="0"/>
                    <a:pt x="2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2"/>
            <p:cNvSpPr/>
            <p:nvPr/>
          </p:nvSpPr>
          <p:spPr>
            <a:xfrm>
              <a:off x="2704703" y="2900921"/>
              <a:ext cx="230986" cy="360497"/>
            </a:xfrm>
            <a:custGeom>
              <a:avLst/>
              <a:gdLst/>
              <a:ahLst/>
              <a:cxnLst/>
              <a:rect l="l" t="t" r="r" b="b"/>
              <a:pathLst>
                <a:path w="8807" h="13745" extrusionOk="0">
                  <a:moveTo>
                    <a:pt x="4504" y="425"/>
                  </a:moveTo>
                  <a:cubicBezTo>
                    <a:pt x="4557" y="440"/>
                    <a:pt x="4615" y="459"/>
                    <a:pt x="4668" y="488"/>
                  </a:cubicBezTo>
                  <a:cubicBezTo>
                    <a:pt x="4860" y="579"/>
                    <a:pt x="5005" y="753"/>
                    <a:pt x="5101" y="993"/>
                  </a:cubicBezTo>
                  <a:cubicBezTo>
                    <a:pt x="4884" y="955"/>
                    <a:pt x="4682" y="926"/>
                    <a:pt x="4504" y="902"/>
                  </a:cubicBezTo>
                  <a:lnTo>
                    <a:pt x="4504" y="425"/>
                  </a:lnTo>
                  <a:close/>
                  <a:moveTo>
                    <a:pt x="7743" y="10737"/>
                  </a:moveTo>
                  <a:cubicBezTo>
                    <a:pt x="7868" y="10737"/>
                    <a:pt x="7974" y="10838"/>
                    <a:pt x="7974" y="10963"/>
                  </a:cubicBezTo>
                  <a:lnTo>
                    <a:pt x="7974" y="11194"/>
                  </a:lnTo>
                  <a:lnTo>
                    <a:pt x="7743" y="11194"/>
                  </a:lnTo>
                  <a:cubicBezTo>
                    <a:pt x="7741" y="11194"/>
                    <a:pt x="7739" y="11194"/>
                    <a:pt x="7738" y="11194"/>
                  </a:cubicBezTo>
                  <a:cubicBezTo>
                    <a:pt x="7473" y="11194"/>
                    <a:pt x="7475" y="11593"/>
                    <a:pt x="7743" y="11593"/>
                  </a:cubicBezTo>
                  <a:lnTo>
                    <a:pt x="8171" y="11593"/>
                  </a:lnTo>
                  <a:cubicBezTo>
                    <a:pt x="8301" y="11593"/>
                    <a:pt x="8402" y="11699"/>
                    <a:pt x="8402" y="11824"/>
                  </a:cubicBezTo>
                  <a:lnTo>
                    <a:pt x="8402" y="13114"/>
                  </a:lnTo>
                  <a:lnTo>
                    <a:pt x="8402" y="13119"/>
                  </a:lnTo>
                  <a:cubicBezTo>
                    <a:pt x="8402" y="13244"/>
                    <a:pt x="8301" y="13345"/>
                    <a:pt x="8176" y="13345"/>
                  </a:cubicBezTo>
                  <a:lnTo>
                    <a:pt x="1718" y="13345"/>
                  </a:lnTo>
                  <a:cubicBezTo>
                    <a:pt x="1593" y="13345"/>
                    <a:pt x="1487" y="13244"/>
                    <a:pt x="1487" y="13119"/>
                  </a:cubicBezTo>
                  <a:lnTo>
                    <a:pt x="1487" y="11824"/>
                  </a:lnTo>
                  <a:cubicBezTo>
                    <a:pt x="1487" y="11699"/>
                    <a:pt x="1593" y="11598"/>
                    <a:pt x="1718" y="11598"/>
                  </a:cubicBezTo>
                  <a:lnTo>
                    <a:pt x="6881" y="11598"/>
                  </a:lnTo>
                  <a:cubicBezTo>
                    <a:pt x="7151" y="11598"/>
                    <a:pt x="7151" y="11194"/>
                    <a:pt x="6881" y="11194"/>
                  </a:cubicBezTo>
                  <a:lnTo>
                    <a:pt x="1920" y="11194"/>
                  </a:lnTo>
                  <a:lnTo>
                    <a:pt x="1920" y="10963"/>
                  </a:lnTo>
                  <a:cubicBezTo>
                    <a:pt x="1920" y="10838"/>
                    <a:pt x="2021" y="10737"/>
                    <a:pt x="2147" y="10737"/>
                  </a:cubicBezTo>
                  <a:close/>
                  <a:moveTo>
                    <a:pt x="4336" y="1"/>
                  </a:moveTo>
                  <a:cubicBezTo>
                    <a:pt x="4318" y="1"/>
                    <a:pt x="4301" y="1"/>
                    <a:pt x="4283" y="2"/>
                  </a:cubicBezTo>
                  <a:cubicBezTo>
                    <a:pt x="4177" y="7"/>
                    <a:pt x="4100" y="93"/>
                    <a:pt x="4100" y="199"/>
                  </a:cubicBezTo>
                  <a:lnTo>
                    <a:pt x="4100" y="868"/>
                  </a:lnTo>
                  <a:cubicBezTo>
                    <a:pt x="3944" y="859"/>
                    <a:pt x="3821" y="858"/>
                    <a:pt x="3742" y="858"/>
                  </a:cubicBezTo>
                  <a:cubicBezTo>
                    <a:pt x="3688" y="858"/>
                    <a:pt x="3655" y="858"/>
                    <a:pt x="3643" y="858"/>
                  </a:cubicBezTo>
                  <a:cubicBezTo>
                    <a:pt x="3390" y="878"/>
                    <a:pt x="3402" y="1263"/>
                    <a:pt x="3658" y="1263"/>
                  </a:cubicBezTo>
                  <a:cubicBezTo>
                    <a:pt x="3659" y="1263"/>
                    <a:pt x="3661" y="1263"/>
                    <a:pt x="3662" y="1263"/>
                  </a:cubicBezTo>
                  <a:cubicBezTo>
                    <a:pt x="3665" y="1263"/>
                    <a:pt x="3700" y="1261"/>
                    <a:pt x="3762" y="1261"/>
                  </a:cubicBezTo>
                  <a:cubicBezTo>
                    <a:pt x="4211" y="1261"/>
                    <a:pt x="6064" y="1328"/>
                    <a:pt x="7218" y="2432"/>
                  </a:cubicBezTo>
                  <a:cubicBezTo>
                    <a:pt x="7863" y="3048"/>
                    <a:pt x="8185" y="3890"/>
                    <a:pt x="8185" y="4934"/>
                  </a:cubicBezTo>
                  <a:cubicBezTo>
                    <a:pt x="8185" y="6065"/>
                    <a:pt x="7940" y="6782"/>
                    <a:pt x="7675" y="7542"/>
                  </a:cubicBezTo>
                  <a:cubicBezTo>
                    <a:pt x="7415" y="8302"/>
                    <a:pt x="7141" y="9096"/>
                    <a:pt x="7112" y="10328"/>
                  </a:cubicBezTo>
                  <a:lnTo>
                    <a:pt x="2479" y="10328"/>
                  </a:lnTo>
                  <a:cubicBezTo>
                    <a:pt x="2387" y="10121"/>
                    <a:pt x="2344" y="9895"/>
                    <a:pt x="2349" y="9669"/>
                  </a:cubicBezTo>
                  <a:cubicBezTo>
                    <a:pt x="2349" y="9135"/>
                    <a:pt x="2676" y="7917"/>
                    <a:pt x="4875" y="5723"/>
                  </a:cubicBezTo>
                  <a:cubicBezTo>
                    <a:pt x="5006" y="5587"/>
                    <a:pt x="4906" y="5375"/>
                    <a:pt x="4734" y="5375"/>
                  </a:cubicBezTo>
                  <a:cubicBezTo>
                    <a:pt x="4718" y="5375"/>
                    <a:pt x="4700" y="5377"/>
                    <a:pt x="4682" y="5381"/>
                  </a:cubicBezTo>
                  <a:cubicBezTo>
                    <a:pt x="4680" y="5381"/>
                    <a:pt x="4560" y="5411"/>
                    <a:pt x="4367" y="5411"/>
                  </a:cubicBezTo>
                  <a:cubicBezTo>
                    <a:pt x="4120" y="5411"/>
                    <a:pt x="3755" y="5362"/>
                    <a:pt x="3369" y="5141"/>
                  </a:cubicBezTo>
                  <a:cubicBezTo>
                    <a:pt x="3273" y="5089"/>
                    <a:pt x="3168" y="5064"/>
                    <a:pt x="3064" y="5064"/>
                  </a:cubicBezTo>
                  <a:cubicBezTo>
                    <a:pt x="2917" y="5064"/>
                    <a:pt x="2770" y="5114"/>
                    <a:pt x="2652" y="5213"/>
                  </a:cubicBezTo>
                  <a:cubicBezTo>
                    <a:pt x="2401" y="5414"/>
                    <a:pt x="1923" y="5693"/>
                    <a:pt x="1217" y="5693"/>
                  </a:cubicBezTo>
                  <a:cubicBezTo>
                    <a:pt x="1028" y="5693"/>
                    <a:pt x="823" y="5673"/>
                    <a:pt x="602" y="5627"/>
                  </a:cubicBezTo>
                  <a:lnTo>
                    <a:pt x="434" y="4785"/>
                  </a:lnTo>
                  <a:lnTo>
                    <a:pt x="2507" y="2711"/>
                  </a:lnTo>
                  <a:cubicBezTo>
                    <a:pt x="2546" y="2672"/>
                    <a:pt x="2565" y="2624"/>
                    <a:pt x="2565" y="2567"/>
                  </a:cubicBezTo>
                  <a:lnTo>
                    <a:pt x="2565" y="2302"/>
                  </a:lnTo>
                  <a:cubicBezTo>
                    <a:pt x="2565" y="2182"/>
                    <a:pt x="2657" y="2085"/>
                    <a:pt x="2772" y="2076"/>
                  </a:cubicBezTo>
                  <a:cubicBezTo>
                    <a:pt x="2915" y="2062"/>
                    <a:pt x="3136" y="2047"/>
                    <a:pt x="3407" y="2047"/>
                  </a:cubicBezTo>
                  <a:cubicBezTo>
                    <a:pt x="3915" y="2047"/>
                    <a:pt x="4599" y="2100"/>
                    <a:pt x="5279" y="2316"/>
                  </a:cubicBezTo>
                  <a:cubicBezTo>
                    <a:pt x="5306" y="2326"/>
                    <a:pt x="5331" y="2330"/>
                    <a:pt x="5354" y="2330"/>
                  </a:cubicBezTo>
                  <a:cubicBezTo>
                    <a:pt x="5565" y="2330"/>
                    <a:pt x="5642" y="1996"/>
                    <a:pt x="5399" y="1931"/>
                  </a:cubicBezTo>
                  <a:cubicBezTo>
                    <a:pt x="4672" y="1702"/>
                    <a:pt x="3944" y="1647"/>
                    <a:pt x="3405" y="1647"/>
                  </a:cubicBezTo>
                  <a:cubicBezTo>
                    <a:pt x="3118" y="1647"/>
                    <a:pt x="2884" y="1663"/>
                    <a:pt x="2734" y="1676"/>
                  </a:cubicBezTo>
                  <a:cubicBezTo>
                    <a:pt x="2411" y="1705"/>
                    <a:pt x="2161" y="1980"/>
                    <a:pt x="2161" y="2307"/>
                  </a:cubicBezTo>
                  <a:lnTo>
                    <a:pt x="2161" y="2485"/>
                  </a:lnTo>
                  <a:lnTo>
                    <a:pt x="68" y="4578"/>
                  </a:lnTo>
                  <a:cubicBezTo>
                    <a:pt x="25" y="4626"/>
                    <a:pt x="1" y="4693"/>
                    <a:pt x="15" y="4761"/>
                  </a:cubicBezTo>
                  <a:lnTo>
                    <a:pt x="232" y="5834"/>
                  </a:lnTo>
                  <a:cubicBezTo>
                    <a:pt x="246" y="5911"/>
                    <a:pt x="304" y="5973"/>
                    <a:pt x="381" y="5993"/>
                  </a:cubicBezTo>
                  <a:cubicBezTo>
                    <a:pt x="684" y="6068"/>
                    <a:pt x="962" y="6100"/>
                    <a:pt x="1216" y="6100"/>
                  </a:cubicBezTo>
                  <a:cubicBezTo>
                    <a:pt x="2041" y="6100"/>
                    <a:pt x="2605" y="5765"/>
                    <a:pt x="2907" y="5526"/>
                  </a:cubicBezTo>
                  <a:cubicBezTo>
                    <a:pt x="2951" y="5487"/>
                    <a:pt x="3006" y="5467"/>
                    <a:pt x="3063" y="5467"/>
                  </a:cubicBezTo>
                  <a:cubicBezTo>
                    <a:pt x="3099" y="5467"/>
                    <a:pt x="3136" y="5475"/>
                    <a:pt x="3171" y="5492"/>
                  </a:cubicBezTo>
                  <a:cubicBezTo>
                    <a:pt x="3494" y="5680"/>
                    <a:pt x="3855" y="5786"/>
                    <a:pt x="4225" y="5810"/>
                  </a:cubicBezTo>
                  <a:cubicBezTo>
                    <a:pt x="2353" y="7773"/>
                    <a:pt x="1949" y="8985"/>
                    <a:pt x="1949" y="9669"/>
                  </a:cubicBezTo>
                  <a:cubicBezTo>
                    <a:pt x="1944" y="9895"/>
                    <a:pt x="1978" y="10121"/>
                    <a:pt x="2050" y="10337"/>
                  </a:cubicBezTo>
                  <a:cubicBezTo>
                    <a:pt x="1742" y="10386"/>
                    <a:pt x="1521" y="10650"/>
                    <a:pt x="1521" y="10958"/>
                  </a:cubicBezTo>
                  <a:lnTo>
                    <a:pt x="1521" y="11223"/>
                  </a:lnTo>
                  <a:cubicBezTo>
                    <a:pt x="1261" y="11309"/>
                    <a:pt x="1088" y="11550"/>
                    <a:pt x="1088" y="11824"/>
                  </a:cubicBezTo>
                  <a:lnTo>
                    <a:pt x="1088" y="13114"/>
                  </a:lnTo>
                  <a:cubicBezTo>
                    <a:pt x="1088" y="13465"/>
                    <a:pt x="1372" y="13744"/>
                    <a:pt x="1718" y="13744"/>
                  </a:cubicBezTo>
                  <a:lnTo>
                    <a:pt x="8176" y="13744"/>
                  </a:lnTo>
                  <a:cubicBezTo>
                    <a:pt x="8522" y="13744"/>
                    <a:pt x="8806" y="13465"/>
                    <a:pt x="8806" y="13114"/>
                  </a:cubicBezTo>
                  <a:lnTo>
                    <a:pt x="8806" y="11824"/>
                  </a:lnTo>
                  <a:cubicBezTo>
                    <a:pt x="8806" y="11550"/>
                    <a:pt x="8633" y="11309"/>
                    <a:pt x="8378" y="11223"/>
                  </a:cubicBezTo>
                  <a:lnTo>
                    <a:pt x="8378" y="10963"/>
                  </a:lnTo>
                  <a:cubicBezTo>
                    <a:pt x="8373" y="10612"/>
                    <a:pt x="8094" y="10328"/>
                    <a:pt x="7743" y="10328"/>
                  </a:cubicBezTo>
                  <a:lnTo>
                    <a:pt x="7516" y="10328"/>
                  </a:lnTo>
                  <a:cubicBezTo>
                    <a:pt x="7545" y="9163"/>
                    <a:pt x="7805" y="8403"/>
                    <a:pt x="8060" y="7677"/>
                  </a:cubicBezTo>
                  <a:cubicBezTo>
                    <a:pt x="8320" y="6916"/>
                    <a:pt x="8590" y="6132"/>
                    <a:pt x="8590" y="4939"/>
                  </a:cubicBezTo>
                  <a:cubicBezTo>
                    <a:pt x="8590" y="3774"/>
                    <a:pt x="8224" y="2836"/>
                    <a:pt x="7497" y="2143"/>
                  </a:cubicBezTo>
                  <a:cubicBezTo>
                    <a:pt x="6920" y="1595"/>
                    <a:pt x="6208" y="1277"/>
                    <a:pt x="5548" y="1099"/>
                  </a:cubicBezTo>
                  <a:cubicBezTo>
                    <a:pt x="5414" y="512"/>
                    <a:pt x="5091" y="242"/>
                    <a:pt x="4841" y="122"/>
                  </a:cubicBezTo>
                  <a:cubicBezTo>
                    <a:pt x="4684" y="44"/>
                    <a:pt x="4511" y="1"/>
                    <a:pt x="4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2"/>
            <p:cNvSpPr/>
            <p:nvPr/>
          </p:nvSpPr>
          <p:spPr>
            <a:xfrm>
              <a:off x="2857400" y="2959723"/>
              <a:ext cx="24995" cy="16261"/>
            </a:xfrm>
            <a:custGeom>
              <a:avLst/>
              <a:gdLst/>
              <a:ahLst/>
              <a:cxnLst/>
              <a:rect l="l" t="t" r="r" b="b"/>
              <a:pathLst>
                <a:path w="953" h="620" extrusionOk="0">
                  <a:moveTo>
                    <a:pt x="293" y="0"/>
                  </a:moveTo>
                  <a:cubicBezTo>
                    <a:pt x="109" y="0"/>
                    <a:pt x="1" y="281"/>
                    <a:pt x="212" y="382"/>
                  </a:cubicBezTo>
                  <a:cubicBezTo>
                    <a:pt x="323" y="445"/>
                    <a:pt x="434" y="507"/>
                    <a:pt x="530" y="575"/>
                  </a:cubicBezTo>
                  <a:cubicBezTo>
                    <a:pt x="573" y="606"/>
                    <a:pt x="615" y="619"/>
                    <a:pt x="655" y="619"/>
                  </a:cubicBezTo>
                  <a:cubicBezTo>
                    <a:pt x="832" y="619"/>
                    <a:pt x="952" y="360"/>
                    <a:pt x="756" y="243"/>
                  </a:cubicBezTo>
                  <a:cubicBezTo>
                    <a:pt x="641" y="166"/>
                    <a:pt x="525" y="94"/>
                    <a:pt x="400" y="31"/>
                  </a:cubicBezTo>
                  <a:cubicBezTo>
                    <a:pt x="363" y="9"/>
                    <a:pt x="327" y="0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2"/>
            <p:cNvSpPr/>
            <p:nvPr/>
          </p:nvSpPr>
          <p:spPr>
            <a:xfrm>
              <a:off x="2783963" y="2968588"/>
              <a:ext cx="10622" cy="16314"/>
            </a:xfrm>
            <a:custGeom>
              <a:avLst/>
              <a:gdLst/>
              <a:ahLst/>
              <a:cxnLst/>
              <a:rect l="l" t="t" r="r" b="b"/>
              <a:pathLst>
                <a:path w="405" h="622" extrusionOk="0">
                  <a:moveTo>
                    <a:pt x="202" y="1"/>
                  </a:moveTo>
                  <a:cubicBezTo>
                    <a:pt x="92" y="1"/>
                    <a:pt x="0" y="92"/>
                    <a:pt x="0" y="203"/>
                  </a:cubicBezTo>
                  <a:lnTo>
                    <a:pt x="0" y="420"/>
                  </a:lnTo>
                  <a:cubicBezTo>
                    <a:pt x="0" y="554"/>
                    <a:pt x="101" y="622"/>
                    <a:pt x="202" y="622"/>
                  </a:cubicBezTo>
                  <a:cubicBezTo>
                    <a:pt x="303" y="622"/>
                    <a:pt x="405" y="554"/>
                    <a:pt x="405" y="420"/>
                  </a:cubicBezTo>
                  <a:lnTo>
                    <a:pt x="405" y="203"/>
                  </a:lnTo>
                  <a:cubicBezTo>
                    <a:pt x="405" y="92"/>
                    <a:pt x="313" y="1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4" name="Google Shape;1724;p52"/>
          <p:cNvGrpSpPr/>
          <p:nvPr/>
        </p:nvGrpSpPr>
        <p:grpSpPr>
          <a:xfrm>
            <a:off x="1379512" y="2890760"/>
            <a:ext cx="247011" cy="304029"/>
            <a:chOff x="3603362" y="4331973"/>
            <a:chExt cx="247011" cy="304029"/>
          </a:xfrm>
        </p:grpSpPr>
        <p:sp>
          <p:nvSpPr>
            <p:cNvPr id="1725" name="Google Shape;1725;p52"/>
            <p:cNvSpPr/>
            <p:nvPr/>
          </p:nvSpPr>
          <p:spPr>
            <a:xfrm>
              <a:off x="3607926" y="4336484"/>
              <a:ext cx="238041" cy="295086"/>
            </a:xfrm>
            <a:custGeom>
              <a:avLst/>
              <a:gdLst/>
              <a:ahLst/>
              <a:cxnLst/>
              <a:rect l="l" t="t" r="r" b="b"/>
              <a:pathLst>
                <a:path w="9076" h="11251" extrusionOk="0">
                  <a:moveTo>
                    <a:pt x="4538" y="0"/>
                  </a:moveTo>
                  <a:lnTo>
                    <a:pt x="0" y="905"/>
                  </a:lnTo>
                  <a:lnTo>
                    <a:pt x="0" y="7439"/>
                  </a:lnTo>
                  <a:lnTo>
                    <a:pt x="4538" y="11250"/>
                  </a:lnTo>
                  <a:lnTo>
                    <a:pt x="9075" y="7439"/>
                  </a:lnTo>
                  <a:lnTo>
                    <a:pt x="9075" y="905"/>
                  </a:lnTo>
                  <a:lnTo>
                    <a:pt x="4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2"/>
            <p:cNvSpPr/>
            <p:nvPr/>
          </p:nvSpPr>
          <p:spPr>
            <a:xfrm>
              <a:off x="3626967" y="4355918"/>
              <a:ext cx="199932" cy="250787"/>
            </a:xfrm>
            <a:custGeom>
              <a:avLst/>
              <a:gdLst/>
              <a:ahLst/>
              <a:cxnLst/>
              <a:rect l="l" t="t" r="r" b="b"/>
              <a:pathLst>
                <a:path w="7623" h="9562" extrusionOk="0">
                  <a:moveTo>
                    <a:pt x="3812" y="0"/>
                  </a:moveTo>
                  <a:lnTo>
                    <a:pt x="1" y="761"/>
                  </a:lnTo>
                  <a:lnTo>
                    <a:pt x="1" y="6361"/>
                  </a:lnTo>
                  <a:lnTo>
                    <a:pt x="3812" y="9561"/>
                  </a:lnTo>
                  <a:lnTo>
                    <a:pt x="7623" y="6361"/>
                  </a:lnTo>
                  <a:lnTo>
                    <a:pt x="7623" y="761"/>
                  </a:lnTo>
                  <a:lnTo>
                    <a:pt x="38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>
              <a:off x="3626967" y="4372074"/>
              <a:ext cx="112464" cy="234631"/>
            </a:xfrm>
            <a:custGeom>
              <a:avLst/>
              <a:gdLst/>
              <a:ahLst/>
              <a:cxnLst/>
              <a:rect l="l" t="t" r="r" b="b"/>
              <a:pathLst>
                <a:path w="4288" h="8946" extrusionOk="0">
                  <a:moveTo>
                    <a:pt x="723" y="0"/>
                  </a:moveTo>
                  <a:lnTo>
                    <a:pt x="1" y="145"/>
                  </a:lnTo>
                  <a:lnTo>
                    <a:pt x="1" y="5745"/>
                  </a:lnTo>
                  <a:lnTo>
                    <a:pt x="3812" y="8945"/>
                  </a:lnTo>
                  <a:lnTo>
                    <a:pt x="4288" y="8546"/>
                  </a:lnTo>
                  <a:lnTo>
                    <a:pt x="723" y="5548"/>
                  </a:lnTo>
                  <a:lnTo>
                    <a:pt x="7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>
              <a:off x="3664971" y="4398328"/>
              <a:ext cx="123820" cy="123820"/>
            </a:xfrm>
            <a:custGeom>
              <a:avLst/>
              <a:gdLst/>
              <a:ahLst/>
              <a:cxnLst/>
              <a:rect l="l" t="t" r="r" b="b"/>
              <a:pathLst>
                <a:path w="4721" h="4721" extrusionOk="0">
                  <a:moveTo>
                    <a:pt x="2363" y="0"/>
                  </a:moveTo>
                  <a:cubicBezTo>
                    <a:pt x="1059" y="0"/>
                    <a:pt x="0" y="1059"/>
                    <a:pt x="0" y="2363"/>
                  </a:cubicBezTo>
                  <a:cubicBezTo>
                    <a:pt x="0" y="3662"/>
                    <a:pt x="1059" y="4720"/>
                    <a:pt x="2363" y="4720"/>
                  </a:cubicBezTo>
                  <a:cubicBezTo>
                    <a:pt x="3662" y="4720"/>
                    <a:pt x="4720" y="3662"/>
                    <a:pt x="4720" y="2363"/>
                  </a:cubicBezTo>
                  <a:cubicBezTo>
                    <a:pt x="4720" y="1059"/>
                    <a:pt x="3662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>
              <a:off x="3603362" y="4331973"/>
              <a:ext cx="247011" cy="304029"/>
            </a:xfrm>
            <a:custGeom>
              <a:avLst/>
              <a:gdLst/>
              <a:ahLst/>
              <a:cxnLst/>
              <a:rect l="l" t="t" r="r" b="b"/>
              <a:pathLst>
                <a:path w="9418" h="11592" extrusionOk="0">
                  <a:moveTo>
                    <a:pt x="4712" y="346"/>
                  </a:moveTo>
                  <a:lnTo>
                    <a:pt x="9076" y="1216"/>
                  </a:lnTo>
                  <a:lnTo>
                    <a:pt x="9076" y="7534"/>
                  </a:lnTo>
                  <a:lnTo>
                    <a:pt x="4712" y="11201"/>
                  </a:lnTo>
                  <a:lnTo>
                    <a:pt x="343" y="7534"/>
                  </a:lnTo>
                  <a:lnTo>
                    <a:pt x="343" y="1216"/>
                  </a:lnTo>
                  <a:lnTo>
                    <a:pt x="4712" y="346"/>
                  </a:lnTo>
                  <a:close/>
                  <a:moveTo>
                    <a:pt x="4710" y="0"/>
                  </a:moveTo>
                  <a:cubicBezTo>
                    <a:pt x="4698" y="0"/>
                    <a:pt x="4688" y="1"/>
                    <a:pt x="4678" y="4"/>
                  </a:cubicBezTo>
                  <a:lnTo>
                    <a:pt x="140" y="913"/>
                  </a:lnTo>
                  <a:cubicBezTo>
                    <a:pt x="59" y="928"/>
                    <a:pt x="1" y="1000"/>
                    <a:pt x="1" y="1077"/>
                  </a:cubicBezTo>
                  <a:lnTo>
                    <a:pt x="1" y="7611"/>
                  </a:lnTo>
                  <a:cubicBezTo>
                    <a:pt x="1" y="7664"/>
                    <a:pt x="25" y="7712"/>
                    <a:pt x="64" y="7741"/>
                  </a:cubicBezTo>
                  <a:lnTo>
                    <a:pt x="4601" y="11552"/>
                  </a:lnTo>
                  <a:cubicBezTo>
                    <a:pt x="4632" y="11578"/>
                    <a:pt x="4671" y="11592"/>
                    <a:pt x="4709" y="11592"/>
                  </a:cubicBezTo>
                  <a:cubicBezTo>
                    <a:pt x="4748" y="11592"/>
                    <a:pt x="4786" y="11578"/>
                    <a:pt x="4818" y="11552"/>
                  </a:cubicBezTo>
                  <a:lnTo>
                    <a:pt x="9355" y="7741"/>
                  </a:lnTo>
                  <a:cubicBezTo>
                    <a:pt x="9393" y="7712"/>
                    <a:pt x="9418" y="7664"/>
                    <a:pt x="9418" y="7611"/>
                  </a:cubicBezTo>
                  <a:lnTo>
                    <a:pt x="9418" y="1077"/>
                  </a:lnTo>
                  <a:cubicBezTo>
                    <a:pt x="9413" y="995"/>
                    <a:pt x="9360" y="928"/>
                    <a:pt x="9283" y="913"/>
                  </a:cubicBezTo>
                  <a:lnTo>
                    <a:pt x="4745" y="4"/>
                  </a:lnTo>
                  <a:cubicBezTo>
                    <a:pt x="4733" y="1"/>
                    <a:pt x="4721" y="0"/>
                    <a:pt x="4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>
              <a:off x="3622430" y="4351407"/>
              <a:ext cx="208876" cy="259731"/>
            </a:xfrm>
            <a:custGeom>
              <a:avLst/>
              <a:gdLst/>
              <a:ahLst/>
              <a:cxnLst/>
              <a:rect l="l" t="t" r="r" b="b"/>
              <a:pathLst>
                <a:path w="7964" h="9903" extrusionOk="0">
                  <a:moveTo>
                    <a:pt x="3983" y="0"/>
                  </a:moveTo>
                  <a:cubicBezTo>
                    <a:pt x="3971" y="0"/>
                    <a:pt x="3961" y="1"/>
                    <a:pt x="3951" y="4"/>
                  </a:cubicBezTo>
                  <a:lnTo>
                    <a:pt x="140" y="764"/>
                  </a:lnTo>
                  <a:cubicBezTo>
                    <a:pt x="58" y="783"/>
                    <a:pt x="1" y="851"/>
                    <a:pt x="1" y="933"/>
                  </a:cubicBezTo>
                  <a:lnTo>
                    <a:pt x="1" y="6533"/>
                  </a:lnTo>
                  <a:cubicBezTo>
                    <a:pt x="1" y="6582"/>
                    <a:pt x="25" y="6630"/>
                    <a:pt x="63" y="6663"/>
                  </a:cubicBezTo>
                  <a:lnTo>
                    <a:pt x="3874" y="9863"/>
                  </a:lnTo>
                  <a:cubicBezTo>
                    <a:pt x="3905" y="9890"/>
                    <a:pt x="3944" y="9903"/>
                    <a:pt x="3982" y="9903"/>
                  </a:cubicBezTo>
                  <a:cubicBezTo>
                    <a:pt x="4021" y="9903"/>
                    <a:pt x="4059" y="9890"/>
                    <a:pt x="4091" y="9863"/>
                  </a:cubicBezTo>
                  <a:lnTo>
                    <a:pt x="7906" y="6663"/>
                  </a:lnTo>
                  <a:cubicBezTo>
                    <a:pt x="7940" y="6630"/>
                    <a:pt x="7964" y="6582"/>
                    <a:pt x="7964" y="6533"/>
                  </a:cubicBezTo>
                  <a:lnTo>
                    <a:pt x="7964" y="5152"/>
                  </a:lnTo>
                  <a:cubicBezTo>
                    <a:pt x="7964" y="5039"/>
                    <a:pt x="7879" y="4983"/>
                    <a:pt x="7793" y="4983"/>
                  </a:cubicBezTo>
                  <a:cubicBezTo>
                    <a:pt x="7708" y="4983"/>
                    <a:pt x="7622" y="5039"/>
                    <a:pt x="7622" y="5152"/>
                  </a:cubicBezTo>
                  <a:lnTo>
                    <a:pt x="7622" y="6452"/>
                  </a:lnTo>
                  <a:lnTo>
                    <a:pt x="3985" y="9512"/>
                  </a:lnTo>
                  <a:lnTo>
                    <a:pt x="342" y="6456"/>
                  </a:lnTo>
                  <a:lnTo>
                    <a:pt x="342" y="1072"/>
                  </a:lnTo>
                  <a:lnTo>
                    <a:pt x="3985" y="346"/>
                  </a:lnTo>
                  <a:lnTo>
                    <a:pt x="7622" y="1072"/>
                  </a:lnTo>
                  <a:lnTo>
                    <a:pt x="7622" y="4306"/>
                  </a:lnTo>
                  <a:cubicBezTo>
                    <a:pt x="7622" y="4419"/>
                    <a:pt x="7708" y="4475"/>
                    <a:pt x="7793" y="4475"/>
                  </a:cubicBezTo>
                  <a:cubicBezTo>
                    <a:pt x="7879" y="4475"/>
                    <a:pt x="7964" y="4419"/>
                    <a:pt x="7964" y="4306"/>
                  </a:cubicBezTo>
                  <a:lnTo>
                    <a:pt x="7964" y="933"/>
                  </a:lnTo>
                  <a:cubicBezTo>
                    <a:pt x="7964" y="851"/>
                    <a:pt x="7906" y="779"/>
                    <a:pt x="7829" y="764"/>
                  </a:cubicBezTo>
                  <a:lnTo>
                    <a:pt x="4018" y="4"/>
                  </a:lnTo>
                  <a:cubicBezTo>
                    <a:pt x="4006" y="1"/>
                    <a:pt x="3994" y="0"/>
                    <a:pt x="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>
              <a:off x="3660669" y="4393896"/>
              <a:ext cx="137826" cy="132711"/>
            </a:xfrm>
            <a:custGeom>
              <a:avLst/>
              <a:gdLst/>
              <a:ahLst/>
              <a:cxnLst/>
              <a:rect l="l" t="t" r="r" b="b"/>
              <a:pathLst>
                <a:path w="5255" h="5060" extrusionOk="0">
                  <a:moveTo>
                    <a:pt x="2527" y="342"/>
                  </a:moveTo>
                  <a:cubicBezTo>
                    <a:pt x="3734" y="342"/>
                    <a:pt x="4711" y="1319"/>
                    <a:pt x="4716" y="2532"/>
                  </a:cubicBezTo>
                  <a:cubicBezTo>
                    <a:pt x="4716" y="3412"/>
                    <a:pt x="4182" y="4211"/>
                    <a:pt x="3369" y="4553"/>
                  </a:cubicBezTo>
                  <a:cubicBezTo>
                    <a:pt x="3099" y="4664"/>
                    <a:pt x="2815" y="4718"/>
                    <a:pt x="2534" y="4718"/>
                  </a:cubicBezTo>
                  <a:cubicBezTo>
                    <a:pt x="1963" y="4718"/>
                    <a:pt x="1401" y="4495"/>
                    <a:pt x="982" y="4076"/>
                  </a:cubicBezTo>
                  <a:cubicBezTo>
                    <a:pt x="357" y="3455"/>
                    <a:pt x="164" y="2512"/>
                    <a:pt x="506" y="1694"/>
                  </a:cubicBezTo>
                  <a:cubicBezTo>
                    <a:pt x="843" y="876"/>
                    <a:pt x="1641" y="342"/>
                    <a:pt x="2527" y="342"/>
                  </a:cubicBezTo>
                  <a:close/>
                  <a:moveTo>
                    <a:pt x="2527" y="1"/>
                  </a:moveTo>
                  <a:cubicBezTo>
                    <a:pt x="1131" y="1"/>
                    <a:pt x="0" y="1131"/>
                    <a:pt x="0" y="2532"/>
                  </a:cubicBezTo>
                  <a:cubicBezTo>
                    <a:pt x="0" y="3552"/>
                    <a:pt x="616" y="4476"/>
                    <a:pt x="1559" y="4865"/>
                  </a:cubicBezTo>
                  <a:cubicBezTo>
                    <a:pt x="1874" y="4996"/>
                    <a:pt x="2204" y="5060"/>
                    <a:pt x="2531" y="5060"/>
                  </a:cubicBezTo>
                  <a:cubicBezTo>
                    <a:pt x="3189" y="5060"/>
                    <a:pt x="3834" y="4802"/>
                    <a:pt x="4317" y="4317"/>
                  </a:cubicBezTo>
                  <a:cubicBezTo>
                    <a:pt x="5038" y="3595"/>
                    <a:pt x="5255" y="2508"/>
                    <a:pt x="4865" y="1560"/>
                  </a:cubicBezTo>
                  <a:cubicBezTo>
                    <a:pt x="4475" y="617"/>
                    <a:pt x="3552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>
              <a:off x="3703709" y="4408137"/>
              <a:ext cx="47970" cy="104202"/>
            </a:xfrm>
            <a:custGeom>
              <a:avLst/>
              <a:gdLst/>
              <a:ahLst/>
              <a:cxnLst/>
              <a:rect l="l" t="t" r="r" b="b"/>
              <a:pathLst>
                <a:path w="1829" h="3973" extrusionOk="0">
                  <a:moveTo>
                    <a:pt x="917" y="0"/>
                  </a:moveTo>
                  <a:cubicBezTo>
                    <a:pt x="832" y="0"/>
                    <a:pt x="746" y="57"/>
                    <a:pt x="746" y="170"/>
                  </a:cubicBezTo>
                  <a:lnTo>
                    <a:pt x="746" y="550"/>
                  </a:lnTo>
                  <a:cubicBezTo>
                    <a:pt x="318" y="593"/>
                    <a:pt x="0" y="964"/>
                    <a:pt x="24" y="1392"/>
                  </a:cubicBezTo>
                  <a:cubicBezTo>
                    <a:pt x="44" y="1820"/>
                    <a:pt x="395" y="2152"/>
                    <a:pt x="823" y="2157"/>
                  </a:cubicBezTo>
                  <a:lnTo>
                    <a:pt x="1006" y="2157"/>
                  </a:lnTo>
                  <a:cubicBezTo>
                    <a:pt x="1261" y="2157"/>
                    <a:pt x="1468" y="2364"/>
                    <a:pt x="1468" y="2619"/>
                  </a:cubicBezTo>
                  <a:cubicBezTo>
                    <a:pt x="1468" y="2879"/>
                    <a:pt x="1261" y="3086"/>
                    <a:pt x="1006" y="3086"/>
                  </a:cubicBezTo>
                  <a:lnTo>
                    <a:pt x="732" y="3086"/>
                  </a:lnTo>
                  <a:cubicBezTo>
                    <a:pt x="525" y="3086"/>
                    <a:pt x="361" y="2917"/>
                    <a:pt x="361" y="2710"/>
                  </a:cubicBezTo>
                  <a:cubicBezTo>
                    <a:pt x="361" y="2597"/>
                    <a:pt x="276" y="2541"/>
                    <a:pt x="190" y="2541"/>
                  </a:cubicBezTo>
                  <a:cubicBezTo>
                    <a:pt x="105" y="2541"/>
                    <a:pt x="20" y="2597"/>
                    <a:pt x="20" y="2710"/>
                  </a:cubicBezTo>
                  <a:cubicBezTo>
                    <a:pt x="20" y="3105"/>
                    <a:pt x="337" y="3427"/>
                    <a:pt x="732" y="3427"/>
                  </a:cubicBezTo>
                  <a:lnTo>
                    <a:pt x="746" y="3427"/>
                  </a:lnTo>
                  <a:lnTo>
                    <a:pt x="746" y="3803"/>
                  </a:lnTo>
                  <a:cubicBezTo>
                    <a:pt x="746" y="3916"/>
                    <a:pt x="830" y="3972"/>
                    <a:pt x="915" y="3972"/>
                  </a:cubicBezTo>
                  <a:cubicBezTo>
                    <a:pt x="999" y="3972"/>
                    <a:pt x="1083" y="3916"/>
                    <a:pt x="1083" y="3803"/>
                  </a:cubicBezTo>
                  <a:lnTo>
                    <a:pt x="1083" y="3422"/>
                  </a:lnTo>
                  <a:cubicBezTo>
                    <a:pt x="1511" y="3379"/>
                    <a:pt x="1829" y="3009"/>
                    <a:pt x="1805" y="2580"/>
                  </a:cubicBezTo>
                  <a:cubicBezTo>
                    <a:pt x="1785" y="2152"/>
                    <a:pt x="1434" y="1815"/>
                    <a:pt x="1006" y="1815"/>
                  </a:cubicBezTo>
                  <a:lnTo>
                    <a:pt x="823" y="1815"/>
                  </a:lnTo>
                  <a:cubicBezTo>
                    <a:pt x="568" y="1815"/>
                    <a:pt x="361" y="1608"/>
                    <a:pt x="361" y="1349"/>
                  </a:cubicBezTo>
                  <a:cubicBezTo>
                    <a:pt x="361" y="1094"/>
                    <a:pt x="568" y="887"/>
                    <a:pt x="823" y="887"/>
                  </a:cubicBezTo>
                  <a:lnTo>
                    <a:pt x="1097" y="887"/>
                  </a:lnTo>
                  <a:cubicBezTo>
                    <a:pt x="1304" y="887"/>
                    <a:pt x="1473" y="1055"/>
                    <a:pt x="1473" y="1262"/>
                  </a:cubicBezTo>
                  <a:lnTo>
                    <a:pt x="1473" y="1440"/>
                  </a:lnTo>
                  <a:cubicBezTo>
                    <a:pt x="1473" y="1553"/>
                    <a:pt x="1558" y="1610"/>
                    <a:pt x="1643" y="1610"/>
                  </a:cubicBezTo>
                  <a:cubicBezTo>
                    <a:pt x="1729" y="1610"/>
                    <a:pt x="1814" y="1553"/>
                    <a:pt x="1814" y="1440"/>
                  </a:cubicBezTo>
                  <a:lnTo>
                    <a:pt x="1814" y="1262"/>
                  </a:lnTo>
                  <a:cubicBezTo>
                    <a:pt x="1809" y="867"/>
                    <a:pt x="1492" y="545"/>
                    <a:pt x="1097" y="545"/>
                  </a:cubicBezTo>
                  <a:lnTo>
                    <a:pt x="1088" y="545"/>
                  </a:lnTo>
                  <a:lnTo>
                    <a:pt x="1088" y="170"/>
                  </a:lnTo>
                  <a:cubicBezTo>
                    <a:pt x="1088" y="57"/>
                    <a:pt x="1002" y="0"/>
                    <a:pt x="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12A669-50E0-26D7-6DBB-5B6D8AE16B8E}"/>
              </a:ext>
            </a:extLst>
          </p:cNvPr>
          <p:cNvSpPr txBox="1"/>
          <p:nvPr/>
        </p:nvSpPr>
        <p:spPr>
          <a:xfrm>
            <a:off x="-6057238" y="-2346826"/>
            <a:ext cx="69780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(Personalized Recommendations)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(B2B </a:t>
            </a:r>
            <a:r>
              <a:rPr lang="en-US" b="1" dirty="0" err="1"/>
              <a:t>xidmət</a:t>
            </a:r>
            <a:r>
              <a:rPr lang="en-US" b="1" dirty="0"/>
              <a:t>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Reklamsız</a:t>
            </a:r>
            <a:r>
              <a:rPr lang="en-US" dirty="0"/>
              <a:t> </a:t>
            </a:r>
            <a:r>
              <a:rPr lang="en-US" dirty="0" err="1"/>
              <a:t>istifadə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Daha </a:t>
            </a:r>
            <a:r>
              <a:rPr lang="en-US" dirty="0" err="1"/>
              <a:t>sürətli</a:t>
            </a:r>
            <a:r>
              <a:rPr lang="en-US" dirty="0"/>
              <a:t> </a:t>
            </a:r>
            <a:r>
              <a:rPr lang="en-US" dirty="0" err="1"/>
              <a:t>axtarış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Əlavə</a:t>
            </a:r>
            <a:r>
              <a:rPr lang="en-US" dirty="0"/>
              <a:t> </a:t>
            </a:r>
            <a:r>
              <a:rPr lang="en-US" dirty="0" err="1"/>
              <a:t>filtr</a:t>
            </a:r>
            <a:r>
              <a:rPr lang="en-US" dirty="0"/>
              <a:t> (</a:t>
            </a:r>
            <a:r>
              <a:rPr lang="en-US" dirty="0" err="1"/>
              <a:t>çatdırılma</a:t>
            </a:r>
            <a:r>
              <a:rPr lang="en-US" dirty="0"/>
              <a:t> </a:t>
            </a:r>
            <a:r>
              <a:rPr lang="en-US" dirty="0" err="1"/>
              <a:t>müddəti</a:t>
            </a:r>
            <a:r>
              <a:rPr lang="en-US" dirty="0"/>
              <a:t>, </a:t>
            </a:r>
            <a:r>
              <a:rPr lang="en-US" dirty="0" err="1"/>
              <a:t>ölkəyə</a:t>
            </a:r>
            <a:r>
              <a:rPr lang="en-US" dirty="0"/>
              <a:t> </a:t>
            </a:r>
            <a:r>
              <a:rPr lang="en-US" dirty="0" err="1"/>
              <a:t>uyğunluq</a:t>
            </a:r>
            <a:r>
              <a:rPr lang="en-US" dirty="0"/>
              <a:t> </a:t>
            </a:r>
            <a:r>
              <a:rPr lang="en-US" dirty="0" err="1"/>
              <a:t>və</a:t>
            </a:r>
            <a:r>
              <a:rPr lang="en-US" dirty="0"/>
              <a:t> s.)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Eksklüziv</a:t>
            </a:r>
            <a:r>
              <a:rPr lang="en-US" dirty="0"/>
              <a:t> </a:t>
            </a:r>
            <a:r>
              <a:rPr lang="en-US" dirty="0" err="1"/>
              <a:t>endirim</a:t>
            </a:r>
            <a:r>
              <a:rPr lang="en-US" dirty="0"/>
              <a:t> </a:t>
            </a:r>
            <a:r>
              <a:rPr lang="en-US" dirty="0" err="1"/>
              <a:t>məlumatları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Affiliate shop integration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İstifadəçi</a:t>
            </a:r>
            <a:r>
              <a:rPr lang="en-US" dirty="0"/>
              <a:t> </a:t>
            </a:r>
            <a:r>
              <a:rPr lang="en-US" dirty="0" err="1"/>
              <a:t>sənin</a:t>
            </a:r>
            <a:r>
              <a:rPr lang="en-US" dirty="0"/>
              <a:t> </a:t>
            </a:r>
            <a:r>
              <a:rPr lang="en-US" dirty="0" err="1"/>
              <a:t>saytdan</a:t>
            </a:r>
            <a:r>
              <a:rPr lang="en-US" dirty="0"/>
              <a:t> </a:t>
            </a:r>
            <a:r>
              <a:rPr lang="en-US" dirty="0" err="1"/>
              <a:t>məhsula</a:t>
            </a:r>
            <a:r>
              <a:rPr lang="en-US" dirty="0"/>
              <a:t> </a:t>
            </a:r>
            <a:r>
              <a:rPr lang="en-US" dirty="0" err="1"/>
              <a:t>klikləyir</a:t>
            </a:r>
            <a:r>
              <a:rPr lang="en-US" dirty="0"/>
              <a:t> → </a:t>
            </a:r>
            <a:r>
              <a:rPr lang="en-US" dirty="0" err="1"/>
              <a:t>alışı</a:t>
            </a:r>
            <a:r>
              <a:rPr lang="en-US" dirty="0"/>
              <a:t> </a:t>
            </a:r>
            <a:r>
              <a:rPr lang="en-US" dirty="0" err="1"/>
              <a:t>tamamlayır</a:t>
            </a:r>
            <a:r>
              <a:rPr lang="en-US" dirty="0"/>
              <a:t> → </a:t>
            </a:r>
            <a:r>
              <a:rPr lang="en-US" dirty="0" err="1"/>
              <a:t>sən</a:t>
            </a:r>
            <a:r>
              <a:rPr lang="en-US" dirty="0"/>
              <a:t> </a:t>
            </a:r>
            <a:r>
              <a:rPr lang="en-US" dirty="0" err="1"/>
              <a:t>komissiya</a:t>
            </a:r>
            <a:r>
              <a:rPr lang="en-US" dirty="0"/>
              <a:t> </a:t>
            </a:r>
            <a:r>
              <a:rPr lang="en-US" dirty="0" err="1"/>
              <a:t>qazanırsan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(Price Alert)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66"/>
          <p:cNvSpPr/>
          <p:nvPr/>
        </p:nvSpPr>
        <p:spPr>
          <a:xfrm>
            <a:off x="6171437" y="2370416"/>
            <a:ext cx="1017788" cy="4272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Staatliches"/>
              </a:rPr>
              <a:t>PLAN</a:t>
            </a:r>
            <a:r>
              <a:rPr lang="az-Latn-AZ"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Staatliches"/>
              </a:rPr>
              <a:t>I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Staatliches"/>
            </a:endParaRPr>
          </a:p>
        </p:txBody>
      </p:sp>
      <p:sp>
        <p:nvSpPr>
          <p:cNvPr id="2422" name="Google Shape;2422;p66"/>
          <p:cNvSpPr txBox="1">
            <a:spLocks noGrp="1"/>
          </p:cNvSpPr>
          <p:nvPr>
            <p:ph type="title"/>
          </p:nvPr>
        </p:nvSpPr>
        <p:spPr>
          <a:xfrm flipH="1">
            <a:off x="4633617" y="1545914"/>
            <a:ext cx="2506800" cy="75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>
                <a:latin typeface="+mj-lt"/>
              </a:rPr>
              <a:t>Maliyyə </a:t>
            </a:r>
            <a:endParaRPr b="1" dirty="0">
              <a:latin typeface="+mj-lt"/>
            </a:endParaRPr>
          </a:p>
        </p:txBody>
      </p:sp>
      <p:sp>
        <p:nvSpPr>
          <p:cNvPr id="2424" name="Google Shape;2424;p66"/>
          <p:cNvSpPr txBox="1">
            <a:spLocks noGrp="1"/>
          </p:cNvSpPr>
          <p:nvPr>
            <p:ph type="subTitle" idx="1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2425" name="Google Shape;2425;p66"/>
          <p:cNvGrpSpPr/>
          <p:nvPr/>
        </p:nvGrpSpPr>
        <p:grpSpPr>
          <a:xfrm>
            <a:off x="1911425" y="1781100"/>
            <a:ext cx="2206500" cy="1757700"/>
            <a:chOff x="1911425" y="1781100"/>
            <a:chExt cx="2206500" cy="1757700"/>
          </a:xfrm>
        </p:grpSpPr>
        <p:sp>
          <p:nvSpPr>
            <p:cNvPr id="2426" name="Google Shape;2426;p66"/>
            <p:cNvSpPr/>
            <p:nvPr/>
          </p:nvSpPr>
          <p:spPr>
            <a:xfrm>
              <a:off x="1911425" y="1781100"/>
              <a:ext cx="2206500" cy="1757700"/>
            </a:xfrm>
            <a:prstGeom prst="roundRect">
              <a:avLst>
                <a:gd name="adj" fmla="val 4449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6"/>
            <p:cNvSpPr/>
            <p:nvPr/>
          </p:nvSpPr>
          <p:spPr>
            <a:xfrm>
              <a:off x="2703890" y="2599403"/>
              <a:ext cx="245604" cy="410106"/>
            </a:xfrm>
            <a:custGeom>
              <a:avLst/>
              <a:gdLst/>
              <a:ahLst/>
              <a:cxnLst/>
              <a:rect l="l" t="t" r="r" b="b"/>
              <a:pathLst>
                <a:path w="5239" h="8748" extrusionOk="0">
                  <a:moveTo>
                    <a:pt x="1" y="1"/>
                  </a:moveTo>
                  <a:lnTo>
                    <a:pt x="1" y="8748"/>
                  </a:lnTo>
                  <a:lnTo>
                    <a:pt x="5239" y="8748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6"/>
            <p:cNvSpPr/>
            <p:nvPr/>
          </p:nvSpPr>
          <p:spPr>
            <a:xfrm>
              <a:off x="3625056" y="2402034"/>
              <a:ext cx="245604" cy="607471"/>
            </a:xfrm>
            <a:custGeom>
              <a:avLst/>
              <a:gdLst/>
              <a:ahLst/>
              <a:cxnLst/>
              <a:rect l="l" t="t" r="r" b="b"/>
              <a:pathLst>
                <a:path w="5239" h="12958" extrusionOk="0">
                  <a:moveTo>
                    <a:pt x="1" y="0"/>
                  </a:moveTo>
                  <a:lnTo>
                    <a:pt x="1" y="12958"/>
                  </a:lnTo>
                  <a:lnTo>
                    <a:pt x="5239" y="12958"/>
                  </a:lnTo>
                  <a:lnTo>
                    <a:pt x="523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6"/>
            <p:cNvSpPr/>
            <p:nvPr/>
          </p:nvSpPr>
          <p:spPr>
            <a:xfrm>
              <a:off x="3149213" y="2481919"/>
              <a:ext cx="245604" cy="527588"/>
            </a:xfrm>
            <a:custGeom>
              <a:avLst/>
              <a:gdLst/>
              <a:ahLst/>
              <a:cxnLst/>
              <a:rect l="l" t="t" r="r" b="b"/>
              <a:pathLst>
                <a:path w="5239" h="11254" extrusionOk="0">
                  <a:moveTo>
                    <a:pt x="0" y="1"/>
                  </a:moveTo>
                  <a:lnTo>
                    <a:pt x="0" y="11254"/>
                  </a:lnTo>
                  <a:lnTo>
                    <a:pt x="5239" y="1125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6"/>
            <p:cNvSpPr/>
            <p:nvPr/>
          </p:nvSpPr>
          <p:spPr>
            <a:xfrm>
              <a:off x="2622833" y="3009472"/>
              <a:ext cx="1333595" cy="47"/>
            </a:xfrm>
            <a:custGeom>
              <a:avLst/>
              <a:gdLst/>
              <a:ahLst/>
              <a:cxnLst/>
              <a:rect l="l" t="t" r="r" b="b"/>
              <a:pathLst>
                <a:path w="28447" h="1" fill="none" extrusionOk="0">
                  <a:moveTo>
                    <a:pt x="0" y="1"/>
                  </a:moveTo>
                  <a:lnTo>
                    <a:pt x="28447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6"/>
            <p:cNvSpPr/>
            <p:nvPr/>
          </p:nvSpPr>
          <p:spPr>
            <a:xfrm>
              <a:off x="2333764" y="2101245"/>
              <a:ext cx="235056" cy="260887"/>
            </a:xfrm>
            <a:custGeom>
              <a:avLst/>
              <a:gdLst/>
              <a:ahLst/>
              <a:cxnLst/>
              <a:rect l="l" t="t" r="r" b="b"/>
              <a:pathLst>
                <a:path w="5014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5013" y="3208"/>
                  </a:lnTo>
                  <a:cubicBezTo>
                    <a:pt x="4136" y="1329"/>
                    <a:pt x="2206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6"/>
            <p:cNvSpPr/>
            <p:nvPr/>
          </p:nvSpPr>
          <p:spPr>
            <a:xfrm>
              <a:off x="2333764" y="2101245"/>
              <a:ext cx="235056" cy="260887"/>
            </a:xfrm>
            <a:custGeom>
              <a:avLst/>
              <a:gdLst/>
              <a:ahLst/>
              <a:cxnLst/>
              <a:rect l="l" t="t" r="r" b="b"/>
              <a:pathLst>
                <a:path w="5014" h="5565" fill="none" extrusionOk="0">
                  <a:moveTo>
                    <a:pt x="5013" y="3208"/>
                  </a:moveTo>
                  <a:cubicBezTo>
                    <a:pt x="4136" y="1329"/>
                    <a:pt x="2206" y="0"/>
                    <a:pt x="1" y="0"/>
                  </a:cubicBezTo>
                  <a:lnTo>
                    <a:pt x="1" y="556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6"/>
            <p:cNvSpPr/>
            <p:nvPr/>
          </p:nvSpPr>
          <p:spPr>
            <a:xfrm>
              <a:off x="2072918" y="2101245"/>
              <a:ext cx="520556" cy="521728"/>
            </a:xfrm>
            <a:custGeom>
              <a:avLst/>
              <a:gdLst/>
              <a:ahLst/>
              <a:cxnLst/>
              <a:rect l="l" t="t" r="r" b="b"/>
              <a:pathLst>
                <a:path w="11104" h="11129" fill="none" extrusionOk="0">
                  <a:moveTo>
                    <a:pt x="1" y="5564"/>
                  </a:moveTo>
                  <a:cubicBezTo>
                    <a:pt x="1" y="2507"/>
                    <a:pt x="2482" y="0"/>
                    <a:pt x="5565" y="0"/>
                  </a:cubicBezTo>
                  <a:cubicBezTo>
                    <a:pt x="8623" y="0"/>
                    <a:pt x="11104" y="2507"/>
                    <a:pt x="11104" y="5564"/>
                  </a:cubicBezTo>
                  <a:cubicBezTo>
                    <a:pt x="11104" y="8647"/>
                    <a:pt x="8623" y="11128"/>
                    <a:pt x="5565" y="11128"/>
                  </a:cubicBezTo>
                  <a:cubicBezTo>
                    <a:pt x="2482" y="11128"/>
                    <a:pt x="1" y="8647"/>
                    <a:pt x="1" y="5564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6"/>
            <p:cNvSpPr/>
            <p:nvPr/>
          </p:nvSpPr>
          <p:spPr>
            <a:xfrm>
              <a:off x="2692170" y="2037768"/>
              <a:ext cx="257324" cy="39989"/>
            </a:xfrm>
            <a:custGeom>
              <a:avLst/>
              <a:gdLst/>
              <a:ahLst/>
              <a:cxnLst/>
              <a:rect l="l" t="t" r="r" b="b"/>
              <a:pathLst>
                <a:path w="5489" h="853" extrusionOk="0">
                  <a:moveTo>
                    <a:pt x="0" y="1"/>
                  </a:moveTo>
                  <a:lnTo>
                    <a:pt x="0" y="853"/>
                  </a:lnTo>
                  <a:lnTo>
                    <a:pt x="5489" y="853"/>
                  </a:lnTo>
                  <a:lnTo>
                    <a:pt x="548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6"/>
            <p:cNvSpPr/>
            <p:nvPr/>
          </p:nvSpPr>
          <p:spPr>
            <a:xfrm>
              <a:off x="2692170" y="2116528"/>
              <a:ext cx="408887" cy="39989"/>
            </a:xfrm>
            <a:custGeom>
              <a:avLst/>
              <a:gdLst/>
              <a:ahLst/>
              <a:cxnLst/>
              <a:rect l="l" t="t" r="r" b="b"/>
              <a:pathLst>
                <a:path w="8722" h="853" extrusionOk="0">
                  <a:moveTo>
                    <a:pt x="0" y="0"/>
                  </a:moveTo>
                  <a:lnTo>
                    <a:pt x="0" y="852"/>
                  </a:lnTo>
                  <a:lnTo>
                    <a:pt x="8722" y="852"/>
                  </a:lnTo>
                  <a:lnTo>
                    <a:pt x="872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6"/>
            <p:cNvSpPr/>
            <p:nvPr/>
          </p:nvSpPr>
          <p:spPr>
            <a:xfrm>
              <a:off x="2692170" y="2183474"/>
              <a:ext cx="408887" cy="38817"/>
            </a:xfrm>
            <a:custGeom>
              <a:avLst/>
              <a:gdLst/>
              <a:ahLst/>
              <a:cxnLst/>
              <a:rect l="l" t="t" r="r" b="b"/>
              <a:pathLst>
                <a:path w="8722" h="828" extrusionOk="0">
                  <a:moveTo>
                    <a:pt x="0" y="1"/>
                  </a:moveTo>
                  <a:lnTo>
                    <a:pt x="0" y="828"/>
                  </a:lnTo>
                  <a:lnTo>
                    <a:pt x="8722" y="828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6"/>
            <p:cNvSpPr/>
            <p:nvPr/>
          </p:nvSpPr>
          <p:spPr>
            <a:xfrm>
              <a:off x="2703890" y="3096436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3"/>
                  </a:lnTo>
                  <a:lnTo>
                    <a:pt x="5514" y="853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6"/>
            <p:cNvSpPr/>
            <p:nvPr/>
          </p:nvSpPr>
          <p:spPr>
            <a:xfrm>
              <a:off x="2703890" y="3176321"/>
              <a:ext cx="408934" cy="38817"/>
            </a:xfrm>
            <a:custGeom>
              <a:avLst/>
              <a:gdLst/>
              <a:ahLst/>
              <a:cxnLst/>
              <a:rect l="l" t="t" r="r" b="b"/>
              <a:pathLst>
                <a:path w="8723" h="828" extrusionOk="0">
                  <a:moveTo>
                    <a:pt x="1" y="1"/>
                  </a:moveTo>
                  <a:lnTo>
                    <a:pt x="1" y="828"/>
                  </a:lnTo>
                  <a:lnTo>
                    <a:pt x="8723" y="828"/>
                  </a:lnTo>
                  <a:lnTo>
                    <a:pt x="87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6"/>
            <p:cNvSpPr/>
            <p:nvPr/>
          </p:nvSpPr>
          <p:spPr>
            <a:xfrm>
              <a:off x="2703890" y="3242142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514" y="852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6"/>
            <p:cNvSpPr/>
            <p:nvPr/>
          </p:nvSpPr>
          <p:spPr>
            <a:xfrm>
              <a:off x="3338379" y="3096436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3"/>
                  </a:lnTo>
                  <a:lnTo>
                    <a:pt x="5514" y="853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6"/>
            <p:cNvSpPr/>
            <p:nvPr/>
          </p:nvSpPr>
          <p:spPr>
            <a:xfrm>
              <a:off x="3338379" y="3176321"/>
              <a:ext cx="408934" cy="38817"/>
            </a:xfrm>
            <a:custGeom>
              <a:avLst/>
              <a:gdLst/>
              <a:ahLst/>
              <a:cxnLst/>
              <a:rect l="l" t="t" r="r" b="b"/>
              <a:pathLst>
                <a:path w="8723" h="828" extrusionOk="0">
                  <a:moveTo>
                    <a:pt x="1" y="1"/>
                  </a:moveTo>
                  <a:lnTo>
                    <a:pt x="1" y="828"/>
                  </a:lnTo>
                  <a:lnTo>
                    <a:pt x="8722" y="828"/>
                  </a:lnTo>
                  <a:lnTo>
                    <a:pt x="872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6"/>
            <p:cNvSpPr/>
            <p:nvPr/>
          </p:nvSpPr>
          <p:spPr>
            <a:xfrm>
              <a:off x="3338379" y="3242142"/>
              <a:ext cx="258543" cy="39989"/>
            </a:xfrm>
            <a:custGeom>
              <a:avLst/>
              <a:gdLst/>
              <a:ahLst/>
              <a:cxnLst/>
              <a:rect l="l" t="t" r="r" b="b"/>
              <a:pathLst>
                <a:path w="5515" h="853" extrusionOk="0">
                  <a:moveTo>
                    <a:pt x="1" y="0"/>
                  </a:moveTo>
                  <a:lnTo>
                    <a:pt x="1" y="852"/>
                  </a:lnTo>
                  <a:lnTo>
                    <a:pt x="5514" y="852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6"/>
            <p:cNvSpPr/>
            <p:nvPr/>
          </p:nvSpPr>
          <p:spPr>
            <a:xfrm>
              <a:off x="2072918" y="2692227"/>
              <a:ext cx="146922" cy="39989"/>
            </a:xfrm>
            <a:custGeom>
              <a:avLst/>
              <a:gdLst/>
              <a:ahLst/>
              <a:cxnLst/>
              <a:rect l="l" t="t" r="r" b="b"/>
              <a:pathLst>
                <a:path w="3134" h="853" extrusionOk="0">
                  <a:moveTo>
                    <a:pt x="1" y="1"/>
                  </a:moveTo>
                  <a:lnTo>
                    <a:pt x="1" y="853"/>
                  </a:lnTo>
                  <a:lnTo>
                    <a:pt x="3134" y="853"/>
                  </a:lnTo>
                  <a:lnTo>
                    <a:pt x="31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6"/>
            <p:cNvSpPr/>
            <p:nvPr/>
          </p:nvSpPr>
          <p:spPr>
            <a:xfrm>
              <a:off x="2072918" y="2772160"/>
              <a:ext cx="233884" cy="38817"/>
            </a:xfrm>
            <a:custGeom>
              <a:avLst/>
              <a:gdLst/>
              <a:ahLst/>
              <a:cxnLst/>
              <a:rect l="l" t="t" r="r" b="b"/>
              <a:pathLst>
                <a:path w="4989" h="828" extrusionOk="0">
                  <a:moveTo>
                    <a:pt x="1" y="0"/>
                  </a:moveTo>
                  <a:lnTo>
                    <a:pt x="1" y="827"/>
                  </a:lnTo>
                  <a:lnTo>
                    <a:pt x="4988" y="827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6"/>
            <p:cNvSpPr/>
            <p:nvPr/>
          </p:nvSpPr>
          <p:spPr>
            <a:xfrm>
              <a:off x="2072918" y="2889644"/>
              <a:ext cx="146922" cy="39989"/>
            </a:xfrm>
            <a:custGeom>
              <a:avLst/>
              <a:gdLst/>
              <a:ahLst/>
              <a:cxnLst/>
              <a:rect l="l" t="t" r="r" b="b"/>
              <a:pathLst>
                <a:path w="3134" h="853" extrusionOk="0">
                  <a:moveTo>
                    <a:pt x="1" y="0"/>
                  </a:moveTo>
                  <a:lnTo>
                    <a:pt x="1" y="852"/>
                  </a:lnTo>
                  <a:lnTo>
                    <a:pt x="3134" y="852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6"/>
            <p:cNvSpPr/>
            <p:nvPr/>
          </p:nvSpPr>
          <p:spPr>
            <a:xfrm>
              <a:off x="2072918" y="2969529"/>
              <a:ext cx="233884" cy="39989"/>
            </a:xfrm>
            <a:custGeom>
              <a:avLst/>
              <a:gdLst/>
              <a:ahLst/>
              <a:cxnLst/>
              <a:rect l="l" t="t" r="r" b="b"/>
              <a:pathLst>
                <a:path w="4989" h="853" extrusionOk="0">
                  <a:moveTo>
                    <a:pt x="1" y="1"/>
                  </a:moveTo>
                  <a:lnTo>
                    <a:pt x="1" y="853"/>
                  </a:lnTo>
                  <a:lnTo>
                    <a:pt x="4988" y="853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66"/>
          <p:cNvGrpSpPr/>
          <p:nvPr/>
        </p:nvGrpSpPr>
        <p:grpSpPr>
          <a:xfrm>
            <a:off x="713100" y="1811160"/>
            <a:ext cx="2113812" cy="2792928"/>
            <a:chOff x="713100" y="1811160"/>
            <a:chExt cx="2113812" cy="2792928"/>
          </a:xfrm>
        </p:grpSpPr>
        <p:sp>
          <p:nvSpPr>
            <p:cNvPr id="2448" name="Google Shape;2448;p66"/>
            <p:cNvSpPr/>
            <p:nvPr/>
          </p:nvSpPr>
          <p:spPr>
            <a:xfrm>
              <a:off x="961007" y="4022447"/>
              <a:ext cx="981152" cy="277014"/>
            </a:xfrm>
            <a:custGeom>
              <a:avLst/>
              <a:gdLst/>
              <a:ahLst/>
              <a:cxnLst/>
              <a:rect l="l" t="t" r="r" b="b"/>
              <a:pathLst>
                <a:path w="20929" h="5909" extrusionOk="0">
                  <a:moveTo>
                    <a:pt x="20652" y="1"/>
                  </a:moveTo>
                  <a:lnTo>
                    <a:pt x="352" y="1229"/>
                  </a:lnTo>
                  <a:lnTo>
                    <a:pt x="1" y="3259"/>
                  </a:lnTo>
                  <a:cubicBezTo>
                    <a:pt x="3673" y="5216"/>
                    <a:pt x="6987" y="5908"/>
                    <a:pt x="9838" y="5908"/>
                  </a:cubicBezTo>
                  <a:cubicBezTo>
                    <a:pt x="16737" y="5908"/>
                    <a:pt x="20928" y="1855"/>
                    <a:pt x="20928" y="1855"/>
                  </a:cubicBezTo>
                  <a:lnTo>
                    <a:pt x="20652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6"/>
            <p:cNvSpPr/>
            <p:nvPr/>
          </p:nvSpPr>
          <p:spPr>
            <a:xfrm>
              <a:off x="888154" y="3816826"/>
              <a:ext cx="1029297" cy="787256"/>
            </a:xfrm>
            <a:custGeom>
              <a:avLst/>
              <a:gdLst/>
              <a:ahLst/>
              <a:cxnLst/>
              <a:rect l="l" t="t" r="r" b="b"/>
              <a:pathLst>
                <a:path w="21956" h="16793" extrusionOk="0">
                  <a:moveTo>
                    <a:pt x="4312" y="1"/>
                  </a:moveTo>
                  <a:lnTo>
                    <a:pt x="1" y="16793"/>
                  </a:lnTo>
                  <a:lnTo>
                    <a:pt x="20101" y="16793"/>
                  </a:lnTo>
                  <a:cubicBezTo>
                    <a:pt x="20101" y="16793"/>
                    <a:pt x="21956" y="5840"/>
                    <a:pt x="2095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6"/>
            <p:cNvSpPr/>
            <p:nvPr/>
          </p:nvSpPr>
          <p:spPr>
            <a:xfrm>
              <a:off x="1427474" y="4060045"/>
              <a:ext cx="186864" cy="544042"/>
            </a:xfrm>
            <a:custGeom>
              <a:avLst/>
              <a:gdLst/>
              <a:ahLst/>
              <a:cxnLst/>
              <a:rect l="l" t="t" r="r" b="b"/>
              <a:pathLst>
                <a:path w="3986" h="11605" fill="none" extrusionOk="0">
                  <a:moveTo>
                    <a:pt x="1" y="11605"/>
                  </a:moveTo>
                  <a:lnTo>
                    <a:pt x="2432" y="477"/>
                  </a:lnTo>
                  <a:lnTo>
                    <a:pt x="398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6"/>
            <p:cNvSpPr/>
            <p:nvPr/>
          </p:nvSpPr>
          <p:spPr>
            <a:xfrm>
              <a:off x="1072631" y="2109136"/>
              <a:ext cx="770801" cy="898643"/>
            </a:xfrm>
            <a:custGeom>
              <a:avLst/>
              <a:gdLst/>
              <a:ahLst/>
              <a:cxnLst/>
              <a:rect l="l" t="t" r="r" b="b"/>
              <a:pathLst>
                <a:path w="16442" h="19169" extrusionOk="0">
                  <a:moveTo>
                    <a:pt x="10227" y="1"/>
                  </a:moveTo>
                  <a:cubicBezTo>
                    <a:pt x="6152" y="1"/>
                    <a:pt x="5364" y="3695"/>
                    <a:pt x="5364" y="3695"/>
                  </a:cubicBezTo>
                  <a:cubicBezTo>
                    <a:pt x="4286" y="3820"/>
                    <a:pt x="3384" y="4672"/>
                    <a:pt x="3384" y="4672"/>
                  </a:cubicBezTo>
                  <a:cubicBezTo>
                    <a:pt x="527" y="7980"/>
                    <a:pt x="2983" y="10512"/>
                    <a:pt x="2983" y="10512"/>
                  </a:cubicBezTo>
                  <a:cubicBezTo>
                    <a:pt x="2983" y="10512"/>
                    <a:pt x="903" y="10963"/>
                    <a:pt x="452" y="13695"/>
                  </a:cubicBezTo>
                  <a:cubicBezTo>
                    <a:pt x="1" y="16427"/>
                    <a:pt x="1905" y="18006"/>
                    <a:pt x="1905" y="18006"/>
                  </a:cubicBezTo>
                  <a:cubicBezTo>
                    <a:pt x="2837" y="18950"/>
                    <a:pt x="5940" y="19168"/>
                    <a:pt x="8607" y="19168"/>
                  </a:cubicBezTo>
                  <a:cubicBezTo>
                    <a:pt x="10893" y="19168"/>
                    <a:pt x="12858" y="19008"/>
                    <a:pt x="12858" y="19008"/>
                  </a:cubicBezTo>
                  <a:cubicBezTo>
                    <a:pt x="12858" y="19008"/>
                    <a:pt x="16442" y="17805"/>
                    <a:pt x="16041" y="14422"/>
                  </a:cubicBezTo>
                  <a:cubicBezTo>
                    <a:pt x="15640" y="11038"/>
                    <a:pt x="12432" y="10236"/>
                    <a:pt x="12432" y="10236"/>
                  </a:cubicBezTo>
                  <a:lnTo>
                    <a:pt x="12432" y="8808"/>
                  </a:lnTo>
                  <a:cubicBezTo>
                    <a:pt x="13635" y="7780"/>
                    <a:pt x="12858" y="5650"/>
                    <a:pt x="12858" y="5650"/>
                  </a:cubicBezTo>
                  <a:cubicBezTo>
                    <a:pt x="14161" y="5023"/>
                    <a:pt x="15590" y="487"/>
                    <a:pt x="10928" y="36"/>
                  </a:cubicBezTo>
                  <a:cubicBezTo>
                    <a:pt x="10684" y="12"/>
                    <a:pt x="10451" y="1"/>
                    <a:pt x="10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6"/>
            <p:cNvSpPr/>
            <p:nvPr/>
          </p:nvSpPr>
          <p:spPr>
            <a:xfrm>
              <a:off x="713100" y="2800491"/>
              <a:ext cx="1842337" cy="1377663"/>
            </a:xfrm>
            <a:custGeom>
              <a:avLst/>
              <a:gdLst/>
              <a:ahLst/>
              <a:cxnLst/>
              <a:rect l="l" t="t" r="r" b="b"/>
              <a:pathLst>
                <a:path w="39299" h="29387" extrusionOk="0">
                  <a:moveTo>
                    <a:pt x="13384" y="0"/>
                  </a:moveTo>
                  <a:lnTo>
                    <a:pt x="6592" y="1830"/>
                  </a:lnTo>
                  <a:cubicBezTo>
                    <a:pt x="6166" y="1955"/>
                    <a:pt x="5840" y="2231"/>
                    <a:pt x="5665" y="2632"/>
                  </a:cubicBezTo>
                  <a:cubicBezTo>
                    <a:pt x="4712" y="4662"/>
                    <a:pt x="1755" y="11203"/>
                    <a:pt x="1178" y="14537"/>
                  </a:cubicBezTo>
                  <a:cubicBezTo>
                    <a:pt x="1178" y="14537"/>
                    <a:pt x="0" y="18622"/>
                    <a:pt x="2632" y="20151"/>
                  </a:cubicBezTo>
                  <a:cubicBezTo>
                    <a:pt x="3160" y="20453"/>
                    <a:pt x="3760" y="20599"/>
                    <a:pt x="4377" y="20599"/>
                  </a:cubicBezTo>
                  <a:cubicBezTo>
                    <a:pt x="4579" y="20599"/>
                    <a:pt x="4784" y="20583"/>
                    <a:pt x="4988" y="20552"/>
                  </a:cubicBezTo>
                  <a:lnTo>
                    <a:pt x="6792" y="20301"/>
                  </a:lnTo>
                  <a:lnTo>
                    <a:pt x="5289" y="29324"/>
                  </a:lnTo>
                  <a:cubicBezTo>
                    <a:pt x="5289" y="29324"/>
                    <a:pt x="5769" y="29387"/>
                    <a:pt x="6494" y="29387"/>
                  </a:cubicBezTo>
                  <a:cubicBezTo>
                    <a:pt x="8436" y="29387"/>
                    <a:pt x="12134" y="28935"/>
                    <a:pt x="13083" y="25615"/>
                  </a:cubicBezTo>
                  <a:lnTo>
                    <a:pt x="13885" y="21680"/>
                  </a:lnTo>
                  <a:lnTo>
                    <a:pt x="21930" y="21680"/>
                  </a:lnTo>
                  <a:cubicBezTo>
                    <a:pt x="21930" y="21680"/>
                    <a:pt x="21379" y="26216"/>
                    <a:pt x="26216" y="27920"/>
                  </a:cubicBezTo>
                  <a:lnTo>
                    <a:pt x="24838" y="17870"/>
                  </a:lnTo>
                  <a:lnTo>
                    <a:pt x="25539" y="14011"/>
                  </a:lnTo>
                  <a:lnTo>
                    <a:pt x="28121" y="16266"/>
                  </a:lnTo>
                  <a:cubicBezTo>
                    <a:pt x="28898" y="16918"/>
                    <a:pt x="29800" y="17444"/>
                    <a:pt x="30803" y="17695"/>
                  </a:cubicBezTo>
                  <a:cubicBezTo>
                    <a:pt x="31214" y="17804"/>
                    <a:pt x="31661" y="17877"/>
                    <a:pt x="32121" y="17877"/>
                  </a:cubicBezTo>
                  <a:cubicBezTo>
                    <a:pt x="33454" y="17877"/>
                    <a:pt x="34890" y="17263"/>
                    <a:pt x="35840" y="15138"/>
                  </a:cubicBezTo>
                  <a:cubicBezTo>
                    <a:pt x="38046" y="10176"/>
                    <a:pt x="39299" y="3660"/>
                    <a:pt x="39299" y="3660"/>
                  </a:cubicBezTo>
                  <a:lnTo>
                    <a:pt x="36366" y="627"/>
                  </a:lnTo>
                  <a:lnTo>
                    <a:pt x="30602" y="9048"/>
                  </a:lnTo>
                  <a:lnTo>
                    <a:pt x="25589" y="2156"/>
                  </a:lnTo>
                  <a:cubicBezTo>
                    <a:pt x="25389" y="1880"/>
                    <a:pt x="25088" y="1680"/>
                    <a:pt x="24762" y="1604"/>
                  </a:cubicBezTo>
                  <a:lnTo>
                    <a:pt x="181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6"/>
            <p:cNvSpPr/>
            <p:nvPr/>
          </p:nvSpPr>
          <p:spPr>
            <a:xfrm>
              <a:off x="1340509" y="2800491"/>
              <a:ext cx="446532" cy="1016358"/>
            </a:xfrm>
            <a:custGeom>
              <a:avLst/>
              <a:gdLst/>
              <a:ahLst/>
              <a:cxnLst/>
              <a:rect l="l" t="t" r="r" b="b"/>
              <a:pathLst>
                <a:path w="9525" h="21680" extrusionOk="0">
                  <a:moveTo>
                    <a:pt x="1" y="0"/>
                  </a:moveTo>
                  <a:cubicBezTo>
                    <a:pt x="1" y="0"/>
                    <a:pt x="2457" y="13459"/>
                    <a:pt x="502" y="21680"/>
                  </a:cubicBezTo>
                  <a:lnTo>
                    <a:pt x="8547" y="21680"/>
                  </a:lnTo>
                  <a:cubicBezTo>
                    <a:pt x="8547" y="21680"/>
                    <a:pt x="9525" y="11930"/>
                    <a:pt x="9324" y="9825"/>
                  </a:cubicBezTo>
                  <a:cubicBezTo>
                    <a:pt x="9074" y="6943"/>
                    <a:pt x="6066" y="1830"/>
                    <a:pt x="476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6"/>
            <p:cNvSpPr/>
            <p:nvPr/>
          </p:nvSpPr>
          <p:spPr>
            <a:xfrm>
              <a:off x="1340509" y="2372795"/>
              <a:ext cx="360788" cy="675635"/>
            </a:xfrm>
            <a:custGeom>
              <a:avLst/>
              <a:gdLst/>
              <a:ahLst/>
              <a:cxnLst/>
              <a:rect l="l" t="t" r="r" b="b"/>
              <a:pathLst>
                <a:path w="7696" h="14412" extrusionOk="0">
                  <a:moveTo>
                    <a:pt x="2708" y="1"/>
                  </a:moveTo>
                  <a:cubicBezTo>
                    <a:pt x="2056" y="1379"/>
                    <a:pt x="853" y="1580"/>
                    <a:pt x="853" y="1580"/>
                  </a:cubicBezTo>
                  <a:cubicBezTo>
                    <a:pt x="903" y="2607"/>
                    <a:pt x="577" y="3234"/>
                    <a:pt x="327" y="3559"/>
                  </a:cubicBezTo>
                  <a:cubicBezTo>
                    <a:pt x="427" y="3835"/>
                    <a:pt x="1" y="9123"/>
                    <a:pt x="1" y="9123"/>
                  </a:cubicBezTo>
                  <a:cubicBezTo>
                    <a:pt x="1" y="9123"/>
                    <a:pt x="502" y="12256"/>
                    <a:pt x="728" y="14336"/>
                  </a:cubicBezTo>
                  <a:cubicBezTo>
                    <a:pt x="1404" y="14387"/>
                    <a:pt x="2081" y="14412"/>
                    <a:pt x="2783" y="14412"/>
                  </a:cubicBezTo>
                  <a:cubicBezTo>
                    <a:pt x="4487" y="14412"/>
                    <a:pt x="6116" y="14236"/>
                    <a:pt x="7595" y="13935"/>
                  </a:cubicBezTo>
                  <a:cubicBezTo>
                    <a:pt x="6592" y="11956"/>
                    <a:pt x="5440" y="10076"/>
                    <a:pt x="4763" y="9123"/>
                  </a:cubicBezTo>
                  <a:lnTo>
                    <a:pt x="4638" y="7319"/>
                  </a:lnTo>
                  <a:cubicBezTo>
                    <a:pt x="4938" y="7319"/>
                    <a:pt x="5239" y="7269"/>
                    <a:pt x="5540" y="7194"/>
                  </a:cubicBezTo>
                  <a:cubicBezTo>
                    <a:pt x="7695" y="6467"/>
                    <a:pt x="7144" y="3810"/>
                    <a:pt x="6818" y="2356"/>
                  </a:cubicBezTo>
                  <a:cubicBezTo>
                    <a:pt x="6668" y="1680"/>
                    <a:pt x="6467" y="953"/>
                    <a:pt x="6166" y="276"/>
                  </a:cubicBezTo>
                  <a:cubicBezTo>
                    <a:pt x="5723" y="446"/>
                    <a:pt x="5277" y="508"/>
                    <a:pt x="4859" y="508"/>
                  </a:cubicBezTo>
                  <a:cubicBezTo>
                    <a:pt x="3668" y="508"/>
                    <a:pt x="2708" y="1"/>
                    <a:pt x="2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6"/>
            <p:cNvSpPr/>
            <p:nvPr/>
          </p:nvSpPr>
          <p:spPr>
            <a:xfrm>
              <a:off x="889232" y="3372675"/>
              <a:ext cx="569350" cy="369304"/>
            </a:xfrm>
            <a:custGeom>
              <a:avLst/>
              <a:gdLst/>
              <a:ahLst/>
              <a:cxnLst/>
              <a:rect l="l" t="t" r="r" b="b"/>
              <a:pathLst>
                <a:path w="12483" h="8097" extrusionOk="0">
                  <a:moveTo>
                    <a:pt x="12207" y="1"/>
                  </a:moveTo>
                  <a:cubicBezTo>
                    <a:pt x="10803" y="427"/>
                    <a:pt x="7169" y="151"/>
                    <a:pt x="3861" y="552"/>
                  </a:cubicBezTo>
                  <a:cubicBezTo>
                    <a:pt x="552" y="953"/>
                    <a:pt x="1" y="3410"/>
                    <a:pt x="1" y="3410"/>
                  </a:cubicBezTo>
                  <a:lnTo>
                    <a:pt x="3384" y="8096"/>
                  </a:lnTo>
                  <a:cubicBezTo>
                    <a:pt x="6542" y="7846"/>
                    <a:pt x="12482" y="4111"/>
                    <a:pt x="12482" y="4111"/>
                  </a:cubicBezTo>
                  <a:lnTo>
                    <a:pt x="122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6"/>
            <p:cNvSpPr/>
            <p:nvPr/>
          </p:nvSpPr>
          <p:spPr>
            <a:xfrm>
              <a:off x="1268875" y="2491451"/>
              <a:ext cx="126904" cy="117247"/>
            </a:xfrm>
            <a:custGeom>
              <a:avLst/>
              <a:gdLst/>
              <a:ahLst/>
              <a:cxnLst/>
              <a:rect l="l" t="t" r="r" b="b"/>
              <a:pathLst>
                <a:path w="2707" h="2501" extrusionOk="0">
                  <a:moveTo>
                    <a:pt x="1203" y="1"/>
                  </a:moveTo>
                  <a:cubicBezTo>
                    <a:pt x="926" y="1"/>
                    <a:pt x="658" y="91"/>
                    <a:pt x="451" y="277"/>
                  </a:cubicBezTo>
                  <a:cubicBezTo>
                    <a:pt x="0" y="728"/>
                    <a:pt x="0" y="1505"/>
                    <a:pt x="501" y="2031"/>
                  </a:cubicBezTo>
                  <a:cubicBezTo>
                    <a:pt x="769" y="2341"/>
                    <a:pt x="1132" y="2501"/>
                    <a:pt x="1483" y="2501"/>
                  </a:cubicBezTo>
                  <a:cubicBezTo>
                    <a:pt x="1756" y="2501"/>
                    <a:pt x="2022" y="2404"/>
                    <a:pt x="2231" y="2206"/>
                  </a:cubicBezTo>
                  <a:cubicBezTo>
                    <a:pt x="2707" y="1780"/>
                    <a:pt x="2707" y="978"/>
                    <a:pt x="2206" y="452"/>
                  </a:cubicBezTo>
                  <a:cubicBezTo>
                    <a:pt x="1936" y="154"/>
                    <a:pt x="1563" y="1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6"/>
            <p:cNvSpPr/>
            <p:nvPr/>
          </p:nvSpPr>
          <p:spPr>
            <a:xfrm>
              <a:off x="1308818" y="2525534"/>
              <a:ext cx="55272" cy="37645"/>
            </a:xfrm>
            <a:custGeom>
              <a:avLst/>
              <a:gdLst/>
              <a:ahLst/>
              <a:cxnLst/>
              <a:rect l="l" t="t" r="r" b="b"/>
              <a:pathLst>
                <a:path w="1179" h="803" fill="none" extrusionOk="0">
                  <a:moveTo>
                    <a:pt x="0" y="1"/>
                  </a:moveTo>
                  <a:lnTo>
                    <a:pt x="1178" y="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6"/>
            <p:cNvSpPr/>
            <p:nvPr/>
          </p:nvSpPr>
          <p:spPr>
            <a:xfrm>
              <a:off x="1870453" y="3070714"/>
              <a:ext cx="71726" cy="386619"/>
            </a:xfrm>
            <a:custGeom>
              <a:avLst/>
              <a:gdLst/>
              <a:ahLst/>
              <a:cxnLst/>
              <a:rect l="l" t="t" r="r" b="b"/>
              <a:pathLst>
                <a:path w="1530" h="8247" fill="none" extrusionOk="0">
                  <a:moveTo>
                    <a:pt x="852" y="8247"/>
                  </a:moveTo>
                  <a:cubicBezTo>
                    <a:pt x="852" y="8247"/>
                    <a:pt x="1504" y="5866"/>
                    <a:pt x="1529" y="4061"/>
                  </a:cubicBezTo>
                  <a:cubicBezTo>
                    <a:pt x="1529" y="2858"/>
                    <a:pt x="351" y="1404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6"/>
            <p:cNvSpPr/>
            <p:nvPr/>
          </p:nvSpPr>
          <p:spPr>
            <a:xfrm>
              <a:off x="1567320" y="3102452"/>
              <a:ext cx="466456" cy="515868"/>
            </a:xfrm>
            <a:custGeom>
              <a:avLst/>
              <a:gdLst/>
              <a:ahLst/>
              <a:cxnLst/>
              <a:rect l="l" t="t" r="r" b="b"/>
              <a:pathLst>
                <a:path w="9950" h="11004" extrusionOk="0">
                  <a:moveTo>
                    <a:pt x="1529" y="1"/>
                  </a:moveTo>
                  <a:lnTo>
                    <a:pt x="0" y="11003"/>
                  </a:lnTo>
                  <a:lnTo>
                    <a:pt x="8421" y="11003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6"/>
            <p:cNvSpPr/>
            <p:nvPr/>
          </p:nvSpPr>
          <p:spPr>
            <a:xfrm>
              <a:off x="1446273" y="3272818"/>
              <a:ext cx="426561" cy="270310"/>
            </a:xfrm>
            <a:custGeom>
              <a:avLst/>
              <a:gdLst/>
              <a:ahLst/>
              <a:cxnLst/>
              <a:rect l="l" t="t" r="r" b="b"/>
              <a:pathLst>
                <a:path w="9099" h="5766" extrusionOk="0">
                  <a:moveTo>
                    <a:pt x="3610" y="1"/>
                  </a:moveTo>
                  <a:cubicBezTo>
                    <a:pt x="3609" y="1"/>
                    <a:pt x="2156" y="778"/>
                    <a:pt x="1755" y="1329"/>
                  </a:cubicBezTo>
                  <a:cubicBezTo>
                    <a:pt x="1329" y="1855"/>
                    <a:pt x="1" y="2457"/>
                    <a:pt x="1" y="2457"/>
                  </a:cubicBezTo>
                  <a:lnTo>
                    <a:pt x="226" y="5765"/>
                  </a:lnTo>
                  <a:cubicBezTo>
                    <a:pt x="226" y="5765"/>
                    <a:pt x="4462" y="5289"/>
                    <a:pt x="5189" y="5063"/>
                  </a:cubicBezTo>
                  <a:cubicBezTo>
                    <a:pt x="5915" y="4838"/>
                    <a:pt x="7895" y="3860"/>
                    <a:pt x="7895" y="3860"/>
                  </a:cubicBezTo>
                  <a:cubicBezTo>
                    <a:pt x="7762" y="3768"/>
                    <a:pt x="7525" y="3738"/>
                    <a:pt x="7269" y="3738"/>
                  </a:cubicBezTo>
                  <a:cubicBezTo>
                    <a:pt x="6756" y="3738"/>
                    <a:pt x="6166" y="3860"/>
                    <a:pt x="6166" y="3860"/>
                  </a:cubicBezTo>
                  <a:cubicBezTo>
                    <a:pt x="7369" y="3384"/>
                    <a:pt x="8823" y="2206"/>
                    <a:pt x="8823" y="1930"/>
                  </a:cubicBezTo>
                  <a:cubicBezTo>
                    <a:pt x="8806" y="1752"/>
                    <a:pt x="8685" y="1721"/>
                    <a:pt x="8602" y="1721"/>
                  </a:cubicBezTo>
                  <a:cubicBezTo>
                    <a:pt x="8556" y="1721"/>
                    <a:pt x="8522" y="1730"/>
                    <a:pt x="8522" y="1730"/>
                  </a:cubicBezTo>
                  <a:cubicBezTo>
                    <a:pt x="8722" y="1555"/>
                    <a:pt x="9098" y="978"/>
                    <a:pt x="9048" y="753"/>
                  </a:cubicBezTo>
                  <a:cubicBezTo>
                    <a:pt x="9043" y="710"/>
                    <a:pt x="8992" y="694"/>
                    <a:pt x="8915" y="694"/>
                  </a:cubicBezTo>
                  <a:cubicBezTo>
                    <a:pt x="8627" y="694"/>
                    <a:pt x="7971" y="928"/>
                    <a:pt x="7971" y="928"/>
                  </a:cubicBezTo>
                  <a:cubicBezTo>
                    <a:pt x="7971" y="928"/>
                    <a:pt x="9048" y="251"/>
                    <a:pt x="8497" y="26"/>
                  </a:cubicBezTo>
                  <a:cubicBezTo>
                    <a:pt x="8454" y="9"/>
                    <a:pt x="8390" y="1"/>
                    <a:pt x="8308" y="1"/>
                  </a:cubicBezTo>
                  <a:cubicBezTo>
                    <a:pt x="7285" y="1"/>
                    <a:pt x="3484" y="1204"/>
                    <a:pt x="3484" y="1204"/>
                  </a:cubicBezTo>
                  <a:lnTo>
                    <a:pt x="361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6"/>
            <p:cNvSpPr/>
            <p:nvPr/>
          </p:nvSpPr>
          <p:spPr>
            <a:xfrm>
              <a:off x="1210086" y="3574779"/>
              <a:ext cx="232712" cy="123435"/>
            </a:xfrm>
            <a:custGeom>
              <a:avLst/>
              <a:gdLst/>
              <a:ahLst/>
              <a:cxnLst/>
              <a:rect l="l" t="t" r="r" b="b"/>
              <a:pathLst>
                <a:path w="4964" h="2633" fill="none" extrusionOk="0">
                  <a:moveTo>
                    <a:pt x="4963" y="1"/>
                  </a:moveTo>
                  <a:cubicBezTo>
                    <a:pt x="4963" y="1"/>
                    <a:pt x="2683" y="1429"/>
                    <a:pt x="1" y="263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6"/>
            <p:cNvSpPr/>
            <p:nvPr/>
          </p:nvSpPr>
          <p:spPr>
            <a:xfrm>
              <a:off x="872871" y="3372675"/>
              <a:ext cx="572264" cy="159861"/>
            </a:xfrm>
            <a:custGeom>
              <a:avLst/>
              <a:gdLst/>
              <a:ahLst/>
              <a:cxnLst/>
              <a:rect l="l" t="t" r="r" b="b"/>
              <a:pathLst>
                <a:path w="12207" h="3410" fill="none" extrusionOk="0">
                  <a:moveTo>
                    <a:pt x="1" y="3410"/>
                  </a:moveTo>
                  <a:cubicBezTo>
                    <a:pt x="1" y="3410"/>
                    <a:pt x="552" y="953"/>
                    <a:pt x="3861" y="552"/>
                  </a:cubicBezTo>
                  <a:cubicBezTo>
                    <a:pt x="7169" y="151"/>
                    <a:pt x="10803" y="427"/>
                    <a:pt x="12207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6"/>
            <p:cNvSpPr/>
            <p:nvPr/>
          </p:nvSpPr>
          <p:spPr>
            <a:xfrm>
              <a:off x="2076073" y="3224671"/>
              <a:ext cx="71726" cy="129248"/>
            </a:xfrm>
            <a:custGeom>
              <a:avLst/>
              <a:gdLst/>
              <a:ahLst/>
              <a:cxnLst/>
              <a:rect l="l" t="t" r="r" b="b"/>
              <a:pathLst>
                <a:path w="1530" h="2757" fill="none" extrusionOk="0">
                  <a:moveTo>
                    <a:pt x="1529" y="0"/>
                  </a:moveTo>
                  <a:cubicBezTo>
                    <a:pt x="1529" y="0"/>
                    <a:pt x="426" y="1028"/>
                    <a:pt x="0" y="275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6"/>
            <p:cNvSpPr/>
            <p:nvPr/>
          </p:nvSpPr>
          <p:spPr>
            <a:xfrm>
              <a:off x="2427353" y="2529050"/>
              <a:ext cx="399558" cy="420701"/>
            </a:xfrm>
            <a:custGeom>
              <a:avLst/>
              <a:gdLst/>
              <a:ahLst/>
              <a:cxnLst/>
              <a:rect l="l" t="t" r="r" b="b"/>
              <a:pathLst>
                <a:path w="8523" h="8974" extrusionOk="0">
                  <a:moveTo>
                    <a:pt x="7846" y="1"/>
                  </a:moveTo>
                  <a:cubicBezTo>
                    <a:pt x="7846" y="1"/>
                    <a:pt x="5866" y="1354"/>
                    <a:pt x="4362" y="2056"/>
                  </a:cubicBezTo>
                  <a:cubicBezTo>
                    <a:pt x="3134" y="2633"/>
                    <a:pt x="2257" y="3635"/>
                    <a:pt x="2257" y="3635"/>
                  </a:cubicBezTo>
                  <a:lnTo>
                    <a:pt x="1" y="6643"/>
                  </a:lnTo>
                  <a:lnTo>
                    <a:pt x="2257" y="8973"/>
                  </a:lnTo>
                  <a:lnTo>
                    <a:pt x="2958" y="7996"/>
                  </a:lnTo>
                  <a:cubicBezTo>
                    <a:pt x="4537" y="7695"/>
                    <a:pt x="4713" y="6617"/>
                    <a:pt x="4713" y="6617"/>
                  </a:cubicBezTo>
                  <a:cubicBezTo>
                    <a:pt x="4713" y="6617"/>
                    <a:pt x="5211" y="6797"/>
                    <a:pt x="5682" y="6797"/>
                  </a:cubicBezTo>
                  <a:cubicBezTo>
                    <a:pt x="5846" y="6797"/>
                    <a:pt x="6006" y="6776"/>
                    <a:pt x="6141" y="6718"/>
                  </a:cubicBezTo>
                  <a:cubicBezTo>
                    <a:pt x="6668" y="6492"/>
                    <a:pt x="6643" y="5991"/>
                    <a:pt x="6643" y="5991"/>
                  </a:cubicBezTo>
                  <a:cubicBezTo>
                    <a:pt x="7369" y="5640"/>
                    <a:pt x="7119" y="4913"/>
                    <a:pt x="7119" y="4913"/>
                  </a:cubicBezTo>
                  <a:cubicBezTo>
                    <a:pt x="7144" y="4888"/>
                    <a:pt x="7169" y="4888"/>
                    <a:pt x="7194" y="4863"/>
                  </a:cubicBezTo>
                  <a:cubicBezTo>
                    <a:pt x="7645" y="4562"/>
                    <a:pt x="7620" y="3911"/>
                    <a:pt x="7169" y="3610"/>
                  </a:cubicBezTo>
                  <a:lnTo>
                    <a:pt x="6066" y="2783"/>
                  </a:lnTo>
                  <a:lnTo>
                    <a:pt x="7846" y="1054"/>
                  </a:lnTo>
                  <a:cubicBezTo>
                    <a:pt x="8522" y="427"/>
                    <a:pt x="7846" y="1"/>
                    <a:pt x="78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6"/>
            <p:cNvSpPr/>
            <p:nvPr/>
          </p:nvSpPr>
          <p:spPr>
            <a:xfrm>
              <a:off x="2604798" y="2668896"/>
              <a:ext cx="170409" cy="150438"/>
            </a:xfrm>
            <a:custGeom>
              <a:avLst/>
              <a:gdLst/>
              <a:ahLst/>
              <a:cxnLst/>
              <a:rect l="l" t="t" r="r" b="b"/>
              <a:pathLst>
                <a:path w="3635" h="3209" extrusionOk="0">
                  <a:moveTo>
                    <a:pt x="3334" y="0"/>
                  </a:moveTo>
                  <a:lnTo>
                    <a:pt x="101" y="301"/>
                  </a:lnTo>
                  <a:lnTo>
                    <a:pt x="0" y="3208"/>
                  </a:lnTo>
                  <a:cubicBezTo>
                    <a:pt x="1254" y="2883"/>
                    <a:pt x="1128" y="1604"/>
                    <a:pt x="1128" y="1604"/>
                  </a:cubicBezTo>
                  <a:cubicBezTo>
                    <a:pt x="1128" y="1604"/>
                    <a:pt x="1980" y="1279"/>
                    <a:pt x="2807" y="1078"/>
                  </a:cubicBezTo>
                  <a:cubicBezTo>
                    <a:pt x="3635" y="878"/>
                    <a:pt x="3334" y="0"/>
                    <a:pt x="3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6"/>
            <p:cNvSpPr/>
            <p:nvPr/>
          </p:nvSpPr>
          <p:spPr>
            <a:xfrm>
              <a:off x="2604798" y="2668896"/>
              <a:ext cx="170409" cy="150438"/>
            </a:xfrm>
            <a:custGeom>
              <a:avLst/>
              <a:gdLst/>
              <a:ahLst/>
              <a:cxnLst/>
              <a:rect l="l" t="t" r="r" b="b"/>
              <a:pathLst>
                <a:path w="3635" h="3209" fill="none" extrusionOk="0">
                  <a:moveTo>
                    <a:pt x="677" y="251"/>
                  </a:moveTo>
                  <a:lnTo>
                    <a:pt x="3334" y="0"/>
                  </a:lnTo>
                  <a:cubicBezTo>
                    <a:pt x="3334" y="0"/>
                    <a:pt x="3635" y="878"/>
                    <a:pt x="2807" y="1078"/>
                  </a:cubicBezTo>
                  <a:cubicBezTo>
                    <a:pt x="1980" y="1279"/>
                    <a:pt x="1128" y="1604"/>
                    <a:pt x="1128" y="1604"/>
                  </a:cubicBezTo>
                  <a:cubicBezTo>
                    <a:pt x="1128" y="1604"/>
                    <a:pt x="1254" y="2883"/>
                    <a:pt x="0" y="32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6"/>
            <p:cNvSpPr/>
            <p:nvPr/>
          </p:nvSpPr>
          <p:spPr>
            <a:xfrm>
              <a:off x="2657680" y="2744093"/>
              <a:ext cx="103417" cy="24706"/>
            </a:xfrm>
            <a:custGeom>
              <a:avLst/>
              <a:gdLst/>
              <a:ahLst/>
              <a:cxnLst/>
              <a:rect l="l" t="t" r="r" b="b"/>
              <a:pathLst>
                <a:path w="2206" h="527" fill="none" extrusionOk="0">
                  <a:moveTo>
                    <a:pt x="0" y="0"/>
                  </a:moveTo>
                  <a:cubicBezTo>
                    <a:pt x="0" y="0"/>
                    <a:pt x="1629" y="527"/>
                    <a:pt x="2206" y="32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6"/>
            <p:cNvSpPr/>
            <p:nvPr/>
          </p:nvSpPr>
          <p:spPr>
            <a:xfrm>
              <a:off x="2648257" y="2786380"/>
              <a:ext cx="90525" cy="28269"/>
            </a:xfrm>
            <a:custGeom>
              <a:avLst/>
              <a:gdLst/>
              <a:ahLst/>
              <a:cxnLst/>
              <a:rect l="l" t="t" r="r" b="b"/>
              <a:pathLst>
                <a:path w="1931" h="603" fill="none" extrusionOk="0">
                  <a:moveTo>
                    <a:pt x="1" y="1"/>
                  </a:moveTo>
                  <a:cubicBezTo>
                    <a:pt x="1" y="1"/>
                    <a:pt x="978" y="602"/>
                    <a:pt x="1931" y="50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6"/>
            <p:cNvSpPr/>
            <p:nvPr/>
          </p:nvSpPr>
          <p:spPr>
            <a:xfrm>
              <a:off x="2624770" y="2809868"/>
              <a:ext cx="23534" cy="29441"/>
            </a:xfrm>
            <a:custGeom>
              <a:avLst/>
              <a:gdLst/>
              <a:ahLst/>
              <a:cxnLst/>
              <a:rect l="l" t="t" r="r" b="b"/>
              <a:pathLst>
                <a:path w="502" h="628" fill="none" extrusionOk="0">
                  <a:moveTo>
                    <a:pt x="502" y="627"/>
                  </a:moveTo>
                  <a:cubicBezTo>
                    <a:pt x="502" y="627"/>
                    <a:pt x="1" y="226"/>
                    <a:pt x="5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6"/>
            <p:cNvSpPr/>
            <p:nvPr/>
          </p:nvSpPr>
          <p:spPr>
            <a:xfrm>
              <a:off x="1522642" y="2489107"/>
              <a:ext cx="22362" cy="29441"/>
            </a:xfrm>
            <a:custGeom>
              <a:avLst/>
              <a:gdLst/>
              <a:ahLst/>
              <a:cxnLst/>
              <a:rect l="l" t="t" r="r" b="b"/>
              <a:pathLst>
                <a:path w="477" h="628" extrusionOk="0">
                  <a:moveTo>
                    <a:pt x="226" y="1"/>
                  </a:moveTo>
                  <a:cubicBezTo>
                    <a:pt x="101" y="1"/>
                    <a:pt x="1" y="151"/>
                    <a:pt x="26" y="327"/>
                  </a:cubicBezTo>
                  <a:cubicBezTo>
                    <a:pt x="51" y="502"/>
                    <a:pt x="151" y="627"/>
                    <a:pt x="276" y="627"/>
                  </a:cubicBezTo>
                  <a:cubicBezTo>
                    <a:pt x="402" y="602"/>
                    <a:pt x="477" y="477"/>
                    <a:pt x="477" y="302"/>
                  </a:cubicBezTo>
                  <a:cubicBezTo>
                    <a:pt x="452" y="126"/>
                    <a:pt x="352" y="1"/>
                    <a:pt x="2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6"/>
            <p:cNvSpPr/>
            <p:nvPr/>
          </p:nvSpPr>
          <p:spPr>
            <a:xfrm>
              <a:off x="1628406" y="2478559"/>
              <a:ext cx="22362" cy="29394"/>
            </a:xfrm>
            <a:custGeom>
              <a:avLst/>
              <a:gdLst/>
              <a:ahLst/>
              <a:cxnLst/>
              <a:rect l="l" t="t" r="r" b="b"/>
              <a:pathLst>
                <a:path w="477" h="627" extrusionOk="0">
                  <a:moveTo>
                    <a:pt x="201" y="0"/>
                  </a:moveTo>
                  <a:cubicBezTo>
                    <a:pt x="101" y="25"/>
                    <a:pt x="0" y="151"/>
                    <a:pt x="25" y="326"/>
                  </a:cubicBezTo>
                  <a:cubicBezTo>
                    <a:pt x="25" y="501"/>
                    <a:pt x="126" y="627"/>
                    <a:pt x="251" y="627"/>
                  </a:cubicBezTo>
                  <a:cubicBezTo>
                    <a:pt x="376" y="627"/>
                    <a:pt x="476" y="476"/>
                    <a:pt x="451" y="301"/>
                  </a:cubicBezTo>
                  <a:cubicBezTo>
                    <a:pt x="451" y="126"/>
                    <a:pt x="326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6"/>
            <p:cNvSpPr/>
            <p:nvPr/>
          </p:nvSpPr>
          <p:spPr>
            <a:xfrm>
              <a:off x="1489732" y="2435053"/>
              <a:ext cx="52928" cy="27097"/>
            </a:xfrm>
            <a:custGeom>
              <a:avLst/>
              <a:gdLst/>
              <a:ahLst/>
              <a:cxnLst/>
              <a:rect l="l" t="t" r="r" b="b"/>
              <a:pathLst>
                <a:path w="1129" h="578" fill="none" extrusionOk="0">
                  <a:moveTo>
                    <a:pt x="1" y="577"/>
                  </a:moveTo>
                  <a:cubicBezTo>
                    <a:pt x="1" y="577"/>
                    <a:pt x="427" y="1"/>
                    <a:pt x="1129" y="27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6"/>
            <p:cNvSpPr/>
            <p:nvPr/>
          </p:nvSpPr>
          <p:spPr>
            <a:xfrm>
              <a:off x="1608435" y="2423333"/>
              <a:ext cx="36473" cy="17674"/>
            </a:xfrm>
            <a:custGeom>
              <a:avLst/>
              <a:gdLst/>
              <a:ahLst/>
              <a:cxnLst/>
              <a:rect l="l" t="t" r="r" b="b"/>
              <a:pathLst>
                <a:path w="778" h="377" fill="none" extrusionOk="0">
                  <a:moveTo>
                    <a:pt x="0" y="376"/>
                  </a:moveTo>
                  <a:cubicBezTo>
                    <a:pt x="0" y="376"/>
                    <a:pt x="276" y="0"/>
                    <a:pt x="77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6"/>
            <p:cNvSpPr/>
            <p:nvPr/>
          </p:nvSpPr>
          <p:spPr>
            <a:xfrm>
              <a:off x="1481528" y="2449165"/>
              <a:ext cx="97557" cy="110496"/>
            </a:xfrm>
            <a:custGeom>
              <a:avLst/>
              <a:gdLst/>
              <a:ahLst/>
              <a:cxnLst/>
              <a:rect l="l" t="t" r="r" b="b"/>
              <a:pathLst>
                <a:path w="2081" h="2357" fill="none" extrusionOk="0">
                  <a:moveTo>
                    <a:pt x="2081" y="1179"/>
                  </a:moveTo>
                  <a:cubicBezTo>
                    <a:pt x="2081" y="1830"/>
                    <a:pt x="1604" y="2357"/>
                    <a:pt x="1053" y="2357"/>
                  </a:cubicBezTo>
                  <a:cubicBezTo>
                    <a:pt x="477" y="2357"/>
                    <a:pt x="0" y="1830"/>
                    <a:pt x="0" y="1179"/>
                  </a:cubicBezTo>
                  <a:cubicBezTo>
                    <a:pt x="0" y="527"/>
                    <a:pt x="477" y="1"/>
                    <a:pt x="1053" y="1"/>
                  </a:cubicBezTo>
                  <a:cubicBezTo>
                    <a:pt x="1604" y="1"/>
                    <a:pt x="2081" y="527"/>
                    <a:pt x="2081" y="11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6"/>
            <p:cNvSpPr/>
            <p:nvPr/>
          </p:nvSpPr>
          <p:spPr>
            <a:xfrm>
              <a:off x="1615467" y="2435053"/>
              <a:ext cx="81102" cy="110496"/>
            </a:xfrm>
            <a:custGeom>
              <a:avLst/>
              <a:gdLst/>
              <a:ahLst/>
              <a:cxnLst/>
              <a:rect l="l" t="t" r="r" b="b"/>
              <a:pathLst>
                <a:path w="1730" h="2357" fill="none" extrusionOk="0">
                  <a:moveTo>
                    <a:pt x="1730" y="1179"/>
                  </a:moveTo>
                  <a:cubicBezTo>
                    <a:pt x="1730" y="1830"/>
                    <a:pt x="1329" y="2357"/>
                    <a:pt x="853" y="2357"/>
                  </a:cubicBezTo>
                  <a:cubicBezTo>
                    <a:pt x="402" y="2357"/>
                    <a:pt x="1" y="1830"/>
                    <a:pt x="1" y="1179"/>
                  </a:cubicBezTo>
                  <a:cubicBezTo>
                    <a:pt x="1" y="527"/>
                    <a:pt x="402" y="1"/>
                    <a:pt x="853" y="1"/>
                  </a:cubicBezTo>
                  <a:cubicBezTo>
                    <a:pt x="1329" y="1"/>
                    <a:pt x="1730" y="527"/>
                    <a:pt x="1730" y="1179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6"/>
            <p:cNvSpPr/>
            <p:nvPr/>
          </p:nvSpPr>
          <p:spPr>
            <a:xfrm>
              <a:off x="1577868" y="2490279"/>
              <a:ext cx="37645" cy="5954"/>
            </a:xfrm>
            <a:custGeom>
              <a:avLst/>
              <a:gdLst/>
              <a:ahLst/>
              <a:cxnLst/>
              <a:rect l="l" t="t" r="r" b="b"/>
              <a:pathLst>
                <a:path w="803" h="127" fill="none" extrusionOk="0">
                  <a:moveTo>
                    <a:pt x="1" y="126"/>
                  </a:moveTo>
                  <a:lnTo>
                    <a:pt x="8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6"/>
            <p:cNvSpPr/>
            <p:nvPr/>
          </p:nvSpPr>
          <p:spPr>
            <a:xfrm>
              <a:off x="1601356" y="2503218"/>
              <a:ext cx="47068" cy="85837"/>
            </a:xfrm>
            <a:custGeom>
              <a:avLst/>
              <a:gdLst/>
              <a:ahLst/>
              <a:cxnLst/>
              <a:rect l="l" t="t" r="r" b="b"/>
              <a:pathLst>
                <a:path w="1004" h="1831" fill="none" extrusionOk="0">
                  <a:moveTo>
                    <a:pt x="1" y="1"/>
                  </a:moveTo>
                  <a:cubicBezTo>
                    <a:pt x="1" y="1"/>
                    <a:pt x="828" y="928"/>
                    <a:pt x="903" y="1379"/>
                  </a:cubicBezTo>
                  <a:cubicBezTo>
                    <a:pt x="1003" y="1830"/>
                    <a:pt x="176" y="1755"/>
                    <a:pt x="176" y="175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6"/>
            <p:cNvSpPr/>
            <p:nvPr/>
          </p:nvSpPr>
          <p:spPr>
            <a:xfrm>
              <a:off x="1550865" y="2604247"/>
              <a:ext cx="62304" cy="29769"/>
            </a:xfrm>
            <a:custGeom>
              <a:avLst/>
              <a:gdLst/>
              <a:ahLst/>
              <a:cxnLst/>
              <a:rect l="l" t="t" r="r" b="b"/>
              <a:pathLst>
                <a:path w="1329" h="635" extrusionOk="0">
                  <a:moveTo>
                    <a:pt x="151" y="1"/>
                  </a:moveTo>
                  <a:cubicBezTo>
                    <a:pt x="151" y="1"/>
                    <a:pt x="0" y="552"/>
                    <a:pt x="652" y="627"/>
                  </a:cubicBezTo>
                  <a:cubicBezTo>
                    <a:pt x="695" y="633"/>
                    <a:pt x="736" y="635"/>
                    <a:pt x="774" y="635"/>
                  </a:cubicBezTo>
                  <a:cubicBezTo>
                    <a:pt x="1307" y="635"/>
                    <a:pt x="1328" y="176"/>
                    <a:pt x="1328" y="176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6"/>
            <p:cNvSpPr/>
            <p:nvPr/>
          </p:nvSpPr>
          <p:spPr>
            <a:xfrm>
              <a:off x="1783489" y="3102452"/>
              <a:ext cx="145750" cy="41161"/>
            </a:xfrm>
            <a:custGeom>
              <a:avLst/>
              <a:gdLst/>
              <a:ahLst/>
              <a:cxnLst/>
              <a:rect l="l" t="t" r="r" b="b"/>
              <a:pathLst>
                <a:path w="3109" h="878" fill="none" extrusionOk="0">
                  <a:moveTo>
                    <a:pt x="151" y="1"/>
                  </a:moveTo>
                  <a:lnTo>
                    <a:pt x="1" y="878"/>
                  </a:lnTo>
                  <a:lnTo>
                    <a:pt x="2983" y="878"/>
                  </a:lnTo>
                  <a:lnTo>
                    <a:pt x="3108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6"/>
            <p:cNvSpPr/>
            <p:nvPr/>
          </p:nvSpPr>
          <p:spPr>
            <a:xfrm>
              <a:off x="953975" y="1811160"/>
              <a:ext cx="470019" cy="316112"/>
            </a:xfrm>
            <a:custGeom>
              <a:avLst/>
              <a:gdLst/>
              <a:ahLst/>
              <a:cxnLst/>
              <a:rect l="l" t="t" r="r" b="b"/>
              <a:pathLst>
                <a:path w="10026" h="6743" extrusionOk="0">
                  <a:moveTo>
                    <a:pt x="903" y="1"/>
                  </a:moveTo>
                  <a:cubicBezTo>
                    <a:pt x="401" y="1"/>
                    <a:pt x="0" y="402"/>
                    <a:pt x="0" y="903"/>
                  </a:cubicBezTo>
                  <a:lnTo>
                    <a:pt x="0" y="3935"/>
                  </a:lnTo>
                  <a:cubicBezTo>
                    <a:pt x="0" y="4437"/>
                    <a:pt x="401" y="4838"/>
                    <a:pt x="903" y="4838"/>
                  </a:cubicBezTo>
                  <a:lnTo>
                    <a:pt x="6216" y="4838"/>
                  </a:lnTo>
                  <a:lnTo>
                    <a:pt x="7895" y="6742"/>
                  </a:lnTo>
                  <a:lnTo>
                    <a:pt x="7895" y="4838"/>
                  </a:lnTo>
                  <a:lnTo>
                    <a:pt x="9123" y="4838"/>
                  </a:lnTo>
                  <a:cubicBezTo>
                    <a:pt x="9624" y="4838"/>
                    <a:pt x="10025" y="4437"/>
                    <a:pt x="10025" y="3935"/>
                  </a:cubicBezTo>
                  <a:lnTo>
                    <a:pt x="10025" y="903"/>
                  </a:lnTo>
                  <a:cubicBezTo>
                    <a:pt x="10025" y="402"/>
                    <a:pt x="9624" y="1"/>
                    <a:pt x="91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6"/>
            <p:cNvSpPr/>
            <p:nvPr/>
          </p:nvSpPr>
          <p:spPr>
            <a:xfrm>
              <a:off x="1065599" y="1896952"/>
              <a:ext cx="45849" cy="44677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501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3"/>
                    <a:pt x="501" y="953"/>
                  </a:cubicBezTo>
                  <a:cubicBezTo>
                    <a:pt x="752" y="953"/>
                    <a:pt x="978" y="752"/>
                    <a:pt x="978" y="476"/>
                  </a:cubicBezTo>
                  <a:cubicBezTo>
                    <a:pt x="978" y="201"/>
                    <a:pt x="752" y="0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6"/>
            <p:cNvSpPr/>
            <p:nvPr/>
          </p:nvSpPr>
          <p:spPr>
            <a:xfrm>
              <a:off x="1173707" y="1896952"/>
              <a:ext cx="44677" cy="44677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3"/>
                    <a:pt x="476" y="953"/>
                  </a:cubicBezTo>
                  <a:cubicBezTo>
                    <a:pt x="752" y="953"/>
                    <a:pt x="952" y="752"/>
                    <a:pt x="952" y="476"/>
                  </a:cubicBezTo>
                  <a:cubicBezTo>
                    <a:pt x="952" y="201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6"/>
            <p:cNvSpPr/>
            <p:nvPr/>
          </p:nvSpPr>
          <p:spPr>
            <a:xfrm>
              <a:off x="1271219" y="1896952"/>
              <a:ext cx="45849" cy="44677"/>
            </a:xfrm>
            <a:custGeom>
              <a:avLst/>
              <a:gdLst/>
              <a:ahLst/>
              <a:cxnLst/>
              <a:rect l="l" t="t" r="r" b="b"/>
              <a:pathLst>
                <a:path w="978" h="953" extrusionOk="0">
                  <a:moveTo>
                    <a:pt x="476" y="0"/>
                  </a:moveTo>
                  <a:cubicBezTo>
                    <a:pt x="226" y="0"/>
                    <a:pt x="0" y="201"/>
                    <a:pt x="0" y="476"/>
                  </a:cubicBezTo>
                  <a:cubicBezTo>
                    <a:pt x="0" y="752"/>
                    <a:pt x="226" y="953"/>
                    <a:pt x="476" y="953"/>
                  </a:cubicBezTo>
                  <a:cubicBezTo>
                    <a:pt x="752" y="953"/>
                    <a:pt x="978" y="752"/>
                    <a:pt x="978" y="476"/>
                  </a:cubicBezTo>
                  <a:cubicBezTo>
                    <a:pt x="978" y="201"/>
                    <a:pt x="752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6"/>
            <p:cNvSpPr/>
            <p:nvPr/>
          </p:nvSpPr>
          <p:spPr>
            <a:xfrm>
              <a:off x="1662150" y="3311563"/>
              <a:ext cx="162403" cy="53424"/>
            </a:xfrm>
            <a:custGeom>
              <a:avLst/>
              <a:gdLst/>
              <a:ahLst/>
              <a:cxnLst/>
              <a:rect l="l" t="t" r="r" b="b"/>
              <a:pathLst>
                <a:path w="3660" h="1204" fill="none" extrusionOk="0">
                  <a:moveTo>
                    <a:pt x="3660" y="1"/>
                  </a:moveTo>
                  <a:lnTo>
                    <a:pt x="0" y="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6"/>
            <p:cNvSpPr/>
            <p:nvPr/>
          </p:nvSpPr>
          <p:spPr>
            <a:xfrm>
              <a:off x="1679943" y="3347150"/>
              <a:ext cx="169059" cy="59015"/>
            </a:xfrm>
            <a:custGeom>
              <a:avLst/>
              <a:gdLst/>
              <a:ahLst/>
              <a:cxnLst/>
              <a:rect l="l" t="t" r="r" b="b"/>
              <a:pathLst>
                <a:path w="3810" h="1330" fill="none" extrusionOk="0">
                  <a:moveTo>
                    <a:pt x="3810" y="1"/>
                  </a:moveTo>
                  <a:cubicBezTo>
                    <a:pt x="3810" y="1"/>
                    <a:pt x="1354" y="953"/>
                    <a:pt x="0" y="132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6"/>
            <p:cNvSpPr/>
            <p:nvPr/>
          </p:nvSpPr>
          <p:spPr>
            <a:xfrm>
              <a:off x="1689927" y="3441706"/>
              <a:ext cx="54534" cy="15619"/>
            </a:xfrm>
            <a:custGeom>
              <a:avLst/>
              <a:gdLst/>
              <a:ahLst/>
              <a:cxnLst/>
              <a:rect l="l" t="t" r="r" b="b"/>
              <a:pathLst>
                <a:path w="1229" h="352" fill="none" extrusionOk="0">
                  <a:moveTo>
                    <a:pt x="1229" y="0"/>
                  </a:moveTo>
                  <a:lnTo>
                    <a:pt x="1" y="35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87" name="Google Shape;2487;p66"/>
          <p:cNvCxnSpPr/>
          <p:nvPr/>
        </p:nvCxnSpPr>
        <p:spPr>
          <a:xfrm>
            <a:off x="713100" y="4604100"/>
            <a:ext cx="3213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8" name="Google Shape;2488;p66"/>
          <p:cNvSpPr/>
          <p:nvPr/>
        </p:nvSpPr>
        <p:spPr>
          <a:xfrm rot="10800000" flipH="1">
            <a:off x="1505558" y="812925"/>
            <a:ext cx="528885" cy="52890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66"/>
          <p:cNvSpPr/>
          <p:nvPr/>
        </p:nvSpPr>
        <p:spPr>
          <a:xfrm rot="10800000" flipH="1">
            <a:off x="713100" y="1023135"/>
            <a:ext cx="278015" cy="278015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54"/>
          <p:cNvSpPr/>
          <p:nvPr/>
        </p:nvSpPr>
        <p:spPr>
          <a:xfrm>
            <a:off x="720000" y="1396050"/>
            <a:ext cx="2486400" cy="3012600"/>
          </a:xfrm>
          <a:prstGeom prst="roundRect">
            <a:avLst>
              <a:gd name="adj" fmla="val 6592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9" name="Google Shape;1839;p54"/>
          <p:cNvSpPr/>
          <p:nvPr/>
        </p:nvSpPr>
        <p:spPr>
          <a:xfrm>
            <a:off x="3328808" y="1396050"/>
            <a:ext cx="2486400" cy="3012600"/>
          </a:xfrm>
          <a:prstGeom prst="roundRect">
            <a:avLst>
              <a:gd name="adj" fmla="val 6592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0" name="Google Shape;1840;p54"/>
          <p:cNvSpPr/>
          <p:nvPr/>
        </p:nvSpPr>
        <p:spPr>
          <a:xfrm>
            <a:off x="5937604" y="1396050"/>
            <a:ext cx="2486400" cy="3012600"/>
          </a:xfrm>
          <a:prstGeom prst="roundRect">
            <a:avLst>
              <a:gd name="adj" fmla="val 6592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1" name="Google Shape;1841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b="1" dirty="0">
                <a:latin typeface="+mj-lt"/>
              </a:rPr>
              <a:t>Bizim PlanLar</a:t>
            </a:r>
            <a:endParaRPr b="1" dirty="0">
              <a:latin typeface="+mj-lt"/>
            </a:endParaRPr>
          </a:p>
        </p:txBody>
      </p:sp>
      <p:graphicFrame>
        <p:nvGraphicFramePr>
          <p:cNvPr id="1842" name="Google Shape;1842;p54"/>
          <p:cNvGraphicFramePr/>
          <p:nvPr>
            <p:extLst>
              <p:ext uri="{D42A27DB-BD31-4B8C-83A1-F6EECF244321}">
                <p14:modId xmlns:p14="http://schemas.microsoft.com/office/powerpoint/2010/main" val="3993998776"/>
              </p:ext>
            </p:extLst>
          </p:nvPr>
        </p:nvGraphicFramePr>
        <p:xfrm>
          <a:off x="722125" y="1396050"/>
          <a:ext cx="2482125" cy="2415825"/>
        </p:xfrm>
        <a:graphic>
          <a:graphicData uri="http://schemas.openxmlformats.org/drawingml/2006/table">
            <a:tbl>
              <a:tblPr>
                <a:noFill/>
                <a:tableStyleId>{2EFD79CE-F2AF-4DCF-B47F-D19A7E4BCE64}</a:tableStyleId>
              </a:tblPr>
              <a:tblGrid>
                <a:gridCol w="24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$</a:t>
                      </a:r>
                      <a:r>
                        <a:rPr lang="az-Latn-AZ" sz="30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19.99</a:t>
                      </a:r>
                      <a:endParaRPr sz="30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z-Latn-AZ" sz="2500" dirty="0">
                          <a:solidFill>
                            <a:schemeClr val="dk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Başlanğıc</a:t>
                      </a:r>
                      <a:endParaRPr sz="2500" dirty="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43" name="Google Shape;1843;p54"/>
          <p:cNvGraphicFramePr/>
          <p:nvPr>
            <p:extLst>
              <p:ext uri="{D42A27DB-BD31-4B8C-83A1-F6EECF244321}">
                <p14:modId xmlns:p14="http://schemas.microsoft.com/office/powerpoint/2010/main" val="943281124"/>
              </p:ext>
            </p:extLst>
          </p:nvPr>
        </p:nvGraphicFramePr>
        <p:xfrm>
          <a:off x="3330938" y="1396050"/>
          <a:ext cx="2482125" cy="2415825"/>
        </p:xfrm>
        <a:graphic>
          <a:graphicData uri="http://schemas.openxmlformats.org/drawingml/2006/table">
            <a:tbl>
              <a:tblPr>
                <a:noFill/>
                <a:tableStyleId>{2EFD79CE-F2AF-4DCF-B47F-D19A7E4BCE64}</a:tableStyleId>
              </a:tblPr>
              <a:tblGrid>
                <a:gridCol w="248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$</a:t>
                      </a:r>
                      <a:r>
                        <a:rPr lang="az-Latn-AZ" sz="30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49.99</a:t>
                      </a:r>
                      <a:endParaRPr sz="30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PRO</a:t>
                      </a:r>
                      <a:endParaRPr sz="2500" dirty="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44" name="Google Shape;1844;p54"/>
          <p:cNvGraphicFramePr/>
          <p:nvPr>
            <p:extLst>
              <p:ext uri="{D42A27DB-BD31-4B8C-83A1-F6EECF244321}">
                <p14:modId xmlns:p14="http://schemas.microsoft.com/office/powerpoint/2010/main" val="4206980504"/>
              </p:ext>
            </p:extLst>
          </p:nvPr>
        </p:nvGraphicFramePr>
        <p:xfrm>
          <a:off x="5965371" y="1396050"/>
          <a:ext cx="2456492" cy="2415825"/>
        </p:xfrm>
        <a:graphic>
          <a:graphicData uri="http://schemas.openxmlformats.org/drawingml/2006/table">
            <a:tbl>
              <a:tblPr>
                <a:noFill/>
                <a:tableStyleId>{2EFD79CE-F2AF-4DCF-B47F-D19A7E4BCE64}</a:tableStyleId>
              </a:tblPr>
              <a:tblGrid>
                <a:gridCol w="2456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$</a:t>
                      </a:r>
                      <a:r>
                        <a:rPr lang="az-Latn-AZ" sz="3000" dirty="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99.99</a:t>
                      </a:r>
                      <a:endParaRPr sz="3000" dirty="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 dirty="0">
                          <a:solidFill>
                            <a:schemeClr val="dk2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PREMIUM</a:t>
                      </a:r>
                      <a:endParaRPr sz="2500" dirty="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67"/>
          <p:cNvSpPr txBox="1">
            <a:spLocks noGrp="1"/>
          </p:cNvSpPr>
          <p:nvPr>
            <p:ph type="title"/>
          </p:nvPr>
        </p:nvSpPr>
        <p:spPr>
          <a:xfrm>
            <a:off x="420913" y="445025"/>
            <a:ext cx="8389257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b="1" dirty="0">
                <a:solidFill>
                  <a:schemeClr val="tx1"/>
                </a:solidFill>
                <a:latin typeface="+mn-lt"/>
              </a:rPr>
              <a:t>Proyektin Gələcəkdə inkişaf proqnozu</a:t>
            </a:r>
            <a:endParaRPr sz="28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495" name="Google Shape;2495;p6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14" y="1219200"/>
            <a:ext cx="8098972" cy="137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EF410A-FCBB-353A-BCEB-A4D8F336DBA0}"/>
              </a:ext>
            </a:extLst>
          </p:cNvPr>
          <p:cNvSpPr/>
          <p:nvPr/>
        </p:nvSpPr>
        <p:spPr>
          <a:xfrm>
            <a:off x="522514" y="3048000"/>
            <a:ext cx="2423886" cy="1843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tx1"/>
                </a:solidFill>
              </a:rPr>
              <a:t>İl 1 – MVP &amp; Traction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200 Basic → $3,998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50 Pro → $2,499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tx1"/>
                </a:solidFill>
              </a:rPr>
              <a:t>10 Premium → $999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👉 </a:t>
            </a:r>
            <a:r>
              <a:rPr lang="en-US" sz="1200" dirty="0" err="1">
                <a:solidFill>
                  <a:schemeClr val="tx1"/>
                </a:solidFill>
              </a:rPr>
              <a:t>Gəlir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~ $7.5K/ay</a:t>
            </a:r>
            <a:r>
              <a:rPr lang="en-US" sz="1200" dirty="0">
                <a:solidFill>
                  <a:schemeClr val="tx1"/>
                </a:solidFill>
              </a:rPr>
              <a:t> (il </a:t>
            </a:r>
            <a:r>
              <a:rPr lang="en-US" sz="1200" dirty="0" err="1">
                <a:solidFill>
                  <a:schemeClr val="tx1"/>
                </a:solidFill>
              </a:rPr>
              <a:t>sonuna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yaxın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👉 </a:t>
            </a:r>
            <a:r>
              <a:rPr lang="en-US" sz="1200" dirty="0" err="1">
                <a:solidFill>
                  <a:schemeClr val="tx1"/>
                </a:solidFill>
              </a:rPr>
              <a:t>İllik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gəlir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~ $40K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👉 Xərclər: </a:t>
            </a:r>
            <a:r>
              <a:rPr lang="en-US" sz="1200" b="1" dirty="0">
                <a:solidFill>
                  <a:schemeClr val="tx1"/>
                </a:solidFill>
              </a:rPr>
              <a:t>~ $42K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910114E-2EF7-77C9-D2F8-9747433BC9FF}"/>
              </a:ext>
            </a:extLst>
          </p:cNvPr>
          <p:cNvSpPr/>
          <p:nvPr/>
        </p:nvSpPr>
        <p:spPr>
          <a:xfrm>
            <a:off x="3413713" y="3047999"/>
            <a:ext cx="2304915" cy="18433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>
                <a:solidFill>
                  <a:schemeClr val="tx1"/>
                </a:solidFill>
              </a:rPr>
              <a:t>İl 2 – Growth</a:t>
            </a:r>
          </a:p>
          <a:p>
            <a:r>
              <a:rPr lang="en-US" sz="1200">
                <a:solidFill>
                  <a:schemeClr val="tx1"/>
                </a:solidFill>
              </a:rPr>
              <a:t>1,000 Basic → $19,990</a:t>
            </a:r>
          </a:p>
          <a:p>
            <a:r>
              <a:rPr lang="en-US" sz="1200">
                <a:solidFill>
                  <a:schemeClr val="tx1"/>
                </a:solidFill>
              </a:rPr>
              <a:t>300 Pro → $14,997</a:t>
            </a:r>
          </a:p>
          <a:p>
            <a:r>
              <a:rPr lang="en-US" sz="1200">
                <a:solidFill>
                  <a:schemeClr val="tx1"/>
                </a:solidFill>
              </a:rPr>
              <a:t>100 Premium → $9,999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👉 Gəlir: </a:t>
            </a:r>
            <a:r>
              <a:rPr lang="en-US" sz="1200" b="1">
                <a:solidFill>
                  <a:schemeClr val="tx1"/>
                </a:solidFill>
              </a:rPr>
              <a:t>~ $45K/ay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👉 İllik gəlir: </a:t>
            </a:r>
            <a:r>
              <a:rPr lang="en-US" sz="1200" b="1">
                <a:solidFill>
                  <a:schemeClr val="tx1"/>
                </a:solidFill>
              </a:rPr>
              <a:t>~ $540K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👉 Xərclər (artacaq, komanda genişlənir): </a:t>
            </a:r>
            <a:r>
              <a:rPr lang="en-US" sz="1200" b="1">
                <a:solidFill>
                  <a:schemeClr val="tx1"/>
                </a:solidFill>
              </a:rPr>
              <a:t>~ $120K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79B9AA-9D61-BC3F-1670-9AFF2CE07D65}"/>
              </a:ext>
            </a:extLst>
          </p:cNvPr>
          <p:cNvSpPr/>
          <p:nvPr/>
        </p:nvSpPr>
        <p:spPr>
          <a:xfrm>
            <a:off x="6066971" y="3048000"/>
            <a:ext cx="2554515" cy="1843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İl 3 – Scaling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3,000 Basic → $59,970</a:t>
            </a:r>
          </a:p>
          <a:p>
            <a:r>
              <a:rPr lang="en-US" sz="1200" dirty="0">
                <a:solidFill>
                  <a:schemeClr val="tx1"/>
                </a:solidFill>
              </a:rPr>
              <a:t>800 Pro → $39,992</a:t>
            </a:r>
          </a:p>
          <a:p>
            <a:r>
              <a:rPr lang="en-US" sz="1200" dirty="0">
                <a:solidFill>
                  <a:schemeClr val="tx1"/>
                </a:solidFill>
              </a:rPr>
              <a:t>250 Premium → $24,997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👉 </a:t>
            </a:r>
            <a:r>
              <a:rPr lang="en-US" sz="1200" dirty="0" err="1">
                <a:solidFill>
                  <a:schemeClr val="tx1"/>
                </a:solidFill>
              </a:rPr>
              <a:t>Gəlir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~ $125K/ay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👉 </a:t>
            </a:r>
            <a:r>
              <a:rPr lang="en-US" sz="1200" dirty="0" err="1">
                <a:solidFill>
                  <a:schemeClr val="tx1"/>
                </a:solidFill>
              </a:rPr>
              <a:t>İllik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gəlir</a:t>
            </a:r>
            <a:r>
              <a:rPr lang="en-US" sz="1200" dirty="0">
                <a:solidFill>
                  <a:schemeClr val="tx1"/>
                </a:solidFill>
              </a:rPr>
              <a:t>: </a:t>
            </a:r>
            <a:r>
              <a:rPr lang="en-US" sz="1200" b="1" dirty="0">
                <a:solidFill>
                  <a:schemeClr val="tx1"/>
                </a:solidFill>
              </a:rPr>
              <a:t>~ $1.5M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👉 Xərclər (</a:t>
            </a:r>
            <a:r>
              <a:rPr lang="en-US" sz="1200" dirty="0" err="1">
                <a:solidFill>
                  <a:schemeClr val="tx1"/>
                </a:solidFill>
              </a:rPr>
              <a:t>komanda</a:t>
            </a:r>
            <a:r>
              <a:rPr lang="en-US" sz="1200" dirty="0">
                <a:solidFill>
                  <a:schemeClr val="tx1"/>
                </a:solidFill>
              </a:rPr>
              <a:t> + infra </a:t>
            </a:r>
            <a:r>
              <a:rPr lang="en-US" sz="1200" dirty="0" err="1">
                <a:solidFill>
                  <a:schemeClr val="tx1"/>
                </a:solidFill>
              </a:rPr>
              <a:t>böyüyür</a:t>
            </a:r>
            <a:r>
              <a:rPr lang="en-US" sz="1200" dirty="0">
                <a:solidFill>
                  <a:schemeClr val="tx1"/>
                </a:solidFill>
              </a:rPr>
              <a:t>): </a:t>
            </a:r>
            <a:r>
              <a:rPr lang="en-US" sz="1200" b="1" dirty="0">
                <a:solidFill>
                  <a:schemeClr val="tx1"/>
                </a:solidFill>
              </a:rPr>
              <a:t>~ $400K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📈 İl 3 – </a:t>
            </a:r>
            <a:r>
              <a:rPr lang="en-US" sz="1200" dirty="0" err="1">
                <a:solidFill>
                  <a:schemeClr val="tx1"/>
                </a:solidFill>
              </a:rPr>
              <a:t>təmiz</a:t>
            </a:r>
            <a:r>
              <a:rPr lang="en-US" sz="1200" dirty="0">
                <a:solidFill>
                  <a:schemeClr val="tx1"/>
                </a:solidFill>
              </a:rPr>
              <a:t> profit: </a:t>
            </a:r>
            <a:r>
              <a:rPr lang="en-US" sz="1200" b="1" dirty="0">
                <a:solidFill>
                  <a:schemeClr val="tx1"/>
                </a:solidFill>
              </a:rPr>
              <a:t>~ $1.1M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9" name="Google Shape;2599;p70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602" name="Google Shape;2602;p70"/>
          <p:cNvSpPr txBox="1">
            <a:spLocks noGrp="1"/>
          </p:cNvSpPr>
          <p:nvPr>
            <p:ph type="subTitle" idx="2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2603" name="Google Shape;2603;p70"/>
          <p:cNvGrpSpPr/>
          <p:nvPr/>
        </p:nvGrpSpPr>
        <p:grpSpPr>
          <a:xfrm>
            <a:off x="3969875" y="737375"/>
            <a:ext cx="5269049" cy="3918476"/>
            <a:chOff x="4274675" y="737375"/>
            <a:chExt cx="5269049" cy="3918476"/>
          </a:xfrm>
        </p:grpSpPr>
        <p:sp>
          <p:nvSpPr>
            <p:cNvPr id="2604" name="Google Shape;2604;p70"/>
            <p:cNvSpPr/>
            <p:nvPr/>
          </p:nvSpPr>
          <p:spPr>
            <a:xfrm>
              <a:off x="4274675" y="3768900"/>
              <a:ext cx="5269049" cy="833328"/>
            </a:xfrm>
            <a:custGeom>
              <a:avLst/>
              <a:gdLst/>
              <a:ahLst/>
              <a:cxnLst/>
              <a:rect l="l" t="t" r="r" b="b"/>
              <a:pathLst>
                <a:path w="224191" h="35457" extrusionOk="0">
                  <a:moveTo>
                    <a:pt x="47803" y="1"/>
                  </a:moveTo>
                  <a:cubicBezTo>
                    <a:pt x="44929" y="1"/>
                    <a:pt x="42119" y="704"/>
                    <a:pt x="39670" y="2291"/>
                  </a:cubicBezTo>
                  <a:cubicBezTo>
                    <a:pt x="33918" y="6034"/>
                    <a:pt x="31750" y="13293"/>
                    <a:pt x="30015" y="19935"/>
                  </a:cubicBezTo>
                  <a:cubicBezTo>
                    <a:pt x="28481" y="18892"/>
                    <a:pt x="26686" y="18417"/>
                    <a:pt x="24871" y="18417"/>
                  </a:cubicBezTo>
                  <a:cubicBezTo>
                    <a:pt x="20366" y="18417"/>
                    <a:pt x="15731" y="21344"/>
                    <a:pt x="14608" y="25801"/>
                  </a:cubicBezTo>
                  <a:cubicBezTo>
                    <a:pt x="14066" y="25673"/>
                    <a:pt x="13497" y="25613"/>
                    <a:pt x="12911" y="25613"/>
                  </a:cubicBezTo>
                  <a:cubicBezTo>
                    <a:pt x="7631" y="25613"/>
                    <a:pt x="986" y="30525"/>
                    <a:pt x="0" y="35456"/>
                  </a:cubicBezTo>
                  <a:lnTo>
                    <a:pt x="224190" y="34954"/>
                  </a:lnTo>
                  <a:cubicBezTo>
                    <a:pt x="222541" y="29279"/>
                    <a:pt x="214337" y="23267"/>
                    <a:pt x="207993" y="23267"/>
                  </a:cubicBezTo>
                  <a:cubicBezTo>
                    <a:pt x="206963" y="23267"/>
                    <a:pt x="205982" y="23425"/>
                    <a:pt x="205085" y="23770"/>
                  </a:cubicBezTo>
                  <a:cubicBezTo>
                    <a:pt x="204629" y="14023"/>
                    <a:pt x="196412" y="5190"/>
                    <a:pt x="186711" y="4026"/>
                  </a:cubicBezTo>
                  <a:cubicBezTo>
                    <a:pt x="185982" y="3940"/>
                    <a:pt x="185251" y="3898"/>
                    <a:pt x="184521" y="3898"/>
                  </a:cubicBezTo>
                  <a:cubicBezTo>
                    <a:pt x="175539" y="3898"/>
                    <a:pt x="166739" y="10232"/>
                    <a:pt x="164205" y="18908"/>
                  </a:cubicBezTo>
                  <a:cubicBezTo>
                    <a:pt x="162748" y="17089"/>
                    <a:pt x="160459" y="16221"/>
                    <a:pt x="158148" y="16221"/>
                  </a:cubicBezTo>
                  <a:cubicBezTo>
                    <a:pt x="155211" y="16221"/>
                    <a:pt x="152240" y="17623"/>
                    <a:pt x="150898" y="20255"/>
                  </a:cubicBezTo>
                  <a:cubicBezTo>
                    <a:pt x="149763" y="17985"/>
                    <a:pt x="147737" y="15375"/>
                    <a:pt x="145502" y="15375"/>
                  </a:cubicBezTo>
                  <a:cubicBezTo>
                    <a:pt x="145085" y="15375"/>
                    <a:pt x="144660" y="15466"/>
                    <a:pt x="144233" y="15667"/>
                  </a:cubicBezTo>
                  <a:cubicBezTo>
                    <a:pt x="142841" y="16329"/>
                    <a:pt x="142225" y="17904"/>
                    <a:pt x="141357" y="19159"/>
                  </a:cubicBezTo>
                  <a:cubicBezTo>
                    <a:pt x="139499" y="21918"/>
                    <a:pt x="136371" y="23147"/>
                    <a:pt x="133068" y="23147"/>
                  </a:cubicBezTo>
                  <a:cubicBezTo>
                    <a:pt x="129513" y="23147"/>
                    <a:pt x="125757" y="21723"/>
                    <a:pt x="123165" y="19250"/>
                  </a:cubicBezTo>
                  <a:cubicBezTo>
                    <a:pt x="118190" y="14480"/>
                    <a:pt x="116386" y="7358"/>
                    <a:pt x="114834" y="625"/>
                  </a:cubicBezTo>
                  <a:lnTo>
                    <a:pt x="98514" y="4071"/>
                  </a:lnTo>
                  <a:cubicBezTo>
                    <a:pt x="97578" y="13818"/>
                    <a:pt x="91347" y="22902"/>
                    <a:pt x="82559" y="27262"/>
                  </a:cubicBezTo>
                  <a:cubicBezTo>
                    <a:pt x="81783" y="25596"/>
                    <a:pt x="80870" y="23838"/>
                    <a:pt x="79272" y="22925"/>
                  </a:cubicBezTo>
                  <a:cubicBezTo>
                    <a:pt x="78735" y="22618"/>
                    <a:pt x="78095" y="22466"/>
                    <a:pt x="77461" y="22466"/>
                  </a:cubicBezTo>
                  <a:cubicBezTo>
                    <a:pt x="76208" y="22466"/>
                    <a:pt x="74980" y="23059"/>
                    <a:pt x="74616" y="24226"/>
                  </a:cubicBezTo>
                  <a:cubicBezTo>
                    <a:pt x="71124" y="17242"/>
                    <a:pt x="67449" y="10029"/>
                    <a:pt x="61400" y="5076"/>
                  </a:cubicBezTo>
                  <a:cubicBezTo>
                    <a:pt x="57613" y="1974"/>
                    <a:pt x="52617" y="1"/>
                    <a:pt x="4780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70"/>
            <p:cNvSpPr/>
            <p:nvPr/>
          </p:nvSpPr>
          <p:spPr>
            <a:xfrm>
              <a:off x="6589968" y="3948269"/>
              <a:ext cx="414702" cy="431365"/>
            </a:xfrm>
            <a:custGeom>
              <a:avLst/>
              <a:gdLst/>
              <a:ahLst/>
              <a:cxnLst/>
              <a:rect l="l" t="t" r="r" b="b"/>
              <a:pathLst>
                <a:path w="17645" h="18354" extrusionOk="0">
                  <a:moveTo>
                    <a:pt x="16389" y="0"/>
                  </a:moveTo>
                  <a:lnTo>
                    <a:pt x="1096" y="480"/>
                  </a:lnTo>
                  <a:cubicBezTo>
                    <a:pt x="502" y="1826"/>
                    <a:pt x="137" y="3264"/>
                    <a:pt x="23" y="4748"/>
                  </a:cubicBezTo>
                  <a:cubicBezTo>
                    <a:pt x="23" y="4953"/>
                    <a:pt x="0" y="5182"/>
                    <a:pt x="91" y="5387"/>
                  </a:cubicBezTo>
                  <a:cubicBezTo>
                    <a:pt x="225" y="5755"/>
                    <a:pt x="617" y="5939"/>
                    <a:pt x="1014" y="5939"/>
                  </a:cubicBezTo>
                  <a:cubicBezTo>
                    <a:pt x="1159" y="5939"/>
                    <a:pt x="1304" y="5915"/>
                    <a:pt x="1438" y="5866"/>
                  </a:cubicBezTo>
                  <a:cubicBezTo>
                    <a:pt x="1917" y="5707"/>
                    <a:pt x="2305" y="5296"/>
                    <a:pt x="2648" y="4908"/>
                  </a:cubicBezTo>
                  <a:cubicBezTo>
                    <a:pt x="2899" y="9906"/>
                    <a:pt x="5296" y="14768"/>
                    <a:pt x="9085" y="18032"/>
                  </a:cubicBezTo>
                  <a:cubicBezTo>
                    <a:pt x="9278" y="18183"/>
                    <a:pt x="9472" y="18354"/>
                    <a:pt x="9704" y="18354"/>
                  </a:cubicBezTo>
                  <a:cubicBezTo>
                    <a:pt x="9718" y="18354"/>
                    <a:pt x="9732" y="18353"/>
                    <a:pt x="9747" y="18352"/>
                  </a:cubicBezTo>
                  <a:cubicBezTo>
                    <a:pt x="9952" y="18329"/>
                    <a:pt x="10135" y="18169"/>
                    <a:pt x="10271" y="18032"/>
                  </a:cubicBezTo>
                  <a:cubicBezTo>
                    <a:pt x="13855" y="14494"/>
                    <a:pt x="15772" y="9336"/>
                    <a:pt x="15362" y="4337"/>
                  </a:cubicBezTo>
                  <a:lnTo>
                    <a:pt x="15362" y="4337"/>
                  </a:lnTo>
                  <a:cubicBezTo>
                    <a:pt x="15543" y="4453"/>
                    <a:pt x="15738" y="4505"/>
                    <a:pt x="15935" y="4505"/>
                  </a:cubicBezTo>
                  <a:cubicBezTo>
                    <a:pt x="16705" y="4505"/>
                    <a:pt x="17498" y="3712"/>
                    <a:pt x="17553" y="2876"/>
                  </a:cubicBezTo>
                  <a:cubicBezTo>
                    <a:pt x="17644" y="1826"/>
                    <a:pt x="17005" y="868"/>
                    <a:pt x="1638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70"/>
            <p:cNvSpPr/>
            <p:nvPr/>
          </p:nvSpPr>
          <p:spPr>
            <a:xfrm>
              <a:off x="6429025" y="3567393"/>
              <a:ext cx="758567" cy="406100"/>
            </a:xfrm>
            <a:custGeom>
              <a:avLst/>
              <a:gdLst/>
              <a:ahLst/>
              <a:cxnLst/>
              <a:rect l="l" t="t" r="r" b="b"/>
              <a:pathLst>
                <a:path w="32276" h="17279" extrusionOk="0">
                  <a:moveTo>
                    <a:pt x="4520" y="0"/>
                  </a:moveTo>
                  <a:lnTo>
                    <a:pt x="4520" y="7966"/>
                  </a:lnTo>
                  <a:cubicBezTo>
                    <a:pt x="1484" y="9929"/>
                    <a:pt x="1" y="13376"/>
                    <a:pt x="1" y="17279"/>
                  </a:cubicBezTo>
                  <a:lnTo>
                    <a:pt x="32276" y="17279"/>
                  </a:lnTo>
                  <a:cubicBezTo>
                    <a:pt x="32276" y="13376"/>
                    <a:pt x="30792" y="9998"/>
                    <a:pt x="27756" y="8012"/>
                  </a:cubicBezTo>
                  <a:lnTo>
                    <a:pt x="27756" y="7989"/>
                  </a:lnTo>
                  <a:lnTo>
                    <a:pt x="2775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70"/>
            <p:cNvSpPr/>
            <p:nvPr/>
          </p:nvSpPr>
          <p:spPr>
            <a:xfrm>
              <a:off x="7226712" y="2866251"/>
              <a:ext cx="358390" cy="938032"/>
            </a:xfrm>
            <a:custGeom>
              <a:avLst/>
              <a:gdLst/>
              <a:ahLst/>
              <a:cxnLst/>
              <a:rect l="l" t="t" r="r" b="b"/>
              <a:pathLst>
                <a:path w="15249" h="39912" extrusionOk="0">
                  <a:moveTo>
                    <a:pt x="3356" y="1"/>
                  </a:moveTo>
                  <a:lnTo>
                    <a:pt x="1" y="18329"/>
                  </a:lnTo>
                  <a:cubicBezTo>
                    <a:pt x="5045" y="19379"/>
                    <a:pt x="8560" y="23944"/>
                    <a:pt x="8286" y="29103"/>
                  </a:cubicBezTo>
                  <a:lnTo>
                    <a:pt x="7853" y="37480"/>
                  </a:lnTo>
                  <a:cubicBezTo>
                    <a:pt x="7784" y="38644"/>
                    <a:pt x="8606" y="39671"/>
                    <a:pt x="9747" y="39876"/>
                  </a:cubicBezTo>
                  <a:cubicBezTo>
                    <a:pt x="9882" y="39900"/>
                    <a:pt x="10016" y="39911"/>
                    <a:pt x="10147" y="39911"/>
                  </a:cubicBezTo>
                  <a:cubicBezTo>
                    <a:pt x="11288" y="39911"/>
                    <a:pt x="12277" y="39057"/>
                    <a:pt x="12441" y="37891"/>
                  </a:cubicBezTo>
                  <a:lnTo>
                    <a:pt x="14814" y="19334"/>
                  </a:lnTo>
                  <a:cubicBezTo>
                    <a:pt x="15248" y="16070"/>
                    <a:pt x="14267" y="12783"/>
                    <a:pt x="12121" y="10272"/>
                  </a:cubicBezTo>
                  <a:lnTo>
                    <a:pt x="335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70"/>
            <p:cNvSpPr/>
            <p:nvPr/>
          </p:nvSpPr>
          <p:spPr>
            <a:xfrm>
              <a:off x="6044388" y="2866251"/>
              <a:ext cx="358390" cy="938032"/>
            </a:xfrm>
            <a:custGeom>
              <a:avLst/>
              <a:gdLst/>
              <a:ahLst/>
              <a:cxnLst/>
              <a:rect l="l" t="t" r="r" b="b"/>
              <a:pathLst>
                <a:path w="15249" h="39912" extrusionOk="0">
                  <a:moveTo>
                    <a:pt x="11893" y="1"/>
                  </a:moveTo>
                  <a:lnTo>
                    <a:pt x="3105" y="10272"/>
                  </a:lnTo>
                  <a:cubicBezTo>
                    <a:pt x="982" y="12783"/>
                    <a:pt x="1" y="16070"/>
                    <a:pt x="412" y="19334"/>
                  </a:cubicBezTo>
                  <a:lnTo>
                    <a:pt x="2808" y="37891"/>
                  </a:lnTo>
                  <a:cubicBezTo>
                    <a:pt x="2952" y="39057"/>
                    <a:pt x="3957" y="39911"/>
                    <a:pt x="5101" y="39911"/>
                  </a:cubicBezTo>
                  <a:cubicBezTo>
                    <a:pt x="5233" y="39911"/>
                    <a:pt x="5367" y="39900"/>
                    <a:pt x="5502" y="39876"/>
                  </a:cubicBezTo>
                  <a:cubicBezTo>
                    <a:pt x="6643" y="39671"/>
                    <a:pt x="7465" y="38644"/>
                    <a:pt x="7396" y="37480"/>
                  </a:cubicBezTo>
                  <a:lnTo>
                    <a:pt x="6940" y="29103"/>
                  </a:lnTo>
                  <a:cubicBezTo>
                    <a:pt x="6666" y="23944"/>
                    <a:pt x="10204" y="19379"/>
                    <a:pt x="15248" y="18329"/>
                  </a:cubicBezTo>
                  <a:lnTo>
                    <a:pt x="1189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70"/>
            <p:cNvSpPr/>
            <p:nvPr/>
          </p:nvSpPr>
          <p:spPr>
            <a:xfrm>
              <a:off x="6225167" y="737375"/>
              <a:ext cx="1128731" cy="2766244"/>
            </a:xfrm>
            <a:custGeom>
              <a:avLst/>
              <a:gdLst/>
              <a:ahLst/>
              <a:cxnLst/>
              <a:rect l="l" t="t" r="r" b="b"/>
              <a:pathLst>
                <a:path w="48026" h="117700" extrusionOk="0">
                  <a:moveTo>
                    <a:pt x="24033" y="0"/>
                  </a:moveTo>
                  <a:cubicBezTo>
                    <a:pt x="23467" y="0"/>
                    <a:pt x="22898" y="214"/>
                    <a:pt x="22461" y="651"/>
                  </a:cubicBezTo>
                  <a:cubicBezTo>
                    <a:pt x="20361" y="2774"/>
                    <a:pt x="16481" y="7978"/>
                    <a:pt x="10318" y="20600"/>
                  </a:cubicBezTo>
                  <a:cubicBezTo>
                    <a:pt x="1" y="41782"/>
                    <a:pt x="3607" y="74308"/>
                    <a:pt x="3356" y="89031"/>
                  </a:cubicBezTo>
                  <a:cubicBezTo>
                    <a:pt x="3105" y="103753"/>
                    <a:pt x="8515" y="117699"/>
                    <a:pt x="8515" y="117699"/>
                  </a:cubicBezTo>
                  <a:lnTo>
                    <a:pt x="41315" y="117699"/>
                  </a:lnTo>
                  <a:cubicBezTo>
                    <a:pt x="44921" y="109436"/>
                    <a:pt x="45971" y="90583"/>
                    <a:pt x="45971" y="90583"/>
                  </a:cubicBezTo>
                  <a:cubicBezTo>
                    <a:pt x="48025" y="39705"/>
                    <a:pt x="42091" y="27836"/>
                    <a:pt x="39512" y="21628"/>
                  </a:cubicBezTo>
                  <a:cubicBezTo>
                    <a:pt x="37434" y="16674"/>
                    <a:pt x="29080" y="5239"/>
                    <a:pt x="25816" y="902"/>
                  </a:cubicBezTo>
                  <a:cubicBezTo>
                    <a:pt x="25381" y="306"/>
                    <a:pt x="24710" y="0"/>
                    <a:pt x="2403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70"/>
            <p:cNvSpPr/>
            <p:nvPr/>
          </p:nvSpPr>
          <p:spPr>
            <a:xfrm>
              <a:off x="6459061" y="737375"/>
              <a:ext cx="694734" cy="508853"/>
            </a:xfrm>
            <a:custGeom>
              <a:avLst/>
              <a:gdLst/>
              <a:ahLst/>
              <a:cxnLst/>
              <a:rect l="l" t="t" r="r" b="b"/>
              <a:pathLst>
                <a:path w="29560" h="21651" extrusionOk="0">
                  <a:moveTo>
                    <a:pt x="14081" y="0"/>
                  </a:moveTo>
                  <a:cubicBezTo>
                    <a:pt x="13515" y="0"/>
                    <a:pt x="12946" y="214"/>
                    <a:pt x="12509" y="651"/>
                  </a:cubicBezTo>
                  <a:cubicBezTo>
                    <a:pt x="10409" y="2774"/>
                    <a:pt x="6529" y="7978"/>
                    <a:pt x="366" y="20600"/>
                  </a:cubicBezTo>
                  <a:cubicBezTo>
                    <a:pt x="252" y="20874"/>
                    <a:pt x="115" y="21148"/>
                    <a:pt x="1" y="21422"/>
                  </a:cubicBezTo>
                  <a:cubicBezTo>
                    <a:pt x="4345" y="20339"/>
                    <a:pt x="8836" y="19878"/>
                    <a:pt x="13339" y="19878"/>
                  </a:cubicBezTo>
                  <a:cubicBezTo>
                    <a:pt x="17376" y="19878"/>
                    <a:pt x="21422" y="20248"/>
                    <a:pt x="25382" y="20874"/>
                  </a:cubicBezTo>
                  <a:cubicBezTo>
                    <a:pt x="26775" y="21103"/>
                    <a:pt x="28167" y="21354"/>
                    <a:pt x="29560" y="21650"/>
                  </a:cubicBezTo>
                  <a:cubicBezTo>
                    <a:pt x="29560" y="21650"/>
                    <a:pt x="29560" y="21628"/>
                    <a:pt x="29560" y="21628"/>
                  </a:cubicBezTo>
                  <a:cubicBezTo>
                    <a:pt x="27482" y="16674"/>
                    <a:pt x="19128" y="5239"/>
                    <a:pt x="15864" y="902"/>
                  </a:cubicBezTo>
                  <a:cubicBezTo>
                    <a:pt x="15429" y="306"/>
                    <a:pt x="14758" y="0"/>
                    <a:pt x="14081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70"/>
            <p:cNvSpPr/>
            <p:nvPr/>
          </p:nvSpPr>
          <p:spPr>
            <a:xfrm>
              <a:off x="6400047" y="3487462"/>
              <a:ext cx="827241" cy="115891"/>
            </a:xfrm>
            <a:custGeom>
              <a:avLst/>
              <a:gdLst/>
              <a:ahLst/>
              <a:cxnLst/>
              <a:rect l="l" t="t" r="r" b="b"/>
              <a:pathLst>
                <a:path w="35198" h="4931" extrusionOk="0">
                  <a:moveTo>
                    <a:pt x="2466" y="0"/>
                  </a:moveTo>
                  <a:cubicBezTo>
                    <a:pt x="1119" y="0"/>
                    <a:pt x="1" y="1119"/>
                    <a:pt x="1" y="2465"/>
                  </a:cubicBezTo>
                  <a:cubicBezTo>
                    <a:pt x="1" y="3835"/>
                    <a:pt x="1119" y="4931"/>
                    <a:pt x="2466" y="4931"/>
                  </a:cubicBezTo>
                  <a:lnTo>
                    <a:pt x="32732" y="4931"/>
                  </a:lnTo>
                  <a:cubicBezTo>
                    <a:pt x="34102" y="4931"/>
                    <a:pt x="35198" y="3835"/>
                    <a:pt x="35198" y="2465"/>
                  </a:cubicBezTo>
                  <a:cubicBezTo>
                    <a:pt x="35198" y="1119"/>
                    <a:pt x="34102" y="0"/>
                    <a:pt x="327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70"/>
            <p:cNvSpPr/>
            <p:nvPr/>
          </p:nvSpPr>
          <p:spPr>
            <a:xfrm>
              <a:off x="6491259" y="1494028"/>
              <a:ext cx="612099" cy="612123"/>
            </a:xfrm>
            <a:custGeom>
              <a:avLst/>
              <a:gdLst/>
              <a:ahLst/>
              <a:cxnLst/>
              <a:rect l="l" t="t" r="r" b="b"/>
              <a:pathLst>
                <a:path w="26044" h="26045" extrusionOk="0">
                  <a:moveTo>
                    <a:pt x="13011" y="3790"/>
                  </a:moveTo>
                  <a:cubicBezTo>
                    <a:pt x="18124" y="3790"/>
                    <a:pt x="22255" y="7921"/>
                    <a:pt x="22255" y="13034"/>
                  </a:cubicBezTo>
                  <a:cubicBezTo>
                    <a:pt x="22255" y="18124"/>
                    <a:pt x="18124" y="22255"/>
                    <a:pt x="13011" y="22255"/>
                  </a:cubicBezTo>
                  <a:cubicBezTo>
                    <a:pt x="7921" y="22255"/>
                    <a:pt x="3789" y="18124"/>
                    <a:pt x="3789" y="13034"/>
                  </a:cubicBezTo>
                  <a:cubicBezTo>
                    <a:pt x="3789" y="7921"/>
                    <a:pt x="7921" y="3790"/>
                    <a:pt x="13011" y="3790"/>
                  </a:cubicBezTo>
                  <a:close/>
                  <a:moveTo>
                    <a:pt x="13011" y="1"/>
                  </a:moveTo>
                  <a:cubicBezTo>
                    <a:pt x="5821" y="1"/>
                    <a:pt x="0" y="5844"/>
                    <a:pt x="0" y="13034"/>
                  </a:cubicBezTo>
                  <a:cubicBezTo>
                    <a:pt x="0" y="20224"/>
                    <a:pt x="5821" y="26044"/>
                    <a:pt x="13011" y="26044"/>
                  </a:cubicBezTo>
                  <a:cubicBezTo>
                    <a:pt x="20201" y="26044"/>
                    <a:pt x="26044" y="20224"/>
                    <a:pt x="26044" y="13034"/>
                  </a:cubicBezTo>
                  <a:cubicBezTo>
                    <a:pt x="26044" y="5844"/>
                    <a:pt x="20201" y="1"/>
                    <a:pt x="1301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70"/>
            <p:cNvSpPr/>
            <p:nvPr/>
          </p:nvSpPr>
          <p:spPr>
            <a:xfrm>
              <a:off x="6776646" y="1518706"/>
              <a:ext cx="41317" cy="41858"/>
            </a:xfrm>
            <a:custGeom>
              <a:avLst/>
              <a:gdLst/>
              <a:ahLst/>
              <a:cxnLst/>
              <a:rect l="l" t="t" r="r" b="b"/>
              <a:pathLst>
                <a:path w="1758" h="1781" fill="none" extrusionOk="0">
                  <a:moveTo>
                    <a:pt x="1758" y="891"/>
                  </a:moveTo>
                  <a:cubicBezTo>
                    <a:pt x="1758" y="411"/>
                    <a:pt x="1370" y="1"/>
                    <a:pt x="868" y="1"/>
                  </a:cubicBezTo>
                  <a:cubicBezTo>
                    <a:pt x="388" y="1"/>
                    <a:pt x="0" y="411"/>
                    <a:pt x="0" y="891"/>
                  </a:cubicBezTo>
                  <a:cubicBezTo>
                    <a:pt x="0" y="1370"/>
                    <a:pt x="388" y="1781"/>
                    <a:pt x="868" y="1781"/>
                  </a:cubicBezTo>
                  <a:cubicBezTo>
                    <a:pt x="1370" y="1781"/>
                    <a:pt x="1758" y="1370"/>
                    <a:pt x="1758" y="8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70"/>
            <p:cNvSpPr/>
            <p:nvPr/>
          </p:nvSpPr>
          <p:spPr>
            <a:xfrm>
              <a:off x="6776646" y="2040126"/>
              <a:ext cx="41317" cy="41341"/>
            </a:xfrm>
            <a:custGeom>
              <a:avLst/>
              <a:gdLst/>
              <a:ahLst/>
              <a:cxnLst/>
              <a:rect l="l" t="t" r="r" b="b"/>
              <a:pathLst>
                <a:path w="1758" h="1759" fill="none" extrusionOk="0">
                  <a:moveTo>
                    <a:pt x="1758" y="868"/>
                  </a:moveTo>
                  <a:cubicBezTo>
                    <a:pt x="1758" y="389"/>
                    <a:pt x="1370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70"/>
                    <a:pt x="388" y="1758"/>
                    <a:pt x="868" y="1758"/>
                  </a:cubicBezTo>
                  <a:cubicBezTo>
                    <a:pt x="1370" y="1758"/>
                    <a:pt x="1758" y="1370"/>
                    <a:pt x="1758" y="86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70"/>
            <p:cNvSpPr/>
            <p:nvPr/>
          </p:nvSpPr>
          <p:spPr>
            <a:xfrm>
              <a:off x="6958505" y="1593278"/>
              <a:ext cx="45618" cy="45618"/>
            </a:xfrm>
            <a:custGeom>
              <a:avLst/>
              <a:gdLst/>
              <a:ahLst/>
              <a:cxnLst/>
              <a:rect l="l" t="t" r="r" b="b"/>
              <a:pathLst>
                <a:path w="1941" h="1941" fill="none" extrusionOk="0">
                  <a:moveTo>
                    <a:pt x="1598" y="1575"/>
                  </a:move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ubicBezTo>
                    <a:pt x="708" y="1940"/>
                    <a:pt x="1255" y="1940"/>
                    <a:pt x="1598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70"/>
            <p:cNvSpPr/>
            <p:nvPr/>
          </p:nvSpPr>
          <p:spPr>
            <a:xfrm>
              <a:off x="6590485" y="1961816"/>
              <a:ext cx="45101" cy="45078"/>
            </a:xfrm>
            <a:custGeom>
              <a:avLst/>
              <a:gdLst/>
              <a:ahLst/>
              <a:cxnLst/>
              <a:rect l="l" t="t" r="r" b="b"/>
              <a:pathLst>
                <a:path w="1919" h="1918" fill="none" extrusionOk="0">
                  <a:moveTo>
                    <a:pt x="1576" y="1575"/>
                  </a:move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ubicBezTo>
                    <a:pt x="686" y="1918"/>
                    <a:pt x="1234" y="1918"/>
                    <a:pt x="1576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70"/>
            <p:cNvSpPr/>
            <p:nvPr/>
          </p:nvSpPr>
          <p:spPr>
            <a:xfrm>
              <a:off x="7037355" y="1779416"/>
              <a:ext cx="41317" cy="41341"/>
            </a:xfrm>
            <a:custGeom>
              <a:avLst/>
              <a:gdLst/>
              <a:ahLst/>
              <a:cxnLst/>
              <a:rect l="l" t="t" r="r" b="b"/>
              <a:pathLst>
                <a:path w="1758" h="1759" fill="none" extrusionOk="0">
                  <a:moveTo>
                    <a:pt x="868" y="1758"/>
                  </a:moveTo>
                  <a:cubicBezTo>
                    <a:pt x="1347" y="1758"/>
                    <a:pt x="1758" y="1370"/>
                    <a:pt x="1758" y="891"/>
                  </a:cubicBezTo>
                  <a:cubicBezTo>
                    <a:pt x="1758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68" y="17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70"/>
            <p:cNvSpPr/>
            <p:nvPr/>
          </p:nvSpPr>
          <p:spPr>
            <a:xfrm>
              <a:off x="6515936" y="1779416"/>
              <a:ext cx="41317" cy="41341"/>
            </a:xfrm>
            <a:custGeom>
              <a:avLst/>
              <a:gdLst/>
              <a:ahLst/>
              <a:cxnLst/>
              <a:rect l="l" t="t" r="r" b="b"/>
              <a:pathLst>
                <a:path w="1758" h="1759" fill="none" extrusionOk="0">
                  <a:moveTo>
                    <a:pt x="890" y="1758"/>
                  </a:moveTo>
                  <a:cubicBezTo>
                    <a:pt x="1370" y="1758"/>
                    <a:pt x="1758" y="1370"/>
                    <a:pt x="1758" y="891"/>
                  </a:cubicBezTo>
                  <a:cubicBezTo>
                    <a:pt x="1758" y="389"/>
                    <a:pt x="1370" y="1"/>
                    <a:pt x="890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90" y="17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70"/>
            <p:cNvSpPr/>
            <p:nvPr/>
          </p:nvSpPr>
          <p:spPr>
            <a:xfrm>
              <a:off x="6958505" y="1961816"/>
              <a:ext cx="45618" cy="45078"/>
            </a:xfrm>
            <a:custGeom>
              <a:avLst/>
              <a:gdLst/>
              <a:ahLst/>
              <a:cxnLst/>
              <a:rect l="l" t="t" r="r" b="b"/>
              <a:pathLst>
                <a:path w="1941" h="1918" fill="none" extrusionOk="0">
                  <a:moveTo>
                    <a:pt x="365" y="1575"/>
                  </a:moveTo>
                  <a:cubicBezTo>
                    <a:pt x="708" y="1918"/>
                    <a:pt x="1255" y="1918"/>
                    <a:pt x="1598" y="1575"/>
                  </a:cubicBez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70"/>
            <p:cNvSpPr/>
            <p:nvPr/>
          </p:nvSpPr>
          <p:spPr>
            <a:xfrm>
              <a:off x="6590485" y="1593278"/>
              <a:ext cx="45101" cy="45618"/>
            </a:xfrm>
            <a:custGeom>
              <a:avLst/>
              <a:gdLst/>
              <a:ahLst/>
              <a:cxnLst/>
              <a:rect l="l" t="t" r="r" b="b"/>
              <a:pathLst>
                <a:path w="1919" h="1941" fill="none" extrusionOk="0">
                  <a:moveTo>
                    <a:pt x="343" y="1575"/>
                  </a:moveTo>
                  <a:cubicBezTo>
                    <a:pt x="686" y="1940"/>
                    <a:pt x="1234" y="1940"/>
                    <a:pt x="1576" y="1575"/>
                  </a:cubicBez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70"/>
            <p:cNvSpPr/>
            <p:nvPr/>
          </p:nvSpPr>
          <p:spPr>
            <a:xfrm>
              <a:off x="6300821" y="2064803"/>
              <a:ext cx="992981" cy="173848"/>
            </a:xfrm>
            <a:custGeom>
              <a:avLst/>
              <a:gdLst/>
              <a:ahLst/>
              <a:cxnLst/>
              <a:rect l="l" t="t" r="r" b="b"/>
              <a:pathLst>
                <a:path w="42250" h="7397" fill="none" extrusionOk="0">
                  <a:moveTo>
                    <a:pt x="0" y="7396"/>
                  </a:moveTo>
                  <a:cubicBezTo>
                    <a:pt x="0" y="7396"/>
                    <a:pt x="21821" y="1"/>
                    <a:pt x="42250" y="703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70"/>
            <p:cNvSpPr/>
            <p:nvPr/>
          </p:nvSpPr>
          <p:spPr>
            <a:xfrm>
              <a:off x="6363571" y="1379761"/>
              <a:ext cx="872295" cy="112694"/>
            </a:xfrm>
            <a:custGeom>
              <a:avLst/>
              <a:gdLst/>
              <a:ahLst/>
              <a:cxnLst/>
              <a:rect l="l" t="t" r="r" b="b"/>
              <a:pathLst>
                <a:path w="37115" h="4795" fill="none" extrusionOk="0">
                  <a:moveTo>
                    <a:pt x="1" y="4794"/>
                  </a:moveTo>
                  <a:cubicBezTo>
                    <a:pt x="6095" y="3196"/>
                    <a:pt x="21753" y="1"/>
                    <a:pt x="37115" y="4452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70"/>
            <p:cNvSpPr/>
            <p:nvPr/>
          </p:nvSpPr>
          <p:spPr>
            <a:xfrm>
              <a:off x="6300821" y="2188730"/>
              <a:ext cx="992981" cy="173824"/>
            </a:xfrm>
            <a:custGeom>
              <a:avLst/>
              <a:gdLst/>
              <a:ahLst/>
              <a:cxnLst/>
              <a:rect l="l" t="t" r="r" b="b"/>
              <a:pathLst>
                <a:path w="42250" h="7396" fill="none" extrusionOk="0">
                  <a:moveTo>
                    <a:pt x="0" y="7396"/>
                  </a:moveTo>
                  <a:cubicBezTo>
                    <a:pt x="0" y="7396"/>
                    <a:pt x="21821" y="0"/>
                    <a:pt x="42250" y="705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0"/>
            <p:cNvSpPr/>
            <p:nvPr/>
          </p:nvSpPr>
          <p:spPr>
            <a:xfrm>
              <a:off x="6999799" y="4108648"/>
              <a:ext cx="367485" cy="317824"/>
            </a:xfrm>
            <a:custGeom>
              <a:avLst/>
              <a:gdLst/>
              <a:ahLst/>
              <a:cxnLst/>
              <a:rect l="l" t="t" r="r" b="b"/>
              <a:pathLst>
                <a:path w="15636" h="13523" extrusionOk="0">
                  <a:moveTo>
                    <a:pt x="1" y="1"/>
                  </a:moveTo>
                  <a:lnTo>
                    <a:pt x="1" y="1"/>
                  </a:lnTo>
                  <a:cubicBezTo>
                    <a:pt x="206" y="1850"/>
                    <a:pt x="800" y="3676"/>
                    <a:pt x="1713" y="5319"/>
                  </a:cubicBezTo>
                  <a:cubicBezTo>
                    <a:pt x="2603" y="6986"/>
                    <a:pt x="3812" y="8492"/>
                    <a:pt x="5228" y="9747"/>
                  </a:cubicBezTo>
                  <a:cubicBezTo>
                    <a:pt x="6666" y="10980"/>
                    <a:pt x="8332" y="11961"/>
                    <a:pt x="10112" y="12601"/>
                  </a:cubicBezTo>
                  <a:cubicBezTo>
                    <a:pt x="11735" y="13204"/>
                    <a:pt x="13433" y="13523"/>
                    <a:pt x="15138" y="13523"/>
                  </a:cubicBezTo>
                  <a:cubicBezTo>
                    <a:pt x="15304" y="13523"/>
                    <a:pt x="15470" y="13520"/>
                    <a:pt x="15636" y="13514"/>
                  </a:cubicBezTo>
                  <a:cubicBezTo>
                    <a:pt x="13787" y="13262"/>
                    <a:pt x="12007" y="12783"/>
                    <a:pt x="10341" y="12053"/>
                  </a:cubicBezTo>
                  <a:cubicBezTo>
                    <a:pt x="8674" y="11322"/>
                    <a:pt x="7099" y="10364"/>
                    <a:pt x="5730" y="9177"/>
                  </a:cubicBezTo>
                  <a:cubicBezTo>
                    <a:pt x="4360" y="7990"/>
                    <a:pt x="3173" y="6575"/>
                    <a:pt x="2215" y="5023"/>
                  </a:cubicBezTo>
                  <a:cubicBezTo>
                    <a:pt x="1256" y="3470"/>
                    <a:pt x="526" y="17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0"/>
            <p:cNvSpPr/>
            <p:nvPr/>
          </p:nvSpPr>
          <p:spPr>
            <a:xfrm>
              <a:off x="6337296" y="4150506"/>
              <a:ext cx="287013" cy="348166"/>
            </a:xfrm>
            <a:custGeom>
              <a:avLst/>
              <a:gdLst/>
              <a:ahLst/>
              <a:cxnLst/>
              <a:rect l="l" t="t" r="r" b="b"/>
              <a:pathLst>
                <a:path w="12212" h="14814" extrusionOk="0">
                  <a:moveTo>
                    <a:pt x="12212" y="0"/>
                  </a:moveTo>
                  <a:lnTo>
                    <a:pt x="12212" y="0"/>
                  </a:lnTo>
                  <a:cubicBezTo>
                    <a:pt x="11710" y="1598"/>
                    <a:pt x="11093" y="3127"/>
                    <a:pt x="10317" y="4565"/>
                  </a:cubicBezTo>
                  <a:cubicBezTo>
                    <a:pt x="9541" y="6003"/>
                    <a:pt x="8628" y="7373"/>
                    <a:pt x="7578" y="8628"/>
                  </a:cubicBezTo>
                  <a:cubicBezTo>
                    <a:pt x="6551" y="9884"/>
                    <a:pt x="5387" y="11048"/>
                    <a:pt x="4109" y="12075"/>
                  </a:cubicBezTo>
                  <a:cubicBezTo>
                    <a:pt x="2831" y="13102"/>
                    <a:pt x="1461" y="14015"/>
                    <a:pt x="0" y="14814"/>
                  </a:cubicBezTo>
                  <a:lnTo>
                    <a:pt x="0" y="14814"/>
                  </a:lnTo>
                  <a:cubicBezTo>
                    <a:pt x="1575" y="14312"/>
                    <a:pt x="3105" y="13513"/>
                    <a:pt x="4474" y="12554"/>
                  </a:cubicBezTo>
                  <a:cubicBezTo>
                    <a:pt x="5844" y="11573"/>
                    <a:pt x="7099" y="10409"/>
                    <a:pt x="8172" y="9108"/>
                  </a:cubicBezTo>
                  <a:cubicBezTo>
                    <a:pt x="9245" y="7807"/>
                    <a:pt x="10158" y="6369"/>
                    <a:pt x="10842" y="4816"/>
                  </a:cubicBezTo>
                  <a:cubicBezTo>
                    <a:pt x="11527" y="3287"/>
                    <a:pt x="12007" y="1667"/>
                    <a:pt x="1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0"/>
            <p:cNvSpPr/>
            <p:nvPr/>
          </p:nvSpPr>
          <p:spPr>
            <a:xfrm>
              <a:off x="6588346" y="4358641"/>
              <a:ext cx="71377" cy="142731"/>
            </a:xfrm>
            <a:custGeom>
              <a:avLst/>
              <a:gdLst/>
              <a:ahLst/>
              <a:cxnLst/>
              <a:rect l="l" t="t" r="r" b="b"/>
              <a:pathLst>
                <a:path w="3037" h="6073" extrusionOk="0">
                  <a:moveTo>
                    <a:pt x="3036" y="1"/>
                  </a:moveTo>
                  <a:cubicBezTo>
                    <a:pt x="2626" y="434"/>
                    <a:pt x="2306" y="914"/>
                    <a:pt x="2009" y="1393"/>
                  </a:cubicBezTo>
                  <a:cubicBezTo>
                    <a:pt x="1690" y="1872"/>
                    <a:pt x="1416" y="2352"/>
                    <a:pt x="1165" y="2854"/>
                  </a:cubicBezTo>
                  <a:cubicBezTo>
                    <a:pt x="914" y="3379"/>
                    <a:pt x="685" y="3881"/>
                    <a:pt x="480" y="4429"/>
                  </a:cubicBezTo>
                  <a:cubicBezTo>
                    <a:pt x="275" y="4954"/>
                    <a:pt x="92" y="5501"/>
                    <a:pt x="1" y="6072"/>
                  </a:cubicBezTo>
                  <a:cubicBezTo>
                    <a:pt x="389" y="5638"/>
                    <a:pt x="708" y="5159"/>
                    <a:pt x="1005" y="4680"/>
                  </a:cubicBezTo>
                  <a:cubicBezTo>
                    <a:pt x="1325" y="4200"/>
                    <a:pt x="1598" y="3721"/>
                    <a:pt x="1849" y="3196"/>
                  </a:cubicBezTo>
                  <a:cubicBezTo>
                    <a:pt x="2101" y="2694"/>
                    <a:pt x="2329" y="2169"/>
                    <a:pt x="2534" y="1644"/>
                  </a:cubicBezTo>
                  <a:cubicBezTo>
                    <a:pt x="2740" y="1119"/>
                    <a:pt x="2922" y="57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70"/>
            <p:cNvSpPr/>
            <p:nvPr/>
          </p:nvSpPr>
          <p:spPr>
            <a:xfrm>
              <a:off x="6815800" y="4447691"/>
              <a:ext cx="20400" cy="71377"/>
            </a:xfrm>
            <a:custGeom>
              <a:avLst/>
              <a:gdLst/>
              <a:ahLst/>
              <a:cxnLst/>
              <a:rect l="l" t="t" r="r" b="b"/>
              <a:pathLst>
                <a:path w="868" h="3037" extrusionOk="0">
                  <a:moveTo>
                    <a:pt x="183" y="1"/>
                  </a:moveTo>
                  <a:cubicBezTo>
                    <a:pt x="69" y="274"/>
                    <a:pt x="23" y="548"/>
                    <a:pt x="1" y="822"/>
                  </a:cubicBezTo>
                  <a:cubicBezTo>
                    <a:pt x="1" y="1073"/>
                    <a:pt x="1" y="1324"/>
                    <a:pt x="46" y="1575"/>
                  </a:cubicBezTo>
                  <a:cubicBezTo>
                    <a:pt x="92" y="1827"/>
                    <a:pt x="160" y="2078"/>
                    <a:pt x="252" y="2329"/>
                  </a:cubicBezTo>
                  <a:cubicBezTo>
                    <a:pt x="366" y="2580"/>
                    <a:pt x="480" y="2808"/>
                    <a:pt x="685" y="3036"/>
                  </a:cubicBezTo>
                  <a:cubicBezTo>
                    <a:pt x="799" y="2762"/>
                    <a:pt x="822" y="2488"/>
                    <a:pt x="845" y="2237"/>
                  </a:cubicBezTo>
                  <a:cubicBezTo>
                    <a:pt x="868" y="1964"/>
                    <a:pt x="845" y="1712"/>
                    <a:pt x="799" y="1461"/>
                  </a:cubicBezTo>
                  <a:cubicBezTo>
                    <a:pt x="754" y="1210"/>
                    <a:pt x="685" y="959"/>
                    <a:pt x="594" y="708"/>
                  </a:cubicBezTo>
                  <a:cubicBezTo>
                    <a:pt x="503" y="480"/>
                    <a:pt x="366" y="229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70"/>
            <p:cNvSpPr/>
            <p:nvPr/>
          </p:nvSpPr>
          <p:spPr>
            <a:xfrm>
              <a:off x="6939727" y="4352202"/>
              <a:ext cx="105691" cy="143788"/>
            </a:xfrm>
            <a:custGeom>
              <a:avLst/>
              <a:gdLst/>
              <a:ahLst/>
              <a:cxnLst/>
              <a:rect l="l" t="t" r="r" b="b"/>
              <a:pathLst>
                <a:path w="4497" h="6118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663"/>
                    <a:pt x="228" y="1302"/>
                    <a:pt x="502" y="1918"/>
                  </a:cubicBezTo>
                  <a:cubicBezTo>
                    <a:pt x="753" y="2534"/>
                    <a:pt x="1073" y="3105"/>
                    <a:pt x="1461" y="3630"/>
                  </a:cubicBezTo>
                  <a:cubicBezTo>
                    <a:pt x="1849" y="4178"/>
                    <a:pt x="2306" y="4657"/>
                    <a:pt x="2831" y="5091"/>
                  </a:cubicBezTo>
                  <a:cubicBezTo>
                    <a:pt x="3333" y="5502"/>
                    <a:pt x="3881" y="5867"/>
                    <a:pt x="4497" y="6118"/>
                  </a:cubicBezTo>
                  <a:lnTo>
                    <a:pt x="3241" y="4657"/>
                  </a:lnTo>
                  <a:cubicBezTo>
                    <a:pt x="2831" y="4178"/>
                    <a:pt x="2443" y="3698"/>
                    <a:pt x="2077" y="3196"/>
                  </a:cubicBezTo>
                  <a:cubicBezTo>
                    <a:pt x="1712" y="2694"/>
                    <a:pt x="1347" y="2169"/>
                    <a:pt x="1027" y="16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70"/>
            <p:cNvSpPr/>
            <p:nvPr/>
          </p:nvSpPr>
          <p:spPr>
            <a:xfrm>
              <a:off x="5244022" y="4021761"/>
              <a:ext cx="726909" cy="52599"/>
            </a:xfrm>
            <a:custGeom>
              <a:avLst/>
              <a:gdLst/>
              <a:ahLst/>
              <a:cxnLst/>
              <a:rect l="l" t="t" r="r" b="b"/>
              <a:pathLst>
                <a:path w="30929" h="2238" extrusionOk="0">
                  <a:moveTo>
                    <a:pt x="0" y="0"/>
                  </a:moveTo>
                  <a:lnTo>
                    <a:pt x="0" y="2237"/>
                  </a:lnTo>
                  <a:lnTo>
                    <a:pt x="30929" y="2237"/>
                  </a:lnTo>
                  <a:lnTo>
                    <a:pt x="30929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70"/>
            <p:cNvSpPr/>
            <p:nvPr/>
          </p:nvSpPr>
          <p:spPr>
            <a:xfrm>
              <a:off x="4955415" y="4076474"/>
              <a:ext cx="1005343" cy="565447"/>
            </a:xfrm>
            <a:custGeom>
              <a:avLst/>
              <a:gdLst/>
              <a:ahLst/>
              <a:cxnLst/>
              <a:rect l="l" t="t" r="r" b="b"/>
              <a:pathLst>
                <a:path w="42776" h="24059" fill="none" extrusionOk="0">
                  <a:moveTo>
                    <a:pt x="30404" y="24058"/>
                  </a:moveTo>
                  <a:lnTo>
                    <a:pt x="42775" y="0"/>
                  </a:lnTo>
                  <a:lnTo>
                    <a:pt x="12372" y="0"/>
                  </a:lnTo>
                  <a:lnTo>
                    <a:pt x="0" y="24058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70"/>
            <p:cNvSpPr/>
            <p:nvPr/>
          </p:nvSpPr>
          <p:spPr>
            <a:xfrm>
              <a:off x="5141012" y="4278170"/>
              <a:ext cx="710833" cy="24"/>
            </a:xfrm>
            <a:custGeom>
              <a:avLst/>
              <a:gdLst/>
              <a:ahLst/>
              <a:cxnLst/>
              <a:rect l="l" t="t" r="r" b="b"/>
              <a:pathLst>
                <a:path w="30245" h="1" fill="none" extrusionOk="0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70"/>
            <p:cNvSpPr/>
            <p:nvPr/>
          </p:nvSpPr>
          <p:spPr>
            <a:xfrm>
              <a:off x="5016027" y="4520642"/>
              <a:ext cx="710833" cy="24"/>
            </a:xfrm>
            <a:custGeom>
              <a:avLst/>
              <a:gdLst/>
              <a:ahLst/>
              <a:cxnLst/>
              <a:rect l="l" t="t" r="r" b="b"/>
              <a:pathLst>
                <a:path w="30245" h="1" fill="none" extrusionOk="0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70"/>
            <p:cNvSpPr/>
            <p:nvPr/>
          </p:nvSpPr>
          <p:spPr>
            <a:xfrm>
              <a:off x="5639916" y="4572159"/>
              <a:ext cx="82094" cy="83692"/>
            </a:xfrm>
            <a:custGeom>
              <a:avLst/>
              <a:gdLst/>
              <a:ahLst/>
              <a:cxnLst/>
              <a:rect l="l" t="t" r="r" b="b"/>
              <a:pathLst>
                <a:path w="3493" h="3561" extrusionOk="0">
                  <a:moveTo>
                    <a:pt x="3493" y="0"/>
                  </a:moveTo>
                  <a:lnTo>
                    <a:pt x="1804" y="46"/>
                  </a:lnTo>
                  <a:lnTo>
                    <a:pt x="0" y="3561"/>
                  </a:lnTo>
                  <a:lnTo>
                    <a:pt x="0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70"/>
            <p:cNvSpPr/>
            <p:nvPr/>
          </p:nvSpPr>
          <p:spPr>
            <a:xfrm>
              <a:off x="4933417" y="4572159"/>
              <a:ext cx="82094" cy="83692"/>
            </a:xfrm>
            <a:custGeom>
              <a:avLst/>
              <a:gdLst/>
              <a:ahLst/>
              <a:cxnLst/>
              <a:rect l="l" t="t" r="r" b="b"/>
              <a:pathLst>
                <a:path w="3493" h="3561" extrusionOk="0">
                  <a:moveTo>
                    <a:pt x="3493" y="0"/>
                  </a:moveTo>
                  <a:lnTo>
                    <a:pt x="1804" y="46"/>
                  </a:lnTo>
                  <a:lnTo>
                    <a:pt x="1" y="3561"/>
                  </a:lnTo>
                  <a:lnTo>
                    <a:pt x="1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70"/>
            <p:cNvSpPr/>
            <p:nvPr/>
          </p:nvSpPr>
          <p:spPr>
            <a:xfrm>
              <a:off x="5960721" y="4076474"/>
              <a:ext cx="153448" cy="526809"/>
            </a:xfrm>
            <a:custGeom>
              <a:avLst/>
              <a:gdLst/>
              <a:ahLst/>
              <a:cxnLst/>
              <a:rect l="l" t="t" r="r" b="b"/>
              <a:pathLst>
                <a:path w="6529" h="22415" fill="none" extrusionOk="0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w="6275" cap="flat" cmpd="sng">
              <a:solidFill>
                <a:srgbClr val="18004C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70"/>
            <p:cNvSpPr/>
            <p:nvPr/>
          </p:nvSpPr>
          <p:spPr>
            <a:xfrm>
              <a:off x="5248323" y="4076474"/>
              <a:ext cx="153448" cy="526809"/>
            </a:xfrm>
            <a:custGeom>
              <a:avLst/>
              <a:gdLst/>
              <a:ahLst/>
              <a:cxnLst/>
              <a:rect l="l" t="t" r="r" b="b"/>
              <a:pathLst>
                <a:path w="6529" h="22415" fill="none" extrusionOk="0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70"/>
            <p:cNvSpPr/>
            <p:nvPr/>
          </p:nvSpPr>
          <p:spPr>
            <a:xfrm>
              <a:off x="5793338" y="2250094"/>
              <a:ext cx="327789" cy="375194"/>
            </a:xfrm>
            <a:custGeom>
              <a:avLst/>
              <a:gdLst/>
              <a:ahLst/>
              <a:cxnLst/>
              <a:rect l="l" t="t" r="r" b="b"/>
              <a:pathLst>
                <a:path w="13947" h="15964" extrusionOk="0">
                  <a:moveTo>
                    <a:pt x="510" y="1"/>
                  </a:moveTo>
                  <a:cubicBezTo>
                    <a:pt x="361" y="1"/>
                    <a:pt x="206" y="20"/>
                    <a:pt x="46" y="60"/>
                  </a:cubicBezTo>
                  <a:cubicBezTo>
                    <a:pt x="1" y="83"/>
                    <a:pt x="320" y="311"/>
                    <a:pt x="434" y="448"/>
                  </a:cubicBezTo>
                  <a:cubicBezTo>
                    <a:pt x="1393" y="1658"/>
                    <a:pt x="1827" y="7455"/>
                    <a:pt x="1827" y="7455"/>
                  </a:cubicBezTo>
                  <a:cubicBezTo>
                    <a:pt x="1849" y="7547"/>
                    <a:pt x="1849" y="7935"/>
                    <a:pt x="1849" y="8528"/>
                  </a:cubicBezTo>
                  <a:cubicBezTo>
                    <a:pt x="822" y="14394"/>
                    <a:pt x="3675" y="15855"/>
                    <a:pt x="3675" y="15855"/>
                  </a:cubicBezTo>
                  <a:cubicBezTo>
                    <a:pt x="3780" y="15929"/>
                    <a:pt x="3902" y="15964"/>
                    <a:pt x="4038" y="15964"/>
                  </a:cubicBezTo>
                  <a:cubicBezTo>
                    <a:pt x="6205" y="15964"/>
                    <a:pt x="12007" y="7090"/>
                    <a:pt x="12007" y="7090"/>
                  </a:cubicBezTo>
                  <a:cubicBezTo>
                    <a:pt x="12623" y="6634"/>
                    <a:pt x="13947" y="4830"/>
                    <a:pt x="13901" y="4648"/>
                  </a:cubicBezTo>
                  <a:cubicBezTo>
                    <a:pt x="13833" y="4488"/>
                    <a:pt x="13559" y="4305"/>
                    <a:pt x="13467" y="4009"/>
                  </a:cubicBezTo>
                  <a:cubicBezTo>
                    <a:pt x="13399" y="3712"/>
                    <a:pt x="13285" y="3575"/>
                    <a:pt x="13057" y="3484"/>
                  </a:cubicBezTo>
                  <a:cubicBezTo>
                    <a:pt x="12828" y="3370"/>
                    <a:pt x="12760" y="3187"/>
                    <a:pt x="12760" y="3187"/>
                  </a:cubicBezTo>
                  <a:cubicBezTo>
                    <a:pt x="12760" y="3187"/>
                    <a:pt x="13901" y="1452"/>
                    <a:pt x="13604" y="1133"/>
                  </a:cubicBezTo>
                  <a:cubicBezTo>
                    <a:pt x="13599" y="1127"/>
                    <a:pt x="13592" y="1125"/>
                    <a:pt x="13583" y="1125"/>
                  </a:cubicBezTo>
                  <a:cubicBezTo>
                    <a:pt x="13249" y="1125"/>
                    <a:pt x="10477" y="4785"/>
                    <a:pt x="10477" y="4785"/>
                  </a:cubicBezTo>
                  <a:cubicBezTo>
                    <a:pt x="10477" y="4785"/>
                    <a:pt x="5148" y="8942"/>
                    <a:pt x="4937" y="8942"/>
                  </a:cubicBezTo>
                  <a:cubicBezTo>
                    <a:pt x="4934" y="8942"/>
                    <a:pt x="4932" y="8941"/>
                    <a:pt x="4931" y="8939"/>
                  </a:cubicBezTo>
                  <a:cubicBezTo>
                    <a:pt x="4176" y="5724"/>
                    <a:pt x="309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70"/>
            <p:cNvSpPr/>
            <p:nvPr/>
          </p:nvSpPr>
          <p:spPr>
            <a:xfrm>
              <a:off x="6070687" y="2326594"/>
              <a:ext cx="28438" cy="37040"/>
            </a:xfrm>
            <a:custGeom>
              <a:avLst/>
              <a:gdLst/>
              <a:ahLst/>
              <a:cxnLst/>
              <a:rect l="l" t="t" r="r" b="b"/>
              <a:pathLst>
                <a:path w="1210" h="1576" extrusionOk="0">
                  <a:moveTo>
                    <a:pt x="0" y="0"/>
                  </a:moveTo>
                  <a:lnTo>
                    <a:pt x="662" y="343"/>
                  </a:lnTo>
                  <a:cubicBezTo>
                    <a:pt x="753" y="411"/>
                    <a:pt x="890" y="457"/>
                    <a:pt x="982" y="525"/>
                  </a:cubicBezTo>
                  <a:cubicBezTo>
                    <a:pt x="1027" y="548"/>
                    <a:pt x="1073" y="594"/>
                    <a:pt x="1096" y="662"/>
                  </a:cubicBezTo>
                  <a:cubicBezTo>
                    <a:pt x="1096" y="708"/>
                    <a:pt x="1073" y="777"/>
                    <a:pt x="1027" y="822"/>
                  </a:cubicBezTo>
                  <a:cubicBezTo>
                    <a:pt x="845" y="982"/>
                    <a:pt x="594" y="1005"/>
                    <a:pt x="343" y="1005"/>
                  </a:cubicBezTo>
                  <a:cubicBezTo>
                    <a:pt x="320" y="1005"/>
                    <a:pt x="291" y="999"/>
                    <a:pt x="260" y="999"/>
                  </a:cubicBezTo>
                  <a:cubicBezTo>
                    <a:pt x="228" y="999"/>
                    <a:pt x="194" y="1005"/>
                    <a:pt x="160" y="1028"/>
                  </a:cubicBezTo>
                  <a:cubicBezTo>
                    <a:pt x="114" y="1073"/>
                    <a:pt x="160" y="1142"/>
                    <a:pt x="160" y="1210"/>
                  </a:cubicBezTo>
                  <a:lnTo>
                    <a:pt x="228" y="1575"/>
                  </a:lnTo>
                  <a:lnTo>
                    <a:pt x="251" y="1575"/>
                  </a:lnTo>
                  <a:lnTo>
                    <a:pt x="228" y="1187"/>
                  </a:lnTo>
                  <a:cubicBezTo>
                    <a:pt x="211" y="1152"/>
                    <a:pt x="207" y="1089"/>
                    <a:pt x="206" y="1073"/>
                  </a:cubicBezTo>
                  <a:lnTo>
                    <a:pt x="343" y="1073"/>
                  </a:lnTo>
                  <a:cubicBezTo>
                    <a:pt x="405" y="1079"/>
                    <a:pt x="470" y="1083"/>
                    <a:pt x="534" y="1083"/>
                  </a:cubicBezTo>
                  <a:cubicBezTo>
                    <a:pt x="729" y="1083"/>
                    <a:pt x="930" y="1045"/>
                    <a:pt x="1119" y="891"/>
                  </a:cubicBezTo>
                  <a:cubicBezTo>
                    <a:pt x="1164" y="845"/>
                    <a:pt x="1210" y="731"/>
                    <a:pt x="1187" y="640"/>
                  </a:cubicBezTo>
                  <a:cubicBezTo>
                    <a:pt x="1164" y="548"/>
                    <a:pt x="1096" y="480"/>
                    <a:pt x="1050" y="434"/>
                  </a:cubicBezTo>
                  <a:cubicBezTo>
                    <a:pt x="913" y="366"/>
                    <a:pt x="822" y="320"/>
                    <a:pt x="708" y="274"/>
                  </a:cubicBezTo>
                  <a:cubicBezTo>
                    <a:pt x="480" y="160"/>
                    <a:pt x="251" y="6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70"/>
            <p:cNvSpPr/>
            <p:nvPr/>
          </p:nvSpPr>
          <p:spPr>
            <a:xfrm>
              <a:off x="6084624" y="2323374"/>
              <a:ext cx="9142" cy="9683"/>
            </a:xfrm>
            <a:custGeom>
              <a:avLst/>
              <a:gdLst/>
              <a:ahLst/>
              <a:cxnLst/>
              <a:rect l="l" t="t" r="r" b="b"/>
              <a:pathLst>
                <a:path w="389" h="412" extrusionOk="0">
                  <a:moveTo>
                    <a:pt x="389" y="1"/>
                  </a:moveTo>
                  <a:cubicBezTo>
                    <a:pt x="252" y="137"/>
                    <a:pt x="138" y="252"/>
                    <a:pt x="1" y="389"/>
                  </a:cubicBezTo>
                  <a:lnTo>
                    <a:pt x="23" y="411"/>
                  </a:lnTo>
                  <a:cubicBezTo>
                    <a:pt x="69" y="389"/>
                    <a:pt x="138" y="366"/>
                    <a:pt x="160" y="343"/>
                  </a:cubicBezTo>
                  <a:cubicBezTo>
                    <a:pt x="206" y="320"/>
                    <a:pt x="252" y="297"/>
                    <a:pt x="275" y="274"/>
                  </a:cubicBezTo>
                  <a:cubicBezTo>
                    <a:pt x="297" y="229"/>
                    <a:pt x="343" y="206"/>
                    <a:pt x="366" y="160"/>
                  </a:cubicBezTo>
                  <a:cubicBezTo>
                    <a:pt x="389" y="115"/>
                    <a:pt x="389" y="69"/>
                    <a:pt x="389" y="23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70"/>
            <p:cNvSpPr/>
            <p:nvPr/>
          </p:nvSpPr>
          <p:spPr>
            <a:xfrm>
              <a:off x="6076586" y="2338392"/>
              <a:ext cx="28979" cy="20095"/>
            </a:xfrm>
            <a:custGeom>
              <a:avLst/>
              <a:gdLst/>
              <a:ahLst/>
              <a:cxnLst/>
              <a:rect l="l" t="t" r="r" b="b"/>
              <a:pathLst>
                <a:path w="1233" h="855" extrusionOk="0">
                  <a:moveTo>
                    <a:pt x="1233" y="1"/>
                  </a:moveTo>
                  <a:lnTo>
                    <a:pt x="1233" y="1"/>
                  </a:lnTo>
                  <a:cubicBezTo>
                    <a:pt x="1073" y="183"/>
                    <a:pt x="868" y="366"/>
                    <a:pt x="662" y="526"/>
                  </a:cubicBezTo>
                  <a:cubicBezTo>
                    <a:pt x="571" y="594"/>
                    <a:pt x="457" y="663"/>
                    <a:pt x="343" y="731"/>
                  </a:cubicBezTo>
                  <a:cubicBezTo>
                    <a:pt x="297" y="765"/>
                    <a:pt x="234" y="788"/>
                    <a:pt x="171" y="788"/>
                  </a:cubicBezTo>
                  <a:cubicBezTo>
                    <a:pt x="109" y="788"/>
                    <a:pt x="46" y="765"/>
                    <a:pt x="0" y="708"/>
                  </a:cubicBezTo>
                  <a:lnTo>
                    <a:pt x="0" y="731"/>
                  </a:lnTo>
                  <a:cubicBezTo>
                    <a:pt x="23" y="800"/>
                    <a:pt x="92" y="845"/>
                    <a:pt x="183" y="845"/>
                  </a:cubicBezTo>
                  <a:cubicBezTo>
                    <a:pt x="203" y="852"/>
                    <a:pt x="223" y="855"/>
                    <a:pt x="243" y="855"/>
                  </a:cubicBezTo>
                  <a:cubicBezTo>
                    <a:pt x="291" y="855"/>
                    <a:pt x="340" y="838"/>
                    <a:pt x="388" y="822"/>
                  </a:cubicBezTo>
                  <a:cubicBezTo>
                    <a:pt x="525" y="754"/>
                    <a:pt x="617" y="685"/>
                    <a:pt x="731" y="594"/>
                  </a:cubicBezTo>
                  <a:cubicBezTo>
                    <a:pt x="845" y="526"/>
                    <a:pt x="936" y="434"/>
                    <a:pt x="1027" y="320"/>
                  </a:cubicBezTo>
                  <a:cubicBezTo>
                    <a:pt x="1119" y="229"/>
                    <a:pt x="1187" y="115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70"/>
            <p:cNvSpPr/>
            <p:nvPr/>
          </p:nvSpPr>
          <p:spPr>
            <a:xfrm>
              <a:off x="6083026" y="2349132"/>
              <a:ext cx="28979" cy="18073"/>
            </a:xfrm>
            <a:custGeom>
              <a:avLst/>
              <a:gdLst/>
              <a:ahLst/>
              <a:cxnLst/>
              <a:rect l="l" t="t" r="r" b="b"/>
              <a:pathLst>
                <a:path w="1233" h="769" extrusionOk="0">
                  <a:moveTo>
                    <a:pt x="1210" y="0"/>
                  </a:moveTo>
                  <a:cubicBezTo>
                    <a:pt x="1096" y="91"/>
                    <a:pt x="982" y="183"/>
                    <a:pt x="868" y="274"/>
                  </a:cubicBezTo>
                  <a:cubicBezTo>
                    <a:pt x="776" y="388"/>
                    <a:pt x="662" y="502"/>
                    <a:pt x="548" y="571"/>
                  </a:cubicBezTo>
                  <a:cubicBezTo>
                    <a:pt x="473" y="627"/>
                    <a:pt x="367" y="668"/>
                    <a:pt x="281" y="668"/>
                  </a:cubicBezTo>
                  <a:cubicBezTo>
                    <a:pt x="262" y="668"/>
                    <a:pt x="245" y="666"/>
                    <a:pt x="228" y="662"/>
                  </a:cubicBezTo>
                  <a:cubicBezTo>
                    <a:pt x="137" y="616"/>
                    <a:pt x="69" y="479"/>
                    <a:pt x="0" y="343"/>
                  </a:cubicBezTo>
                  <a:lnTo>
                    <a:pt x="0" y="343"/>
                  </a:lnTo>
                  <a:cubicBezTo>
                    <a:pt x="23" y="479"/>
                    <a:pt x="46" y="639"/>
                    <a:pt x="206" y="731"/>
                  </a:cubicBezTo>
                  <a:cubicBezTo>
                    <a:pt x="247" y="758"/>
                    <a:pt x="290" y="769"/>
                    <a:pt x="334" y="769"/>
                  </a:cubicBezTo>
                  <a:cubicBezTo>
                    <a:pt x="435" y="769"/>
                    <a:pt x="537" y="710"/>
                    <a:pt x="616" y="662"/>
                  </a:cubicBezTo>
                  <a:cubicBezTo>
                    <a:pt x="731" y="571"/>
                    <a:pt x="845" y="457"/>
                    <a:pt x="936" y="343"/>
                  </a:cubicBezTo>
                  <a:cubicBezTo>
                    <a:pt x="1050" y="228"/>
                    <a:pt x="1141" y="114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70"/>
            <p:cNvSpPr/>
            <p:nvPr/>
          </p:nvSpPr>
          <p:spPr>
            <a:xfrm>
              <a:off x="6094824" y="2363610"/>
              <a:ext cx="18261" cy="10224"/>
            </a:xfrm>
            <a:custGeom>
              <a:avLst/>
              <a:gdLst/>
              <a:ahLst/>
              <a:cxnLst/>
              <a:rect l="l" t="t" r="r" b="b"/>
              <a:pathLst>
                <a:path w="777" h="435" extrusionOk="0">
                  <a:moveTo>
                    <a:pt x="0" y="0"/>
                  </a:moveTo>
                  <a:cubicBezTo>
                    <a:pt x="0" y="92"/>
                    <a:pt x="23" y="183"/>
                    <a:pt x="69" y="251"/>
                  </a:cubicBezTo>
                  <a:cubicBezTo>
                    <a:pt x="92" y="297"/>
                    <a:pt x="114" y="343"/>
                    <a:pt x="137" y="388"/>
                  </a:cubicBezTo>
                  <a:cubicBezTo>
                    <a:pt x="183" y="411"/>
                    <a:pt x="229" y="411"/>
                    <a:pt x="274" y="434"/>
                  </a:cubicBezTo>
                  <a:cubicBezTo>
                    <a:pt x="366" y="434"/>
                    <a:pt x="457" y="411"/>
                    <a:pt x="548" y="388"/>
                  </a:cubicBezTo>
                  <a:cubicBezTo>
                    <a:pt x="617" y="366"/>
                    <a:pt x="731" y="320"/>
                    <a:pt x="776" y="251"/>
                  </a:cubicBezTo>
                  <a:lnTo>
                    <a:pt x="776" y="229"/>
                  </a:lnTo>
                  <a:cubicBezTo>
                    <a:pt x="662" y="297"/>
                    <a:pt x="617" y="274"/>
                    <a:pt x="503" y="297"/>
                  </a:cubicBezTo>
                  <a:cubicBezTo>
                    <a:pt x="411" y="320"/>
                    <a:pt x="343" y="320"/>
                    <a:pt x="274" y="320"/>
                  </a:cubicBezTo>
                  <a:lnTo>
                    <a:pt x="206" y="320"/>
                  </a:lnTo>
                  <a:cubicBezTo>
                    <a:pt x="183" y="297"/>
                    <a:pt x="160" y="274"/>
                    <a:pt x="137" y="229"/>
                  </a:cubicBezTo>
                  <a:cubicBezTo>
                    <a:pt x="92" y="160"/>
                    <a:pt x="46" y="92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70"/>
            <p:cNvSpPr/>
            <p:nvPr/>
          </p:nvSpPr>
          <p:spPr>
            <a:xfrm>
              <a:off x="5235444" y="1956270"/>
              <a:ext cx="565447" cy="473857"/>
            </a:xfrm>
            <a:custGeom>
              <a:avLst/>
              <a:gdLst/>
              <a:ahLst/>
              <a:cxnLst/>
              <a:rect l="l" t="t" r="r" b="b"/>
              <a:pathLst>
                <a:path w="24059" h="20162" extrusionOk="0">
                  <a:moveTo>
                    <a:pt x="19066" y="0"/>
                  </a:moveTo>
                  <a:cubicBezTo>
                    <a:pt x="18471" y="0"/>
                    <a:pt x="17876" y="66"/>
                    <a:pt x="17302" y="191"/>
                  </a:cubicBezTo>
                  <a:cubicBezTo>
                    <a:pt x="11755" y="1332"/>
                    <a:pt x="2945" y="5303"/>
                    <a:pt x="0" y="8134"/>
                  </a:cubicBezTo>
                  <a:cubicBezTo>
                    <a:pt x="0" y="8134"/>
                    <a:pt x="12681" y="20162"/>
                    <a:pt x="17298" y="20162"/>
                  </a:cubicBezTo>
                  <a:cubicBezTo>
                    <a:pt x="17411" y="20162"/>
                    <a:pt x="17519" y="20155"/>
                    <a:pt x="17621" y="20140"/>
                  </a:cubicBezTo>
                  <a:lnTo>
                    <a:pt x="17370" y="16739"/>
                  </a:lnTo>
                  <a:cubicBezTo>
                    <a:pt x="17370" y="16739"/>
                    <a:pt x="13490" y="16282"/>
                    <a:pt x="13946" y="16054"/>
                  </a:cubicBezTo>
                  <a:cubicBezTo>
                    <a:pt x="14426" y="15826"/>
                    <a:pt x="17667" y="14593"/>
                    <a:pt x="18306" y="14228"/>
                  </a:cubicBezTo>
                  <a:cubicBezTo>
                    <a:pt x="18811" y="13958"/>
                    <a:pt x="19187" y="13929"/>
                    <a:pt x="19323" y="13929"/>
                  </a:cubicBezTo>
                  <a:cubicBezTo>
                    <a:pt x="19360" y="13929"/>
                    <a:pt x="19379" y="13931"/>
                    <a:pt x="19379" y="13931"/>
                  </a:cubicBezTo>
                  <a:lnTo>
                    <a:pt x="23967" y="3272"/>
                  </a:lnTo>
                  <a:cubicBezTo>
                    <a:pt x="24058" y="2633"/>
                    <a:pt x="22917" y="1126"/>
                    <a:pt x="22369" y="807"/>
                  </a:cubicBezTo>
                  <a:cubicBezTo>
                    <a:pt x="21375" y="250"/>
                    <a:pt x="20221" y="0"/>
                    <a:pt x="1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0"/>
            <p:cNvSpPr/>
            <p:nvPr/>
          </p:nvSpPr>
          <p:spPr>
            <a:xfrm>
              <a:off x="5207100" y="1959654"/>
              <a:ext cx="458604" cy="166750"/>
            </a:xfrm>
            <a:custGeom>
              <a:avLst/>
              <a:gdLst/>
              <a:ahLst/>
              <a:cxnLst/>
              <a:rect l="l" t="t" r="r" b="b"/>
              <a:pathLst>
                <a:path w="19513" h="7095" extrusionOk="0">
                  <a:moveTo>
                    <a:pt x="19284" y="1"/>
                  </a:moveTo>
                  <a:cubicBezTo>
                    <a:pt x="16613" y="69"/>
                    <a:pt x="13897" y="1142"/>
                    <a:pt x="11409" y="2010"/>
                  </a:cubicBezTo>
                  <a:cubicBezTo>
                    <a:pt x="7574" y="3379"/>
                    <a:pt x="3808" y="5000"/>
                    <a:pt x="179" y="6780"/>
                  </a:cubicBezTo>
                  <a:cubicBezTo>
                    <a:pt x="0" y="6859"/>
                    <a:pt x="115" y="7094"/>
                    <a:pt x="268" y="7094"/>
                  </a:cubicBezTo>
                  <a:cubicBezTo>
                    <a:pt x="291" y="7094"/>
                    <a:pt x="315" y="7089"/>
                    <a:pt x="339" y="7077"/>
                  </a:cubicBezTo>
                  <a:cubicBezTo>
                    <a:pt x="3968" y="5274"/>
                    <a:pt x="7689" y="3676"/>
                    <a:pt x="11500" y="2329"/>
                  </a:cubicBezTo>
                  <a:cubicBezTo>
                    <a:pt x="13943" y="1462"/>
                    <a:pt x="16659" y="412"/>
                    <a:pt x="19284" y="343"/>
                  </a:cubicBezTo>
                  <a:cubicBezTo>
                    <a:pt x="19512" y="343"/>
                    <a:pt x="19512" y="1"/>
                    <a:pt x="19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0"/>
            <p:cNvSpPr/>
            <p:nvPr/>
          </p:nvSpPr>
          <p:spPr>
            <a:xfrm>
              <a:off x="5624898" y="1985765"/>
              <a:ext cx="204942" cy="312137"/>
            </a:xfrm>
            <a:custGeom>
              <a:avLst/>
              <a:gdLst/>
              <a:ahLst/>
              <a:cxnLst/>
              <a:rect l="l" t="t" r="r" b="b"/>
              <a:pathLst>
                <a:path w="8720" h="13281" extrusionOk="0">
                  <a:moveTo>
                    <a:pt x="4312" y="0"/>
                  </a:moveTo>
                  <a:cubicBezTo>
                    <a:pt x="4054" y="0"/>
                    <a:pt x="3847" y="30"/>
                    <a:pt x="3721" y="54"/>
                  </a:cubicBezTo>
                  <a:cubicBezTo>
                    <a:pt x="3196" y="145"/>
                    <a:pt x="1416" y="237"/>
                    <a:pt x="1530" y="4391"/>
                  </a:cubicBezTo>
                  <a:cubicBezTo>
                    <a:pt x="1530" y="4482"/>
                    <a:pt x="1484" y="4551"/>
                    <a:pt x="1393" y="4551"/>
                  </a:cubicBezTo>
                  <a:cubicBezTo>
                    <a:pt x="1348" y="4551"/>
                    <a:pt x="1295" y="4549"/>
                    <a:pt x="1237" y="4549"/>
                  </a:cubicBezTo>
                  <a:cubicBezTo>
                    <a:pt x="848" y="4549"/>
                    <a:pt x="214" y="4601"/>
                    <a:pt x="115" y="5395"/>
                  </a:cubicBezTo>
                  <a:cubicBezTo>
                    <a:pt x="0" y="6308"/>
                    <a:pt x="891" y="6833"/>
                    <a:pt x="1416" y="6856"/>
                  </a:cubicBezTo>
                  <a:cubicBezTo>
                    <a:pt x="1575" y="6856"/>
                    <a:pt x="1918" y="6902"/>
                    <a:pt x="2032" y="7016"/>
                  </a:cubicBezTo>
                  <a:cubicBezTo>
                    <a:pt x="2351" y="7358"/>
                    <a:pt x="2488" y="8111"/>
                    <a:pt x="2739" y="9047"/>
                  </a:cubicBezTo>
                  <a:cubicBezTo>
                    <a:pt x="3287" y="11147"/>
                    <a:pt x="1644" y="12083"/>
                    <a:pt x="1644" y="12083"/>
                  </a:cubicBezTo>
                  <a:cubicBezTo>
                    <a:pt x="1644" y="12083"/>
                    <a:pt x="4068" y="13280"/>
                    <a:pt x="5671" y="13280"/>
                  </a:cubicBezTo>
                  <a:cubicBezTo>
                    <a:pt x="6473" y="13280"/>
                    <a:pt x="7069" y="12981"/>
                    <a:pt x="7053" y="12083"/>
                  </a:cubicBezTo>
                  <a:cubicBezTo>
                    <a:pt x="7053" y="12083"/>
                    <a:pt x="6620" y="7130"/>
                    <a:pt x="6643" y="7107"/>
                  </a:cubicBezTo>
                  <a:cubicBezTo>
                    <a:pt x="7076" y="6696"/>
                    <a:pt x="8720" y="6491"/>
                    <a:pt x="7693" y="2976"/>
                  </a:cubicBezTo>
                  <a:cubicBezTo>
                    <a:pt x="6919" y="405"/>
                    <a:pt x="5268" y="0"/>
                    <a:pt x="43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0"/>
            <p:cNvSpPr/>
            <p:nvPr/>
          </p:nvSpPr>
          <p:spPr>
            <a:xfrm>
              <a:off x="5611008" y="1977915"/>
              <a:ext cx="141039" cy="114269"/>
            </a:xfrm>
            <a:custGeom>
              <a:avLst/>
              <a:gdLst/>
              <a:ahLst/>
              <a:cxnLst/>
              <a:rect l="l" t="t" r="r" b="b"/>
              <a:pathLst>
                <a:path w="6001" h="4862" extrusionOk="0">
                  <a:moveTo>
                    <a:pt x="5096" y="0"/>
                  </a:moveTo>
                  <a:cubicBezTo>
                    <a:pt x="1" y="0"/>
                    <a:pt x="2052" y="4862"/>
                    <a:pt x="2052" y="4862"/>
                  </a:cubicBezTo>
                  <a:cubicBezTo>
                    <a:pt x="2646" y="4497"/>
                    <a:pt x="6001" y="46"/>
                    <a:pt x="6001" y="46"/>
                  </a:cubicBezTo>
                  <a:cubicBezTo>
                    <a:pt x="5677" y="15"/>
                    <a:pt x="5376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70"/>
            <p:cNvSpPr/>
            <p:nvPr/>
          </p:nvSpPr>
          <p:spPr>
            <a:xfrm>
              <a:off x="5637237" y="2108611"/>
              <a:ext cx="28979" cy="18990"/>
            </a:xfrm>
            <a:custGeom>
              <a:avLst/>
              <a:gdLst/>
              <a:ahLst/>
              <a:cxnLst/>
              <a:rect l="l" t="t" r="r" b="b"/>
              <a:pathLst>
                <a:path w="1233" h="808" extrusionOk="0">
                  <a:moveTo>
                    <a:pt x="503" y="0"/>
                  </a:moveTo>
                  <a:cubicBezTo>
                    <a:pt x="198" y="0"/>
                    <a:pt x="0" y="419"/>
                    <a:pt x="0" y="419"/>
                  </a:cubicBezTo>
                  <a:lnTo>
                    <a:pt x="1233" y="807"/>
                  </a:lnTo>
                  <a:cubicBezTo>
                    <a:pt x="959" y="186"/>
                    <a:pt x="707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70"/>
            <p:cNvSpPr/>
            <p:nvPr/>
          </p:nvSpPr>
          <p:spPr>
            <a:xfrm>
              <a:off x="5767063" y="2086260"/>
              <a:ext cx="30060" cy="21176"/>
            </a:xfrm>
            <a:custGeom>
              <a:avLst/>
              <a:gdLst/>
              <a:ahLst/>
              <a:cxnLst/>
              <a:rect l="l" t="t" r="r" b="b"/>
              <a:pathLst>
                <a:path w="1279" h="901" extrusionOk="0">
                  <a:moveTo>
                    <a:pt x="1255" y="1"/>
                  </a:moveTo>
                  <a:lnTo>
                    <a:pt x="0" y="640"/>
                  </a:lnTo>
                  <a:cubicBezTo>
                    <a:pt x="0" y="640"/>
                    <a:pt x="371" y="901"/>
                    <a:pt x="686" y="901"/>
                  </a:cubicBezTo>
                  <a:cubicBezTo>
                    <a:pt x="777" y="901"/>
                    <a:pt x="864" y="879"/>
                    <a:pt x="936" y="822"/>
                  </a:cubicBezTo>
                  <a:cubicBezTo>
                    <a:pt x="1278" y="594"/>
                    <a:pt x="1255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70"/>
            <p:cNvSpPr/>
            <p:nvPr/>
          </p:nvSpPr>
          <p:spPr>
            <a:xfrm>
              <a:off x="5774019" y="2064803"/>
              <a:ext cx="17204" cy="21481"/>
            </a:xfrm>
            <a:custGeom>
              <a:avLst/>
              <a:gdLst/>
              <a:ahLst/>
              <a:cxnLst/>
              <a:rect l="l" t="t" r="r" b="b"/>
              <a:pathLst>
                <a:path w="732" h="914" extrusionOk="0">
                  <a:moveTo>
                    <a:pt x="1" y="1"/>
                  </a:moveTo>
                  <a:lnTo>
                    <a:pt x="206" y="914"/>
                  </a:lnTo>
                  <a:lnTo>
                    <a:pt x="640" y="708"/>
                  </a:lnTo>
                  <a:cubicBezTo>
                    <a:pt x="708" y="685"/>
                    <a:pt x="731" y="571"/>
                    <a:pt x="663" y="5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70"/>
            <p:cNvSpPr/>
            <p:nvPr/>
          </p:nvSpPr>
          <p:spPr>
            <a:xfrm>
              <a:off x="5734183" y="2043768"/>
              <a:ext cx="17345" cy="14078"/>
            </a:xfrm>
            <a:custGeom>
              <a:avLst/>
              <a:gdLst/>
              <a:ahLst/>
              <a:cxnLst/>
              <a:rect l="l" t="t" r="r" b="b"/>
              <a:pathLst>
                <a:path w="738" h="599" extrusionOk="0">
                  <a:moveTo>
                    <a:pt x="462" y="1"/>
                  </a:moveTo>
                  <a:cubicBezTo>
                    <a:pt x="379" y="1"/>
                    <a:pt x="291" y="25"/>
                    <a:pt x="212" y="74"/>
                  </a:cubicBezTo>
                  <a:cubicBezTo>
                    <a:pt x="71" y="175"/>
                    <a:pt x="1" y="599"/>
                    <a:pt x="66" y="599"/>
                  </a:cubicBezTo>
                  <a:cubicBezTo>
                    <a:pt x="74" y="599"/>
                    <a:pt x="85" y="592"/>
                    <a:pt x="98" y="576"/>
                  </a:cubicBezTo>
                  <a:cubicBezTo>
                    <a:pt x="349" y="211"/>
                    <a:pt x="737" y="120"/>
                    <a:pt x="737" y="120"/>
                  </a:cubicBezTo>
                  <a:cubicBezTo>
                    <a:pt x="672" y="42"/>
                    <a:pt x="571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70"/>
            <p:cNvSpPr/>
            <p:nvPr/>
          </p:nvSpPr>
          <p:spPr>
            <a:xfrm>
              <a:off x="5772962" y="2028868"/>
              <a:ext cx="22022" cy="8602"/>
            </a:xfrm>
            <a:custGeom>
              <a:avLst/>
              <a:gdLst/>
              <a:ahLst/>
              <a:cxnLst/>
              <a:rect l="l" t="t" r="r" b="b"/>
              <a:pathLst>
                <a:path w="937" h="366" extrusionOk="0">
                  <a:moveTo>
                    <a:pt x="388" y="0"/>
                  </a:moveTo>
                  <a:cubicBezTo>
                    <a:pt x="160" y="23"/>
                    <a:pt x="0" y="183"/>
                    <a:pt x="23" y="366"/>
                  </a:cubicBezTo>
                  <a:cubicBezTo>
                    <a:pt x="23" y="366"/>
                    <a:pt x="204" y="269"/>
                    <a:pt x="470" y="269"/>
                  </a:cubicBezTo>
                  <a:cubicBezTo>
                    <a:pt x="569" y="269"/>
                    <a:pt x="681" y="283"/>
                    <a:pt x="799" y="320"/>
                  </a:cubicBezTo>
                  <a:cubicBezTo>
                    <a:pt x="810" y="323"/>
                    <a:pt x="819" y="324"/>
                    <a:pt x="826" y="324"/>
                  </a:cubicBezTo>
                  <a:cubicBezTo>
                    <a:pt x="937" y="324"/>
                    <a:pt x="58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70"/>
            <p:cNvSpPr/>
            <p:nvPr/>
          </p:nvSpPr>
          <p:spPr>
            <a:xfrm>
              <a:off x="5751504" y="2064732"/>
              <a:ext cx="9142" cy="13067"/>
            </a:xfrm>
            <a:custGeom>
              <a:avLst/>
              <a:gdLst/>
              <a:ahLst/>
              <a:cxnLst/>
              <a:rect l="l" t="t" r="r" b="b"/>
              <a:pathLst>
                <a:path w="389" h="556" extrusionOk="0">
                  <a:moveTo>
                    <a:pt x="114" y="0"/>
                  </a:moveTo>
                  <a:cubicBezTo>
                    <a:pt x="106" y="0"/>
                    <a:pt x="98" y="1"/>
                    <a:pt x="91" y="4"/>
                  </a:cubicBezTo>
                  <a:cubicBezTo>
                    <a:pt x="23" y="49"/>
                    <a:pt x="0" y="186"/>
                    <a:pt x="69" y="346"/>
                  </a:cubicBezTo>
                  <a:cubicBezTo>
                    <a:pt x="130" y="469"/>
                    <a:pt x="228" y="555"/>
                    <a:pt x="297" y="555"/>
                  </a:cubicBezTo>
                  <a:cubicBezTo>
                    <a:pt x="305" y="555"/>
                    <a:pt x="313" y="554"/>
                    <a:pt x="320" y="552"/>
                  </a:cubicBezTo>
                  <a:cubicBezTo>
                    <a:pt x="388" y="529"/>
                    <a:pt x="388" y="369"/>
                    <a:pt x="343" y="232"/>
                  </a:cubicBezTo>
                  <a:cubicBezTo>
                    <a:pt x="281" y="89"/>
                    <a:pt x="18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0"/>
            <p:cNvSpPr/>
            <p:nvPr/>
          </p:nvSpPr>
          <p:spPr>
            <a:xfrm>
              <a:off x="5778861" y="2052394"/>
              <a:ext cx="8602" cy="12527"/>
            </a:xfrm>
            <a:custGeom>
              <a:avLst/>
              <a:gdLst/>
              <a:ahLst/>
              <a:cxnLst/>
              <a:rect l="l" t="t" r="r" b="b"/>
              <a:pathLst>
                <a:path w="366" h="533" extrusionOk="0">
                  <a:moveTo>
                    <a:pt x="113" y="0"/>
                  </a:moveTo>
                  <a:cubicBezTo>
                    <a:pt x="106" y="0"/>
                    <a:pt x="99" y="1"/>
                    <a:pt x="92" y="4"/>
                  </a:cubicBezTo>
                  <a:cubicBezTo>
                    <a:pt x="23" y="27"/>
                    <a:pt x="0" y="164"/>
                    <a:pt x="69" y="300"/>
                  </a:cubicBezTo>
                  <a:cubicBezTo>
                    <a:pt x="110" y="444"/>
                    <a:pt x="206" y="532"/>
                    <a:pt x="275" y="532"/>
                  </a:cubicBezTo>
                  <a:cubicBezTo>
                    <a:pt x="283" y="532"/>
                    <a:pt x="290" y="531"/>
                    <a:pt x="297" y="529"/>
                  </a:cubicBezTo>
                  <a:cubicBezTo>
                    <a:pt x="365" y="483"/>
                    <a:pt x="365" y="346"/>
                    <a:pt x="320" y="209"/>
                  </a:cubicBezTo>
                  <a:cubicBezTo>
                    <a:pt x="258" y="86"/>
                    <a:pt x="17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0"/>
            <p:cNvSpPr/>
            <p:nvPr/>
          </p:nvSpPr>
          <p:spPr>
            <a:xfrm>
              <a:off x="5643136" y="1985154"/>
              <a:ext cx="105127" cy="107665"/>
            </a:xfrm>
            <a:custGeom>
              <a:avLst/>
              <a:gdLst/>
              <a:ahLst/>
              <a:cxnLst/>
              <a:rect l="l" t="t" r="r" b="b"/>
              <a:pathLst>
                <a:path w="4473" h="4581" extrusionOk="0">
                  <a:moveTo>
                    <a:pt x="4246" y="0"/>
                  </a:moveTo>
                  <a:cubicBezTo>
                    <a:pt x="4166" y="0"/>
                    <a:pt x="4086" y="57"/>
                    <a:pt x="4086" y="171"/>
                  </a:cubicBezTo>
                  <a:cubicBezTo>
                    <a:pt x="4153" y="2077"/>
                    <a:pt x="2348" y="4240"/>
                    <a:pt x="384" y="4240"/>
                  </a:cubicBezTo>
                  <a:cubicBezTo>
                    <a:pt x="325" y="4240"/>
                    <a:pt x="265" y="4238"/>
                    <a:pt x="206" y="4234"/>
                  </a:cubicBezTo>
                  <a:cubicBezTo>
                    <a:pt x="0" y="4234"/>
                    <a:pt x="0" y="4554"/>
                    <a:pt x="206" y="4577"/>
                  </a:cubicBezTo>
                  <a:cubicBezTo>
                    <a:pt x="257" y="4579"/>
                    <a:pt x="309" y="4581"/>
                    <a:pt x="360" y="4581"/>
                  </a:cubicBezTo>
                  <a:cubicBezTo>
                    <a:pt x="2514" y="4581"/>
                    <a:pt x="4473" y="2267"/>
                    <a:pt x="4406" y="171"/>
                  </a:cubicBezTo>
                  <a:cubicBezTo>
                    <a:pt x="4406" y="57"/>
                    <a:pt x="4326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70"/>
            <p:cNvSpPr/>
            <p:nvPr/>
          </p:nvSpPr>
          <p:spPr>
            <a:xfrm>
              <a:off x="5656556" y="2157072"/>
              <a:ext cx="33280" cy="33280"/>
            </a:xfrm>
            <a:custGeom>
              <a:avLst/>
              <a:gdLst/>
              <a:ahLst/>
              <a:cxnLst/>
              <a:rect l="l" t="t" r="r" b="b"/>
              <a:pathLst>
                <a:path w="1416" h="1416" extrusionOk="0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70"/>
            <p:cNvSpPr/>
            <p:nvPr/>
          </p:nvSpPr>
          <p:spPr>
            <a:xfrm>
              <a:off x="5656556" y="2190328"/>
              <a:ext cx="33280" cy="33303"/>
            </a:xfrm>
            <a:custGeom>
              <a:avLst/>
              <a:gdLst/>
              <a:ahLst/>
              <a:cxnLst/>
              <a:rect l="l" t="t" r="r" b="b"/>
              <a:pathLst>
                <a:path w="1416" h="1417" extrusionOk="0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70"/>
            <p:cNvSpPr/>
            <p:nvPr/>
          </p:nvSpPr>
          <p:spPr>
            <a:xfrm>
              <a:off x="5651174" y="2136156"/>
              <a:ext cx="45101" cy="34901"/>
            </a:xfrm>
            <a:custGeom>
              <a:avLst/>
              <a:gdLst/>
              <a:ahLst/>
              <a:cxnLst/>
              <a:rect l="l" t="t" r="r" b="b"/>
              <a:pathLst>
                <a:path w="1919" h="1485" extrusionOk="0">
                  <a:moveTo>
                    <a:pt x="1" y="0"/>
                  </a:moveTo>
                  <a:lnTo>
                    <a:pt x="937" y="1484"/>
                  </a:lnTo>
                  <a:lnTo>
                    <a:pt x="191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70"/>
            <p:cNvSpPr/>
            <p:nvPr/>
          </p:nvSpPr>
          <p:spPr>
            <a:xfrm>
              <a:off x="5683912" y="3842580"/>
              <a:ext cx="107312" cy="150228"/>
            </a:xfrm>
            <a:custGeom>
              <a:avLst/>
              <a:gdLst/>
              <a:ahLst/>
              <a:cxnLst/>
              <a:rect l="l" t="t" r="r" b="b"/>
              <a:pathLst>
                <a:path w="4566" h="6392" extrusionOk="0">
                  <a:moveTo>
                    <a:pt x="4565" y="1"/>
                  </a:moveTo>
                  <a:lnTo>
                    <a:pt x="0" y="115"/>
                  </a:lnTo>
                  <a:lnTo>
                    <a:pt x="616" y="4383"/>
                  </a:lnTo>
                  <a:cubicBezTo>
                    <a:pt x="616" y="4383"/>
                    <a:pt x="1291" y="6391"/>
                    <a:pt x="2034" y="6391"/>
                  </a:cubicBezTo>
                  <a:cubicBezTo>
                    <a:pt x="2177" y="6391"/>
                    <a:pt x="2322" y="6317"/>
                    <a:pt x="2465" y="6141"/>
                  </a:cubicBezTo>
                  <a:cubicBezTo>
                    <a:pt x="3378" y="5045"/>
                    <a:pt x="4268" y="4452"/>
                    <a:pt x="4268" y="4452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70"/>
            <p:cNvSpPr/>
            <p:nvPr/>
          </p:nvSpPr>
          <p:spPr>
            <a:xfrm>
              <a:off x="5363107" y="3847421"/>
              <a:ext cx="90156" cy="121273"/>
            </a:xfrm>
            <a:custGeom>
              <a:avLst/>
              <a:gdLst/>
              <a:ahLst/>
              <a:cxnLst/>
              <a:rect l="l" t="t" r="r" b="b"/>
              <a:pathLst>
                <a:path w="3836" h="5160" extrusionOk="0">
                  <a:moveTo>
                    <a:pt x="1" y="0"/>
                  </a:moveTo>
                  <a:lnTo>
                    <a:pt x="115" y="3949"/>
                  </a:lnTo>
                  <a:cubicBezTo>
                    <a:pt x="115" y="3949"/>
                    <a:pt x="457" y="5113"/>
                    <a:pt x="1119" y="5159"/>
                  </a:cubicBezTo>
                  <a:cubicBezTo>
                    <a:pt x="1124" y="5159"/>
                    <a:pt x="1128" y="5159"/>
                    <a:pt x="1133" y="5159"/>
                  </a:cubicBezTo>
                  <a:cubicBezTo>
                    <a:pt x="1510" y="5159"/>
                    <a:pt x="2511" y="4291"/>
                    <a:pt x="2511" y="4291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70"/>
            <p:cNvSpPr/>
            <p:nvPr/>
          </p:nvSpPr>
          <p:spPr>
            <a:xfrm>
              <a:off x="5686051" y="3929891"/>
              <a:ext cx="193684" cy="95115"/>
            </a:xfrm>
            <a:custGeom>
              <a:avLst/>
              <a:gdLst/>
              <a:ahLst/>
              <a:cxnLst/>
              <a:rect l="l" t="t" r="r" b="b"/>
              <a:pathLst>
                <a:path w="8241" h="4047" extrusionOk="0">
                  <a:moveTo>
                    <a:pt x="586" y="0"/>
                  </a:moveTo>
                  <a:cubicBezTo>
                    <a:pt x="566" y="0"/>
                    <a:pt x="546" y="2"/>
                    <a:pt x="525" y="6"/>
                  </a:cubicBezTo>
                  <a:cubicBezTo>
                    <a:pt x="388" y="29"/>
                    <a:pt x="297" y="97"/>
                    <a:pt x="274" y="189"/>
                  </a:cubicBezTo>
                  <a:cubicBezTo>
                    <a:pt x="160" y="828"/>
                    <a:pt x="0" y="3133"/>
                    <a:pt x="69" y="3841"/>
                  </a:cubicBezTo>
                  <a:cubicBezTo>
                    <a:pt x="81" y="3904"/>
                    <a:pt x="466" y="3939"/>
                    <a:pt x="810" y="3939"/>
                  </a:cubicBezTo>
                  <a:cubicBezTo>
                    <a:pt x="1092" y="3939"/>
                    <a:pt x="1347" y="3915"/>
                    <a:pt x="1347" y="3864"/>
                  </a:cubicBezTo>
                  <a:lnTo>
                    <a:pt x="1553" y="3065"/>
                  </a:lnTo>
                  <a:cubicBezTo>
                    <a:pt x="1541" y="2942"/>
                    <a:pt x="1590" y="2885"/>
                    <a:pt x="1656" y="2885"/>
                  </a:cubicBezTo>
                  <a:cubicBezTo>
                    <a:pt x="1725" y="2885"/>
                    <a:pt x="1814" y="2948"/>
                    <a:pt x="1872" y="3065"/>
                  </a:cubicBezTo>
                  <a:lnTo>
                    <a:pt x="2260" y="3886"/>
                  </a:lnTo>
                  <a:cubicBezTo>
                    <a:pt x="2306" y="3978"/>
                    <a:pt x="2420" y="4046"/>
                    <a:pt x="2557" y="4046"/>
                  </a:cubicBezTo>
                  <a:lnTo>
                    <a:pt x="7852" y="4001"/>
                  </a:lnTo>
                  <a:cubicBezTo>
                    <a:pt x="8103" y="4001"/>
                    <a:pt x="8240" y="3772"/>
                    <a:pt x="8058" y="3635"/>
                  </a:cubicBezTo>
                  <a:lnTo>
                    <a:pt x="4474" y="714"/>
                  </a:lnTo>
                  <a:cubicBezTo>
                    <a:pt x="4410" y="671"/>
                    <a:pt x="4330" y="648"/>
                    <a:pt x="4251" y="648"/>
                  </a:cubicBezTo>
                  <a:cubicBezTo>
                    <a:pt x="4164" y="648"/>
                    <a:pt x="4078" y="676"/>
                    <a:pt x="4018" y="737"/>
                  </a:cubicBezTo>
                  <a:cubicBezTo>
                    <a:pt x="3858" y="874"/>
                    <a:pt x="3333" y="1125"/>
                    <a:pt x="2922" y="1262"/>
                  </a:cubicBezTo>
                  <a:cubicBezTo>
                    <a:pt x="2867" y="1280"/>
                    <a:pt x="2807" y="1288"/>
                    <a:pt x="2745" y="1288"/>
                  </a:cubicBezTo>
                  <a:cubicBezTo>
                    <a:pt x="2108" y="1288"/>
                    <a:pt x="1134" y="409"/>
                    <a:pt x="822" y="97"/>
                  </a:cubicBezTo>
                  <a:cubicBezTo>
                    <a:pt x="766" y="41"/>
                    <a:pt x="679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70"/>
            <p:cNvSpPr/>
            <p:nvPr/>
          </p:nvSpPr>
          <p:spPr>
            <a:xfrm>
              <a:off x="5311614" y="3936189"/>
              <a:ext cx="126091" cy="130674"/>
            </a:xfrm>
            <a:custGeom>
              <a:avLst/>
              <a:gdLst/>
              <a:ahLst/>
              <a:cxnLst/>
              <a:rect l="l" t="t" r="r" b="b"/>
              <a:pathLst>
                <a:path w="5365" h="5560" extrusionOk="0">
                  <a:moveTo>
                    <a:pt x="2317" y="1"/>
                  </a:moveTo>
                  <a:cubicBezTo>
                    <a:pt x="2294" y="1"/>
                    <a:pt x="2272" y="12"/>
                    <a:pt x="2260" y="35"/>
                  </a:cubicBezTo>
                  <a:lnTo>
                    <a:pt x="206" y="3436"/>
                  </a:lnTo>
                  <a:cubicBezTo>
                    <a:pt x="0" y="3778"/>
                    <a:pt x="115" y="4166"/>
                    <a:pt x="503" y="4417"/>
                  </a:cubicBezTo>
                  <a:cubicBezTo>
                    <a:pt x="1142" y="4783"/>
                    <a:pt x="1667" y="5536"/>
                    <a:pt x="2078" y="5559"/>
                  </a:cubicBezTo>
                  <a:cubicBezTo>
                    <a:pt x="2088" y="5559"/>
                    <a:pt x="2098" y="5559"/>
                    <a:pt x="2108" y="5559"/>
                  </a:cubicBezTo>
                  <a:cubicBezTo>
                    <a:pt x="2818" y="5559"/>
                    <a:pt x="3936" y="4801"/>
                    <a:pt x="4565" y="4531"/>
                  </a:cubicBezTo>
                  <a:cubicBezTo>
                    <a:pt x="5022" y="4326"/>
                    <a:pt x="5364" y="4052"/>
                    <a:pt x="5296" y="3687"/>
                  </a:cubicBezTo>
                  <a:lnTo>
                    <a:pt x="4794" y="263"/>
                  </a:lnTo>
                  <a:cubicBezTo>
                    <a:pt x="4794" y="235"/>
                    <a:pt x="4768" y="215"/>
                    <a:pt x="4737" y="215"/>
                  </a:cubicBezTo>
                  <a:cubicBezTo>
                    <a:pt x="4718" y="215"/>
                    <a:pt x="4697" y="223"/>
                    <a:pt x="4680" y="240"/>
                  </a:cubicBezTo>
                  <a:lnTo>
                    <a:pt x="3904" y="948"/>
                  </a:lnTo>
                  <a:cubicBezTo>
                    <a:pt x="3792" y="1050"/>
                    <a:pt x="3589" y="1101"/>
                    <a:pt x="3385" y="1101"/>
                  </a:cubicBezTo>
                  <a:cubicBezTo>
                    <a:pt x="3131" y="1101"/>
                    <a:pt x="2874" y="1021"/>
                    <a:pt x="2785" y="857"/>
                  </a:cubicBezTo>
                  <a:cubicBezTo>
                    <a:pt x="2648" y="674"/>
                    <a:pt x="2374" y="35"/>
                    <a:pt x="2374" y="35"/>
                  </a:cubicBezTo>
                  <a:cubicBezTo>
                    <a:pt x="2363" y="12"/>
                    <a:pt x="2340" y="1"/>
                    <a:pt x="231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70"/>
            <p:cNvSpPr/>
            <p:nvPr/>
          </p:nvSpPr>
          <p:spPr>
            <a:xfrm>
              <a:off x="5263858" y="2586434"/>
              <a:ext cx="726392" cy="1281215"/>
            </a:xfrm>
            <a:custGeom>
              <a:avLst/>
              <a:gdLst/>
              <a:ahLst/>
              <a:cxnLst/>
              <a:rect l="l" t="t" r="r" b="b"/>
              <a:pathLst>
                <a:path w="30907" h="54514" extrusionOk="0">
                  <a:moveTo>
                    <a:pt x="21639" y="1"/>
                  </a:moveTo>
                  <a:cubicBezTo>
                    <a:pt x="19194" y="1"/>
                    <a:pt x="16582" y="313"/>
                    <a:pt x="14290" y="380"/>
                  </a:cubicBezTo>
                  <a:cubicBezTo>
                    <a:pt x="12760" y="3119"/>
                    <a:pt x="11939" y="5105"/>
                    <a:pt x="11048" y="8597"/>
                  </a:cubicBezTo>
                  <a:cubicBezTo>
                    <a:pt x="10021" y="12614"/>
                    <a:pt x="480" y="46715"/>
                    <a:pt x="1" y="54042"/>
                  </a:cubicBezTo>
                  <a:cubicBezTo>
                    <a:pt x="812" y="54230"/>
                    <a:pt x="5074" y="54281"/>
                    <a:pt x="8282" y="54281"/>
                  </a:cubicBezTo>
                  <a:cubicBezTo>
                    <a:pt x="10127" y="54281"/>
                    <a:pt x="11624" y="54264"/>
                    <a:pt x="11916" y="54248"/>
                  </a:cubicBezTo>
                  <a:cubicBezTo>
                    <a:pt x="14472" y="46943"/>
                    <a:pt x="17896" y="23182"/>
                    <a:pt x="18992" y="18572"/>
                  </a:cubicBezTo>
                  <a:cubicBezTo>
                    <a:pt x="19063" y="18257"/>
                    <a:pt x="19318" y="18114"/>
                    <a:pt x="19575" y="18114"/>
                  </a:cubicBezTo>
                  <a:cubicBezTo>
                    <a:pt x="19895" y="18114"/>
                    <a:pt x="20217" y="18338"/>
                    <a:pt x="20179" y="18731"/>
                  </a:cubicBezTo>
                  <a:cubicBezTo>
                    <a:pt x="19539" y="24004"/>
                    <a:pt x="15728" y="46167"/>
                    <a:pt x="14061" y="54270"/>
                  </a:cubicBezTo>
                  <a:cubicBezTo>
                    <a:pt x="14420" y="54456"/>
                    <a:pt x="17552" y="54514"/>
                    <a:pt x="20474" y="54514"/>
                  </a:cubicBezTo>
                  <a:cubicBezTo>
                    <a:pt x="22951" y="54514"/>
                    <a:pt x="25278" y="54472"/>
                    <a:pt x="25634" y="54430"/>
                  </a:cubicBezTo>
                  <a:cubicBezTo>
                    <a:pt x="26478" y="45414"/>
                    <a:pt x="30906" y="11222"/>
                    <a:pt x="24219" y="152"/>
                  </a:cubicBezTo>
                  <a:cubicBezTo>
                    <a:pt x="23396" y="42"/>
                    <a:pt x="22529" y="1"/>
                    <a:pt x="2163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70"/>
            <p:cNvSpPr/>
            <p:nvPr/>
          </p:nvSpPr>
          <p:spPr>
            <a:xfrm>
              <a:off x="5809437" y="2600724"/>
              <a:ext cx="78334" cy="1257454"/>
            </a:xfrm>
            <a:custGeom>
              <a:avLst/>
              <a:gdLst/>
              <a:ahLst/>
              <a:cxnLst/>
              <a:rect l="l" t="t" r="r" b="b"/>
              <a:pathLst>
                <a:path w="3333" h="53503" fill="none" extrusionOk="0">
                  <a:moveTo>
                    <a:pt x="365" y="0"/>
                  </a:moveTo>
                  <a:cubicBezTo>
                    <a:pt x="365" y="0"/>
                    <a:pt x="3333" y="7510"/>
                    <a:pt x="3333" y="17028"/>
                  </a:cubicBezTo>
                  <a:cubicBezTo>
                    <a:pt x="3333" y="26569"/>
                    <a:pt x="0" y="53503"/>
                    <a:pt x="0" y="5350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70"/>
            <p:cNvSpPr/>
            <p:nvPr/>
          </p:nvSpPr>
          <p:spPr>
            <a:xfrm>
              <a:off x="5311074" y="2610900"/>
              <a:ext cx="324570" cy="1244058"/>
            </a:xfrm>
            <a:custGeom>
              <a:avLst/>
              <a:gdLst/>
              <a:ahLst/>
              <a:cxnLst/>
              <a:rect l="l" t="t" r="r" b="b"/>
              <a:pathLst>
                <a:path w="13810" h="52933" fill="none" extrusionOk="0">
                  <a:moveTo>
                    <a:pt x="1" y="52933"/>
                  </a:moveTo>
                  <a:lnTo>
                    <a:pt x="1381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0"/>
            <p:cNvSpPr/>
            <p:nvPr/>
          </p:nvSpPr>
          <p:spPr>
            <a:xfrm>
              <a:off x="5586261" y="2617340"/>
              <a:ext cx="93916" cy="204942"/>
            </a:xfrm>
            <a:custGeom>
              <a:avLst/>
              <a:gdLst/>
              <a:ahLst/>
              <a:cxnLst/>
              <a:rect l="l" t="t" r="r" b="b"/>
              <a:pathLst>
                <a:path w="3996" h="8720" fill="none" extrusionOk="0">
                  <a:moveTo>
                    <a:pt x="3995" y="1"/>
                  </a:moveTo>
                  <a:cubicBezTo>
                    <a:pt x="3995" y="1"/>
                    <a:pt x="3904" y="8720"/>
                    <a:pt x="1" y="80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0"/>
            <p:cNvSpPr/>
            <p:nvPr/>
          </p:nvSpPr>
          <p:spPr>
            <a:xfrm>
              <a:off x="5779401" y="2612522"/>
              <a:ext cx="92294" cy="219419"/>
            </a:xfrm>
            <a:custGeom>
              <a:avLst/>
              <a:gdLst/>
              <a:ahLst/>
              <a:cxnLst/>
              <a:rect l="l" t="t" r="r" b="b"/>
              <a:pathLst>
                <a:path w="3927" h="9336" fill="none" extrusionOk="0">
                  <a:moveTo>
                    <a:pt x="3926" y="8651"/>
                  </a:moveTo>
                  <a:cubicBezTo>
                    <a:pt x="0" y="9336"/>
                    <a:pt x="548" y="0"/>
                    <a:pt x="54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0"/>
            <p:cNvSpPr/>
            <p:nvPr/>
          </p:nvSpPr>
          <p:spPr>
            <a:xfrm>
              <a:off x="5517070" y="2260600"/>
              <a:ext cx="356768" cy="354089"/>
            </a:xfrm>
            <a:custGeom>
              <a:avLst/>
              <a:gdLst/>
              <a:ahLst/>
              <a:cxnLst/>
              <a:rect l="l" t="t" r="r" b="b"/>
              <a:pathLst>
                <a:path w="15180" h="15066" extrusionOk="0">
                  <a:moveTo>
                    <a:pt x="12760" y="1"/>
                  </a:moveTo>
                  <a:lnTo>
                    <a:pt x="12760" y="1"/>
                  </a:lnTo>
                  <a:cubicBezTo>
                    <a:pt x="11560" y="501"/>
                    <a:pt x="10374" y="665"/>
                    <a:pt x="9338" y="665"/>
                  </a:cubicBezTo>
                  <a:cubicBezTo>
                    <a:pt x="7397" y="665"/>
                    <a:pt x="5981" y="92"/>
                    <a:pt x="5981" y="92"/>
                  </a:cubicBezTo>
                  <a:cubicBezTo>
                    <a:pt x="5205" y="138"/>
                    <a:pt x="3401" y="1051"/>
                    <a:pt x="3401" y="1051"/>
                  </a:cubicBezTo>
                  <a:cubicBezTo>
                    <a:pt x="2466" y="3699"/>
                    <a:pt x="0" y="12053"/>
                    <a:pt x="2808" y="14518"/>
                  </a:cubicBezTo>
                  <a:cubicBezTo>
                    <a:pt x="5371" y="14920"/>
                    <a:pt x="7465" y="15065"/>
                    <a:pt x="9152" y="15065"/>
                  </a:cubicBezTo>
                  <a:cubicBezTo>
                    <a:pt x="13489" y="15065"/>
                    <a:pt x="15134" y="14107"/>
                    <a:pt x="15134" y="14107"/>
                  </a:cubicBezTo>
                  <a:cubicBezTo>
                    <a:pt x="15020" y="13787"/>
                    <a:pt x="14974" y="10729"/>
                    <a:pt x="15065" y="8583"/>
                  </a:cubicBezTo>
                  <a:cubicBezTo>
                    <a:pt x="15179" y="6461"/>
                    <a:pt x="12669" y="229"/>
                    <a:pt x="1276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0"/>
            <p:cNvSpPr/>
            <p:nvPr/>
          </p:nvSpPr>
          <p:spPr>
            <a:xfrm>
              <a:off x="5657073" y="2222526"/>
              <a:ext cx="121273" cy="117630"/>
            </a:xfrm>
            <a:custGeom>
              <a:avLst/>
              <a:gdLst/>
              <a:ahLst/>
              <a:cxnLst/>
              <a:rect l="l" t="t" r="r" b="b"/>
              <a:pathLst>
                <a:path w="5160" h="5005" extrusionOk="0">
                  <a:moveTo>
                    <a:pt x="1302" y="0"/>
                  </a:moveTo>
                  <a:lnTo>
                    <a:pt x="1" y="1689"/>
                  </a:lnTo>
                  <a:cubicBezTo>
                    <a:pt x="982" y="3127"/>
                    <a:pt x="4224" y="4611"/>
                    <a:pt x="4954" y="4999"/>
                  </a:cubicBezTo>
                  <a:cubicBezTo>
                    <a:pt x="4970" y="5003"/>
                    <a:pt x="4985" y="5005"/>
                    <a:pt x="5001" y="5005"/>
                  </a:cubicBezTo>
                  <a:cubicBezTo>
                    <a:pt x="5074" y="5005"/>
                    <a:pt x="5137" y="4961"/>
                    <a:pt x="5137" y="4885"/>
                  </a:cubicBezTo>
                  <a:lnTo>
                    <a:pt x="5159" y="1895"/>
                  </a:lnTo>
                  <a:cubicBezTo>
                    <a:pt x="2854" y="1096"/>
                    <a:pt x="13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0"/>
            <p:cNvSpPr/>
            <p:nvPr/>
          </p:nvSpPr>
          <p:spPr>
            <a:xfrm>
              <a:off x="5777780" y="2220387"/>
              <a:ext cx="40800" cy="118406"/>
            </a:xfrm>
            <a:custGeom>
              <a:avLst/>
              <a:gdLst/>
              <a:ahLst/>
              <a:cxnLst/>
              <a:rect l="l" t="t" r="r" b="b"/>
              <a:pathLst>
                <a:path w="1736" h="5038" extrusionOk="0">
                  <a:moveTo>
                    <a:pt x="343" y="0"/>
                  </a:moveTo>
                  <a:cubicBezTo>
                    <a:pt x="343" y="0"/>
                    <a:pt x="731" y="1370"/>
                    <a:pt x="1" y="1917"/>
                  </a:cubicBezTo>
                  <a:lnTo>
                    <a:pt x="1005" y="4862"/>
                  </a:lnTo>
                  <a:cubicBezTo>
                    <a:pt x="1055" y="4988"/>
                    <a:pt x="1126" y="5037"/>
                    <a:pt x="1184" y="5037"/>
                  </a:cubicBezTo>
                  <a:cubicBezTo>
                    <a:pt x="1231" y="5037"/>
                    <a:pt x="1269" y="5004"/>
                    <a:pt x="1279" y="4953"/>
                  </a:cubicBezTo>
                  <a:cubicBezTo>
                    <a:pt x="1439" y="4223"/>
                    <a:pt x="1735" y="2579"/>
                    <a:pt x="1530" y="162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0"/>
            <p:cNvSpPr/>
            <p:nvPr/>
          </p:nvSpPr>
          <p:spPr>
            <a:xfrm>
              <a:off x="5787439" y="2330895"/>
              <a:ext cx="9683" cy="18778"/>
            </a:xfrm>
            <a:custGeom>
              <a:avLst/>
              <a:gdLst/>
              <a:ahLst/>
              <a:cxnLst/>
              <a:rect l="l" t="t" r="r" b="b"/>
              <a:pathLst>
                <a:path w="412" h="799" extrusionOk="0">
                  <a:moveTo>
                    <a:pt x="206" y="0"/>
                  </a:moveTo>
                  <a:cubicBezTo>
                    <a:pt x="92" y="0"/>
                    <a:pt x="0" y="183"/>
                    <a:pt x="0" y="411"/>
                  </a:cubicBezTo>
                  <a:cubicBezTo>
                    <a:pt x="0" y="616"/>
                    <a:pt x="92" y="799"/>
                    <a:pt x="206" y="799"/>
                  </a:cubicBezTo>
                  <a:cubicBezTo>
                    <a:pt x="320" y="799"/>
                    <a:pt x="411" y="616"/>
                    <a:pt x="411" y="411"/>
                  </a:cubicBezTo>
                  <a:cubicBezTo>
                    <a:pt x="411" y="183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0"/>
            <p:cNvSpPr/>
            <p:nvPr/>
          </p:nvSpPr>
          <p:spPr>
            <a:xfrm>
              <a:off x="5789578" y="2371107"/>
              <a:ext cx="10224" cy="18285"/>
            </a:xfrm>
            <a:custGeom>
              <a:avLst/>
              <a:gdLst/>
              <a:ahLst/>
              <a:cxnLst/>
              <a:rect l="l" t="t" r="r" b="b"/>
              <a:pathLst>
                <a:path w="435" h="778" extrusionOk="0">
                  <a:moveTo>
                    <a:pt x="229" y="1"/>
                  </a:moveTo>
                  <a:cubicBezTo>
                    <a:pt x="115" y="1"/>
                    <a:pt x="1" y="161"/>
                    <a:pt x="1" y="389"/>
                  </a:cubicBezTo>
                  <a:cubicBezTo>
                    <a:pt x="1" y="617"/>
                    <a:pt x="115" y="777"/>
                    <a:pt x="229" y="777"/>
                  </a:cubicBezTo>
                  <a:cubicBezTo>
                    <a:pt x="343" y="777"/>
                    <a:pt x="434" y="617"/>
                    <a:pt x="434" y="389"/>
                  </a:cubicBezTo>
                  <a:cubicBezTo>
                    <a:pt x="434" y="161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0"/>
            <p:cNvSpPr/>
            <p:nvPr/>
          </p:nvSpPr>
          <p:spPr>
            <a:xfrm>
              <a:off x="5791740" y="2414563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1"/>
                  </a:moveTo>
                  <a:cubicBezTo>
                    <a:pt x="91" y="1"/>
                    <a:pt x="0" y="183"/>
                    <a:pt x="0" y="412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412"/>
                  </a:cubicBezTo>
                  <a:cubicBezTo>
                    <a:pt x="434" y="183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70"/>
            <p:cNvSpPr/>
            <p:nvPr/>
          </p:nvSpPr>
          <p:spPr>
            <a:xfrm>
              <a:off x="5791740" y="2463377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1"/>
                  </a:moveTo>
                  <a:cubicBezTo>
                    <a:pt x="91" y="1"/>
                    <a:pt x="0" y="161"/>
                    <a:pt x="0" y="389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389"/>
                  </a:cubicBezTo>
                  <a:cubicBezTo>
                    <a:pt x="434" y="161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70"/>
            <p:cNvSpPr/>
            <p:nvPr/>
          </p:nvSpPr>
          <p:spPr>
            <a:xfrm>
              <a:off x="5791740" y="2511674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0"/>
                  </a:moveTo>
                  <a:cubicBezTo>
                    <a:pt x="91" y="0"/>
                    <a:pt x="0" y="183"/>
                    <a:pt x="0" y="388"/>
                  </a:cubicBezTo>
                  <a:cubicBezTo>
                    <a:pt x="0" y="616"/>
                    <a:pt x="91" y="799"/>
                    <a:pt x="205" y="799"/>
                  </a:cubicBezTo>
                  <a:cubicBezTo>
                    <a:pt x="320" y="799"/>
                    <a:pt x="434" y="616"/>
                    <a:pt x="434" y="388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70"/>
            <p:cNvSpPr/>
            <p:nvPr/>
          </p:nvSpPr>
          <p:spPr>
            <a:xfrm>
              <a:off x="5791740" y="2559947"/>
              <a:ext cx="10200" cy="18802"/>
            </a:xfrm>
            <a:custGeom>
              <a:avLst/>
              <a:gdLst/>
              <a:ahLst/>
              <a:cxnLst/>
              <a:rect l="l" t="t" r="r" b="b"/>
              <a:pathLst>
                <a:path w="434" h="800" extrusionOk="0">
                  <a:moveTo>
                    <a:pt x="205" y="0"/>
                  </a:moveTo>
                  <a:cubicBezTo>
                    <a:pt x="91" y="0"/>
                    <a:pt x="0" y="183"/>
                    <a:pt x="0" y="411"/>
                  </a:cubicBezTo>
                  <a:cubicBezTo>
                    <a:pt x="0" y="617"/>
                    <a:pt x="91" y="799"/>
                    <a:pt x="205" y="799"/>
                  </a:cubicBezTo>
                  <a:cubicBezTo>
                    <a:pt x="320" y="799"/>
                    <a:pt x="434" y="617"/>
                    <a:pt x="434" y="411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70"/>
            <p:cNvSpPr/>
            <p:nvPr/>
          </p:nvSpPr>
          <p:spPr>
            <a:xfrm>
              <a:off x="5354529" y="2693510"/>
              <a:ext cx="382503" cy="357849"/>
            </a:xfrm>
            <a:custGeom>
              <a:avLst/>
              <a:gdLst/>
              <a:ahLst/>
              <a:cxnLst/>
              <a:rect l="l" t="t" r="r" b="b"/>
              <a:pathLst>
                <a:path w="16275" h="15226" extrusionOk="0">
                  <a:moveTo>
                    <a:pt x="4908" y="1"/>
                  </a:moveTo>
                  <a:lnTo>
                    <a:pt x="0" y="7647"/>
                  </a:lnTo>
                  <a:lnTo>
                    <a:pt x="11824" y="15225"/>
                  </a:lnTo>
                  <a:lnTo>
                    <a:pt x="15704" y="9177"/>
                  </a:lnTo>
                  <a:cubicBezTo>
                    <a:pt x="16275" y="8287"/>
                    <a:pt x="16024" y="7122"/>
                    <a:pt x="15134" y="6552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70"/>
            <p:cNvSpPr/>
            <p:nvPr/>
          </p:nvSpPr>
          <p:spPr>
            <a:xfrm>
              <a:off x="5512769" y="2832455"/>
              <a:ext cx="76736" cy="76736"/>
            </a:xfrm>
            <a:custGeom>
              <a:avLst/>
              <a:gdLst/>
              <a:ahLst/>
              <a:cxnLst/>
              <a:rect l="l" t="t" r="r" b="b"/>
              <a:pathLst>
                <a:path w="3265" h="3265" extrusionOk="0">
                  <a:moveTo>
                    <a:pt x="1644" y="1"/>
                  </a:moveTo>
                  <a:cubicBezTo>
                    <a:pt x="731" y="1"/>
                    <a:pt x="1" y="731"/>
                    <a:pt x="1" y="1644"/>
                  </a:cubicBezTo>
                  <a:cubicBezTo>
                    <a:pt x="1" y="2534"/>
                    <a:pt x="731" y="3265"/>
                    <a:pt x="1644" y="3265"/>
                  </a:cubicBezTo>
                  <a:cubicBezTo>
                    <a:pt x="2535" y="3265"/>
                    <a:pt x="3265" y="2534"/>
                    <a:pt x="3265" y="1644"/>
                  </a:cubicBezTo>
                  <a:cubicBezTo>
                    <a:pt x="3265" y="731"/>
                    <a:pt x="2535" y="1"/>
                    <a:pt x="1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70"/>
            <p:cNvSpPr/>
            <p:nvPr/>
          </p:nvSpPr>
          <p:spPr>
            <a:xfrm>
              <a:off x="5445177" y="2277145"/>
              <a:ext cx="219443" cy="740047"/>
            </a:xfrm>
            <a:custGeom>
              <a:avLst/>
              <a:gdLst/>
              <a:ahLst/>
              <a:cxnLst/>
              <a:rect l="l" t="t" r="r" b="b"/>
              <a:pathLst>
                <a:path w="9337" h="31488" extrusionOk="0">
                  <a:moveTo>
                    <a:pt x="7141" y="0"/>
                  </a:moveTo>
                  <a:cubicBezTo>
                    <a:pt x="5732" y="0"/>
                    <a:pt x="3830" y="4461"/>
                    <a:pt x="3539" y="6076"/>
                  </a:cubicBezTo>
                  <a:cubicBezTo>
                    <a:pt x="1" y="25797"/>
                    <a:pt x="2306" y="29563"/>
                    <a:pt x="2535" y="29700"/>
                  </a:cubicBezTo>
                  <a:cubicBezTo>
                    <a:pt x="2831" y="29906"/>
                    <a:pt x="4475" y="31412"/>
                    <a:pt x="4680" y="31481"/>
                  </a:cubicBezTo>
                  <a:cubicBezTo>
                    <a:pt x="4693" y="31485"/>
                    <a:pt x="4705" y="31487"/>
                    <a:pt x="4716" y="31487"/>
                  </a:cubicBezTo>
                  <a:cubicBezTo>
                    <a:pt x="5040" y="31487"/>
                    <a:pt x="4637" y="29574"/>
                    <a:pt x="4703" y="28536"/>
                  </a:cubicBezTo>
                  <a:cubicBezTo>
                    <a:pt x="4703" y="28519"/>
                    <a:pt x="4703" y="28511"/>
                    <a:pt x="4704" y="28511"/>
                  </a:cubicBezTo>
                  <a:cubicBezTo>
                    <a:pt x="4711" y="28511"/>
                    <a:pt x="4751" y="29255"/>
                    <a:pt x="4771" y="29586"/>
                  </a:cubicBezTo>
                  <a:lnTo>
                    <a:pt x="4840" y="30431"/>
                  </a:lnTo>
                  <a:cubicBezTo>
                    <a:pt x="5319" y="30202"/>
                    <a:pt x="5319" y="29244"/>
                    <a:pt x="5388" y="28924"/>
                  </a:cubicBezTo>
                  <a:cubicBezTo>
                    <a:pt x="5502" y="28490"/>
                    <a:pt x="5411" y="28217"/>
                    <a:pt x="5365" y="28125"/>
                  </a:cubicBezTo>
                  <a:cubicBezTo>
                    <a:pt x="5137" y="27646"/>
                    <a:pt x="4703" y="26710"/>
                    <a:pt x="4634" y="25888"/>
                  </a:cubicBezTo>
                  <a:cubicBezTo>
                    <a:pt x="4612" y="25386"/>
                    <a:pt x="7944" y="9363"/>
                    <a:pt x="8538" y="7012"/>
                  </a:cubicBezTo>
                  <a:cubicBezTo>
                    <a:pt x="9336" y="3794"/>
                    <a:pt x="8332" y="119"/>
                    <a:pt x="7214" y="5"/>
                  </a:cubicBezTo>
                  <a:cubicBezTo>
                    <a:pt x="7190" y="2"/>
                    <a:pt x="7165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70"/>
            <p:cNvSpPr/>
            <p:nvPr/>
          </p:nvSpPr>
          <p:spPr>
            <a:xfrm>
              <a:off x="7742773" y="2542344"/>
              <a:ext cx="349247" cy="268140"/>
            </a:xfrm>
            <a:custGeom>
              <a:avLst/>
              <a:gdLst/>
              <a:ahLst/>
              <a:cxnLst/>
              <a:rect l="l" t="t" r="r" b="b"/>
              <a:pathLst>
                <a:path w="14860" h="11409" extrusionOk="0">
                  <a:moveTo>
                    <a:pt x="5880" y="0"/>
                  </a:moveTo>
                  <a:cubicBezTo>
                    <a:pt x="4404" y="0"/>
                    <a:pt x="2881" y="458"/>
                    <a:pt x="2397" y="1343"/>
                  </a:cubicBezTo>
                  <a:cubicBezTo>
                    <a:pt x="2101" y="1891"/>
                    <a:pt x="1" y="9446"/>
                    <a:pt x="92" y="10062"/>
                  </a:cubicBezTo>
                  <a:lnTo>
                    <a:pt x="14061" y="11409"/>
                  </a:lnTo>
                  <a:cubicBezTo>
                    <a:pt x="14860" y="9492"/>
                    <a:pt x="10934" y="2187"/>
                    <a:pt x="8400" y="590"/>
                  </a:cubicBezTo>
                  <a:cubicBezTo>
                    <a:pt x="7780" y="194"/>
                    <a:pt x="6840" y="0"/>
                    <a:pt x="5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70"/>
            <p:cNvSpPr/>
            <p:nvPr/>
          </p:nvSpPr>
          <p:spPr>
            <a:xfrm>
              <a:off x="7755111" y="2573931"/>
              <a:ext cx="205482" cy="312983"/>
            </a:xfrm>
            <a:custGeom>
              <a:avLst/>
              <a:gdLst/>
              <a:ahLst/>
              <a:cxnLst/>
              <a:rect l="l" t="t" r="r" b="b"/>
              <a:pathLst>
                <a:path w="8743" h="13317" extrusionOk="0">
                  <a:moveTo>
                    <a:pt x="4451" y="0"/>
                  </a:moveTo>
                  <a:cubicBezTo>
                    <a:pt x="3493" y="0"/>
                    <a:pt x="1812" y="380"/>
                    <a:pt x="1051" y="2989"/>
                  </a:cubicBezTo>
                  <a:cubicBezTo>
                    <a:pt x="1" y="6527"/>
                    <a:pt x="1667" y="6710"/>
                    <a:pt x="2101" y="7143"/>
                  </a:cubicBezTo>
                  <a:cubicBezTo>
                    <a:pt x="2123" y="7166"/>
                    <a:pt x="1690" y="12119"/>
                    <a:pt x="1690" y="12119"/>
                  </a:cubicBezTo>
                  <a:cubicBezTo>
                    <a:pt x="1675" y="13017"/>
                    <a:pt x="2271" y="13316"/>
                    <a:pt x="3072" y="13316"/>
                  </a:cubicBezTo>
                  <a:cubicBezTo>
                    <a:pt x="4675" y="13316"/>
                    <a:pt x="7099" y="12119"/>
                    <a:pt x="7099" y="12119"/>
                  </a:cubicBezTo>
                  <a:cubicBezTo>
                    <a:pt x="7099" y="12119"/>
                    <a:pt x="5456" y="11183"/>
                    <a:pt x="6004" y="9083"/>
                  </a:cubicBezTo>
                  <a:cubicBezTo>
                    <a:pt x="6255" y="8148"/>
                    <a:pt x="6415" y="7371"/>
                    <a:pt x="6734" y="7029"/>
                  </a:cubicBezTo>
                  <a:cubicBezTo>
                    <a:pt x="6825" y="6915"/>
                    <a:pt x="7191" y="6892"/>
                    <a:pt x="7328" y="6869"/>
                  </a:cubicBezTo>
                  <a:cubicBezTo>
                    <a:pt x="7875" y="6846"/>
                    <a:pt x="8743" y="6322"/>
                    <a:pt x="8629" y="5408"/>
                  </a:cubicBezTo>
                  <a:cubicBezTo>
                    <a:pt x="8529" y="4615"/>
                    <a:pt x="7912" y="4563"/>
                    <a:pt x="7513" y="4563"/>
                  </a:cubicBezTo>
                  <a:cubicBezTo>
                    <a:pt x="7453" y="4563"/>
                    <a:pt x="7398" y="4564"/>
                    <a:pt x="7350" y="4564"/>
                  </a:cubicBezTo>
                  <a:cubicBezTo>
                    <a:pt x="7282" y="4564"/>
                    <a:pt x="7213" y="4495"/>
                    <a:pt x="7213" y="4404"/>
                  </a:cubicBezTo>
                  <a:cubicBezTo>
                    <a:pt x="7328" y="250"/>
                    <a:pt x="5547" y="136"/>
                    <a:pt x="5022" y="45"/>
                  </a:cubicBezTo>
                  <a:cubicBezTo>
                    <a:pt x="4900" y="26"/>
                    <a:pt x="4700" y="0"/>
                    <a:pt x="4451" y="0"/>
                  </a:cubicBez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70"/>
            <p:cNvSpPr/>
            <p:nvPr/>
          </p:nvSpPr>
          <p:spPr>
            <a:xfrm>
              <a:off x="7758872" y="2572309"/>
              <a:ext cx="205482" cy="312983"/>
            </a:xfrm>
            <a:custGeom>
              <a:avLst/>
              <a:gdLst/>
              <a:ahLst/>
              <a:cxnLst/>
              <a:rect l="l" t="t" r="r" b="b"/>
              <a:pathLst>
                <a:path w="8743" h="13317" extrusionOk="0">
                  <a:moveTo>
                    <a:pt x="4442" y="1"/>
                  </a:moveTo>
                  <a:cubicBezTo>
                    <a:pt x="3478" y="1"/>
                    <a:pt x="1807" y="380"/>
                    <a:pt x="1028" y="2990"/>
                  </a:cubicBezTo>
                  <a:cubicBezTo>
                    <a:pt x="0" y="6527"/>
                    <a:pt x="1644" y="6710"/>
                    <a:pt x="2078" y="7144"/>
                  </a:cubicBezTo>
                  <a:cubicBezTo>
                    <a:pt x="2100" y="7167"/>
                    <a:pt x="1667" y="12120"/>
                    <a:pt x="1667" y="12120"/>
                  </a:cubicBezTo>
                  <a:cubicBezTo>
                    <a:pt x="1651" y="13017"/>
                    <a:pt x="2250" y="13317"/>
                    <a:pt x="3055" y="13317"/>
                  </a:cubicBezTo>
                  <a:cubicBezTo>
                    <a:pt x="4664" y="13317"/>
                    <a:pt x="7099" y="12120"/>
                    <a:pt x="7099" y="12120"/>
                  </a:cubicBezTo>
                  <a:cubicBezTo>
                    <a:pt x="7099" y="12120"/>
                    <a:pt x="5456" y="11184"/>
                    <a:pt x="6004" y="9084"/>
                  </a:cubicBezTo>
                  <a:cubicBezTo>
                    <a:pt x="6232" y="8148"/>
                    <a:pt x="6392" y="7372"/>
                    <a:pt x="6711" y="7030"/>
                  </a:cubicBezTo>
                  <a:cubicBezTo>
                    <a:pt x="6802" y="6915"/>
                    <a:pt x="7168" y="6893"/>
                    <a:pt x="7327" y="6893"/>
                  </a:cubicBezTo>
                  <a:cubicBezTo>
                    <a:pt x="7852" y="6847"/>
                    <a:pt x="8743" y="6322"/>
                    <a:pt x="8628" y="5409"/>
                  </a:cubicBezTo>
                  <a:cubicBezTo>
                    <a:pt x="8529" y="4615"/>
                    <a:pt x="7895" y="4563"/>
                    <a:pt x="7506" y="4563"/>
                  </a:cubicBezTo>
                  <a:cubicBezTo>
                    <a:pt x="7448" y="4563"/>
                    <a:pt x="7395" y="4564"/>
                    <a:pt x="7350" y="4564"/>
                  </a:cubicBezTo>
                  <a:cubicBezTo>
                    <a:pt x="7259" y="4564"/>
                    <a:pt x="7190" y="4496"/>
                    <a:pt x="7190" y="4405"/>
                  </a:cubicBezTo>
                  <a:cubicBezTo>
                    <a:pt x="7327" y="251"/>
                    <a:pt x="5524" y="136"/>
                    <a:pt x="5022" y="45"/>
                  </a:cubicBezTo>
                  <a:cubicBezTo>
                    <a:pt x="4895" y="26"/>
                    <a:pt x="4692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70"/>
            <p:cNvSpPr/>
            <p:nvPr/>
          </p:nvSpPr>
          <p:spPr>
            <a:xfrm>
              <a:off x="7841482" y="2554800"/>
              <a:ext cx="134552" cy="133142"/>
            </a:xfrm>
            <a:custGeom>
              <a:avLst/>
              <a:gdLst/>
              <a:ahLst/>
              <a:cxnLst/>
              <a:rect l="l" t="t" r="r" b="b"/>
              <a:pathLst>
                <a:path w="5725" h="5665" extrusionOk="0">
                  <a:moveTo>
                    <a:pt x="1975" y="0"/>
                  </a:moveTo>
                  <a:cubicBezTo>
                    <a:pt x="1441" y="0"/>
                    <a:pt x="790" y="109"/>
                    <a:pt x="1" y="356"/>
                  </a:cubicBezTo>
                  <a:cubicBezTo>
                    <a:pt x="1" y="356"/>
                    <a:pt x="1051" y="5081"/>
                    <a:pt x="2329" y="5583"/>
                  </a:cubicBezTo>
                  <a:cubicBezTo>
                    <a:pt x="2483" y="5641"/>
                    <a:pt x="2619" y="5665"/>
                    <a:pt x="2738" y="5665"/>
                  </a:cubicBezTo>
                  <a:cubicBezTo>
                    <a:pt x="3439" y="5665"/>
                    <a:pt x="3590" y="4829"/>
                    <a:pt x="3672" y="4829"/>
                  </a:cubicBezTo>
                  <a:cubicBezTo>
                    <a:pt x="3705" y="4829"/>
                    <a:pt x="3726" y="4962"/>
                    <a:pt x="3767" y="5332"/>
                  </a:cubicBezTo>
                  <a:cubicBezTo>
                    <a:pt x="3767" y="5332"/>
                    <a:pt x="5725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70"/>
            <p:cNvSpPr/>
            <p:nvPr/>
          </p:nvSpPr>
          <p:spPr>
            <a:xfrm>
              <a:off x="7919274" y="2697435"/>
              <a:ext cx="29519" cy="19178"/>
            </a:xfrm>
            <a:custGeom>
              <a:avLst/>
              <a:gdLst/>
              <a:ahLst/>
              <a:cxnLst/>
              <a:rect l="l" t="t" r="r" b="b"/>
              <a:pathLst>
                <a:path w="1256" h="816" extrusionOk="0">
                  <a:moveTo>
                    <a:pt x="755" y="0"/>
                  </a:moveTo>
                  <a:cubicBezTo>
                    <a:pt x="547" y="0"/>
                    <a:pt x="287" y="187"/>
                    <a:pt x="0" y="815"/>
                  </a:cubicBezTo>
                  <a:lnTo>
                    <a:pt x="1256" y="405"/>
                  </a:lnTo>
                  <a:cubicBezTo>
                    <a:pt x="1256" y="405"/>
                    <a:pt x="106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70"/>
            <p:cNvSpPr/>
            <p:nvPr/>
          </p:nvSpPr>
          <p:spPr>
            <a:xfrm>
              <a:off x="7798026" y="2645237"/>
              <a:ext cx="18261" cy="29002"/>
            </a:xfrm>
            <a:custGeom>
              <a:avLst/>
              <a:gdLst/>
              <a:ahLst/>
              <a:cxnLst/>
              <a:rect l="l" t="t" r="r" b="b"/>
              <a:pathLst>
                <a:path w="777" h="1234" extrusionOk="0">
                  <a:moveTo>
                    <a:pt x="777" y="1"/>
                  </a:moveTo>
                  <a:lnTo>
                    <a:pt x="1" y="1028"/>
                  </a:lnTo>
                  <a:lnTo>
                    <a:pt x="434" y="1233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70"/>
            <p:cNvSpPr/>
            <p:nvPr/>
          </p:nvSpPr>
          <p:spPr>
            <a:xfrm>
              <a:off x="7834502" y="2629655"/>
              <a:ext cx="18261" cy="17227"/>
            </a:xfrm>
            <a:custGeom>
              <a:avLst/>
              <a:gdLst/>
              <a:ahLst/>
              <a:cxnLst/>
              <a:rect l="l" t="t" r="r" b="b"/>
              <a:pathLst>
                <a:path w="777" h="733" extrusionOk="0">
                  <a:moveTo>
                    <a:pt x="188" y="0"/>
                  </a:moveTo>
                  <a:cubicBezTo>
                    <a:pt x="93" y="0"/>
                    <a:pt x="14" y="53"/>
                    <a:pt x="1" y="162"/>
                  </a:cubicBezTo>
                  <a:cubicBezTo>
                    <a:pt x="69" y="276"/>
                    <a:pt x="320" y="253"/>
                    <a:pt x="526" y="435"/>
                  </a:cubicBezTo>
                  <a:cubicBezTo>
                    <a:pt x="617" y="527"/>
                    <a:pt x="663" y="641"/>
                    <a:pt x="731" y="732"/>
                  </a:cubicBezTo>
                  <a:cubicBezTo>
                    <a:pt x="731" y="595"/>
                    <a:pt x="777" y="435"/>
                    <a:pt x="708" y="321"/>
                  </a:cubicBezTo>
                  <a:cubicBezTo>
                    <a:pt x="663" y="230"/>
                    <a:pt x="457" y="116"/>
                    <a:pt x="389" y="70"/>
                  </a:cubicBezTo>
                  <a:cubicBezTo>
                    <a:pt x="324" y="24"/>
                    <a:pt x="2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70"/>
            <p:cNvSpPr/>
            <p:nvPr/>
          </p:nvSpPr>
          <p:spPr>
            <a:xfrm>
              <a:off x="7791140" y="2617575"/>
              <a:ext cx="24607" cy="8907"/>
            </a:xfrm>
            <a:custGeom>
              <a:avLst/>
              <a:gdLst/>
              <a:ahLst/>
              <a:cxnLst/>
              <a:rect l="l" t="t" r="r" b="b"/>
              <a:pathLst>
                <a:path w="1047" h="379" extrusionOk="0">
                  <a:moveTo>
                    <a:pt x="498" y="0"/>
                  </a:moveTo>
                  <a:cubicBezTo>
                    <a:pt x="435" y="0"/>
                    <a:pt x="370" y="10"/>
                    <a:pt x="317" y="36"/>
                  </a:cubicBezTo>
                  <a:cubicBezTo>
                    <a:pt x="195" y="77"/>
                    <a:pt x="0" y="226"/>
                    <a:pt x="40" y="226"/>
                  </a:cubicBezTo>
                  <a:cubicBezTo>
                    <a:pt x="45" y="226"/>
                    <a:pt x="53" y="224"/>
                    <a:pt x="65" y="219"/>
                  </a:cubicBezTo>
                  <a:cubicBezTo>
                    <a:pt x="125" y="203"/>
                    <a:pt x="181" y="197"/>
                    <a:pt x="233" y="197"/>
                  </a:cubicBezTo>
                  <a:cubicBezTo>
                    <a:pt x="504" y="197"/>
                    <a:pt x="670" y="378"/>
                    <a:pt x="810" y="378"/>
                  </a:cubicBezTo>
                  <a:cubicBezTo>
                    <a:pt x="836" y="378"/>
                    <a:pt x="862" y="372"/>
                    <a:pt x="887" y="356"/>
                  </a:cubicBezTo>
                  <a:cubicBezTo>
                    <a:pt x="1047" y="219"/>
                    <a:pt x="956" y="59"/>
                    <a:pt x="750" y="36"/>
                  </a:cubicBezTo>
                  <a:cubicBezTo>
                    <a:pt x="695" y="23"/>
                    <a:pt x="59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70"/>
            <p:cNvSpPr/>
            <p:nvPr/>
          </p:nvSpPr>
          <p:spPr>
            <a:xfrm>
              <a:off x="7824842" y="2653204"/>
              <a:ext cx="8625" cy="13232"/>
            </a:xfrm>
            <a:custGeom>
              <a:avLst/>
              <a:gdLst/>
              <a:ahLst/>
              <a:cxnLst/>
              <a:rect l="l" t="t" r="r" b="b"/>
              <a:pathLst>
                <a:path w="367" h="563" extrusionOk="0">
                  <a:moveTo>
                    <a:pt x="275" y="1"/>
                  </a:moveTo>
                  <a:cubicBezTo>
                    <a:pt x="206" y="1"/>
                    <a:pt x="108" y="89"/>
                    <a:pt x="47" y="232"/>
                  </a:cubicBezTo>
                  <a:cubicBezTo>
                    <a:pt x="1" y="392"/>
                    <a:pt x="1" y="529"/>
                    <a:pt x="69" y="552"/>
                  </a:cubicBezTo>
                  <a:cubicBezTo>
                    <a:pt x="80" y="559"/>
                    <a:pt x="91" y="562"/>
                    <a:pt x="104" y="562"/>
                  </a:cubicBezTo>
                  <a:cubicBezTo>
                    <a:pt x="172" y="562"/>
                    <a:pt x="263" y="462"/>
                    <a:pt x="321" y="346"/>
                  </a:cubicBezTo>
                  <a:cubicBezTo>
                    <a:pt x="366" y="187"/>
                    <a:pt x="366" y="50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70"/>
            <p:cNvSpPr/>
            <p:nvPr/>
          </p:nvSpPr>
          <p:spPr>
            <a:xfrm>
              <a:off x="7797486" y="2640865"/>
              <a:ext cx="8625" cy="12527"/>
            </a:xfrm>
            <a:custGeom>
              <a:avLst/>
              <a:gdLst/>
              <a:ahLst/>
              <a:cxnLst/>
              <a:rect l="l" t="t" r="r" b="b"/>
              <a:pathLst>
                <a:path w="367" h="533" extrusionOk="0">
                  <a:moveTo>
                    <a:pt x="275" y="1"/>
                  </a:moveTo>
                  <a:cubicBezTo>
                    <a:pt x="206" y="1"/>
                    <a:pt x="110" y="87"/>
                    <a:pt x="69" y="209"/>
                  </a:cubicBezTo>
                  <a:cubicBezTo>
                    <a:pt x="1" y="346"/>
                    <a:pt x="24" y="483"/>
                    <a:pt x="92" y="529"/>
                  </a:cubicBezTo>
                  <a:cubicBezTo>
                    <a:pt x="99" y="531"/>
                    <a:pt x="106" y="533"/>
                    <a:pt x="114" y="533"/>
                  </a:cubicBezTo>
                  <a:cubicBezTo>
                    <a:pt x="179" y="533"/>
                    <a:pt x="259" y="444"/>
                    <a:pt x="320" y="301"/>
                  </a:cubicBezTo>
                  <a:cubicBezTo>
                    <a:pt x="366" y="164"/>
                    <a:pt x="366" y="27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70"/>
            <p:cNvSpPr/>
            <p:nvPr/>
          </p:nvSpPr>
          <p:spPr>
            <a:xfrm>
              <a:off x="7788367" y="2675813"/>
              <a:ext cx="27921" cy="18402"/>
            </a:xfrm>
            <a:custGeom>
              <a:avLst/>
              <a:gdLst/>
              <a:ahLst/>
              <a:cxnLst/>
              <a:rect l="l" t="t" r="r" b="b"/>
              <a:pathLst>
                <a:path w="1188" h="783" extrusionOk="0">
                  <a:moveTo>
                    <a:pt x="161" y="1"/>
                  </a:moveTo>
                  <a:lnTo>
                    <a:pt x="161" y="1"/>
                  </a:lnTo>
                  <a:cubicBezTo>
                    <a:pt x="161" y="1"/>
                    <a:pt x="1" y="640"/>
                    <a:pt x="275" y="731"/>
                  </a:cubicBezTo>
                  <a:cubicBezTo>
                    <a:pt x="371" y="768"/>
                    <a:pt x="465" y="782"/>
                    <a:pt x="554" y="782"/>
                  </a:cubicBezTo>
                  <a:cubicBezTo>
                    <a:pt x="910" y="782"/>
                    <a:pt x="1188" y="549"/>
                    <a:pt x="1188" y="549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70"/>
            <p:cNvSpPr/>
            <p:nvPr/>
          </p:nvSpPr>
          <p:spPr>
            <a:xfrm>
              <a:off x="7723454" y="4435893"/>
              <a:ext cx="100896" cy="141814"/>
            </a:xfrm>
            <a:custGeom>
              <a:avLst/>
              <a:gdLst/>
              <a:ahLst/>
              <a:cxnLst/>
              <a:rect l="l" t="t" r="r" b="b"/>
              <a:pathLst>
                <a:path w="4293" h="6034" extrusionOk="0">
                  <a:moveTo>
                    <a:pt x="1" y="0"/>
                  </a:moveTo>
                  <a:lnTo>
                    <a:pt x="298" y="4200"/>
                  </a:lnTo>
                  <a:cubicBezTo>
                    <a:pt x="298" y="4200"/>
                    <a:pt x="1119" y="4748"/>
                    <a:pt x="1964" y="5798"/>
                  </a:cubicBezTo>
                  <a:cubicBezTo>
                    <a:pt x="2100" y="5964"/>
                    <a:pt x="2238" y="6033"/>
                    <a:pt x="2374" y="6033"/>
                  </a:cubicBezTo>
                  <a:cubicBezTo>
                    <a:pt x="3079" y="6033"/>
                    <a:pt x="3722" y="4155"/>
                    <a:pt x="3722" y="4155"/>
                  </a:cubicBezTo>
                  <a:lnTo>
                    <a:pt x="4292" y="1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70"/>
            <p:cNvSpPr/>
            <p:nvPr/>
          </p:nvSpPr>
          <p:spPr>
            <a:xfrm>
              <a:off x="8141346" y="4431051"/>
              <a:ext cx="85338" cy="113776"/>
            </a:xfrm>
            <a:custGeom>
              <a:avLst/>
              <a:gdLst/>
              <a:ahLst/>
              <a:cxnLst/>
              <a:rect l="l" t="t" r="r" b="b"/>
              <a:pathLst>
                <a:path w="3631" h="4841" extrusionOk="0">
                  <a:moveTo>
                    <a:pt x="1" y="1"/>
                  </a:moveTo>
                  <a:lnTo>
                    <a:pt x="1256" y="4041"/>
                  </a:lnTo>
                  <a:cubicBezTo>
                    <a:pt x="1256" y="4041"/>
                    <a:pt x="2189" y="4840"/>
                    <a:pt x="2543" y="4840"/>
                  </a:cubicBezTo>
                  <a:cubicBezTo>
                    <a:pt x="2548" y="4840"/>
                    <a:pt x="2553" y="4840"/>
                    <a:pt x="2557" y="4840"/>
                  </a:cubicBezTo>
                  <a:cubicBezTo>
                    <a:pt x="3196" y="4817"/>
                    <a:pt x="3516" y="3721"/>
                    <a:pt x="3516" y="3721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70"/>
            <p:cNvSpPr/>
            <p:nvPr/>
          </p:nvSpPr>
          <p:spPr>
            <a:xfrm>
              <a:off x="7640327" y="4518362"/>
              <a:ext cx="181862" cy="89215"/>
            </a:xfrm>
            <a:custGeom>
              <a:avLst/>
              <a:gdLst/>
              <a:ahLst/>
              <a:cxnLst/>
              <a:rect l="l" t="t" r="r" b="b"/>
              <a:pathLst>
                <a:path w="7738" h="3796" extrusionOk="0">
                  <a:moveTo>
                    <a:pt x="7206" y="0"/>
                  </a:moveTo>
                  <a:cubicBezTo>
                    <a:pt x="7127" y="0"/>
                    <a:pt x="7041" y="38"/>
                    <a:pt x="6985" y="75"/>
                  </a:cubicBezTo>
                  <a:cubicBezTo>
                    <a:pt x="6674" y="385"/>
                    <a:pt x="5763" y="1221"/>
                    <a:pt x="5170" y="1221"/>
                  </a:cubicBezTo>
                  <a:cubicBezTo>
                    <a:pt x="5110" y="1221"/>
                    <a:pt x="5052" y="1213"/>
                    <a:pt x="4999" y="1193"/>
                  </a:cubicBezTo>
                  <a:cubicBezTo>
                    <a:pt x="4611" y="1056"/>
                    <a:pt x="4109" y="828"/>
                    <a:pt x="3972" y="691"/>
                  </a:cubicBezTo>
                  <a:cubicBezTo>
                    <a:pt x="3911" y="642"/>
                    <a:pt x="3823" y="620"/>
                    <a:pt x="3738" y="620"/>
                  </a:cubicBezTo>
                  <a:cubicBezTo>
                    <a:pt x="3664" y="620"/>
                    <a:pt x="3591" y="637"/>
                    <a:pt x="3538" y="668"/>
                  </a:cubicBezTo>
                  <a:lnTo>
                    <a:pt x="160" y="3407"/>
                  </a:lnTo>
                  <a:cubicBezTo>
                    <a:pt x="0" y="3544"/>
                    <a:pt x="114" y="3750"/>
                    <a:pt x="365" y="3750"/>
                  </a:cubicBezTo>
                  <a:lnTo>
                    <a:pt x="5364" y="3795"/>
                  </a:lnTo>
                  <a:cubicBezTo>
                    <a:pt x="5478" y="3795"/>
                    <a:pt x="5592" y="3750"/>
                    <a:pt x="5615" y="3659"/>
                  </a:cubicBezTo>
                  <a:lnTo>
                    <a:pt x="6003" y="2905"/>
                  </a:lnTo>
                  <a:cubicBezTo>
                    <a:pt x="6063" y="2785"/>
                    <a:pt x="6148" y="2722"/>
                    <a:pt x="6212" y="2722"/>
                  </a:cubicBezTo>
                  <a:cubicBezTo>
                    <a:pt x="6270" y="2722"/>
                    <a:pt x="6311" y="2774"/>
                    <a:pt x="6300" y="2882"/>
                  </a:cubicBezTo>
                  <a:lnTo>
                    <a:pt x="6482" y="3636"/>
                  </a:lnTo>
                  <a:cubicBezTo>
                    <a:pt x="6482" y="3687"/>
                    <a:pt x="6723" y="3711"/>
                    <a:pt x="6988" y="3711"/>
                  </a:cubicBezTo>
                  <a:cubicBezTo>
                    <a:pt x="7311" y="3711"/>
                    <a:pt x="7669" y="3676"/>
                    <a:pt x="7669" y="3613"/>
                  </a:cubicBezTo>
                  <a:cubicBezTo>
                    <a:pt x="7738" y="2951"/>
                    <a:pt x="7601" y="783"/>
                    <a:pt x="7487" y="189"/>
                  </a:cubicBezTo>
                  <a:cubicBezTo>
                    <a:pt x="7464" y="98"/>
                    <a:pt x="7373" y="29"/>
                    <a:pt x="7259" y="6"/>
                  </a:cubicBezTo>
                  <a:cubicBezTo>
                    <a:pt x="7242" y="2"/>
                    <a:pt x="7224" y="0"/>
                    <a:pt x="720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70"/>
            <p:cNvSpPr/>
            <p:nvPr/>
          </p:nvSpPr>
          <p:spPr>
            <a:xfrm>
              <a:off x="8156387" y="4514884"/>
              <a:ext cx="118570" cy="122754"/>
            </a:xfrm>
            <a:custGeom>
              <a:avLst/>
              <a:gdLst/>
              <a:ahLst/>
              <a:cxnLst/>
              <a:rect l="l" t="t" r="r" b="b"/>
              <a:pathLst>
                <a:path w="5045" h="5223" extrusionOk="0">
                  <a:moveTo>
                    <a:pt x="2865" y="0"/>
                  </a:moveTo>
                  <a:cubicBezTo>
                    <a:pt x="2842" y="0"/>
                    <a:pt x="2819" y="6"/>
                    <a:pt x="2808" y="18"/>
                  </a:cubicBezTo>
                  <a:cubicBezTo>
                    <a:pt x="2808" y="18"/>
                    <a:pt x="2534" y="611"/>
                    <a:pt x="2419" y="816"/>
                  </a:cubicBezTo>
                  <a:cubicBezTo>
                    <a:pt x="2332" y="955"/>
                    <a:pt x="2099" y="1024"/>
                    <a:pt x="1865" y="1024"/>
                  </a:cubicBezTo>
                  <a:cubicBezTo>
                    <a:pt x="1674" y="1024"/>
                    <a:pt x="1483" y="977"/>
                    <a:pt x="1370" y="885"/>
                  </a:cubicBezTo>
                  <a:lnTo>
                    <a:pt x="639" y="223"/>
                  </a:lnTo>
                  <a:cubicBezTo>
                    <a:pt x="622" y="206"/>
                    <a:pt x="601" y="198"/>
                    <a:pt x="582" y="198"/>
                  </a:cubicBezTo>
                  <a:cubicBezTo>
                    <a:pt x="551" y="198"/>
                    <a:pt x="525" y="218"/>
                    <a:pt x="525" y="246"/>
                  </a:cubicBezTo>
                  <a:lnTo>
                    <a:pt x="46" y="3464"/>
                  </a:lnTo>
                  <a:cubicBezTo>
                    <a:pt x="0" y="3807"/>
                    <a:pt x="320" y="4080"/>
                    <a:pt x="730" y="4263"/>
                  </a:cubicBezTo>
                  <a:cubicBezTo>
                    <a:pt x="1337" y="4510"/>
                    <a:pt x="2387" y="5222"/>
                    <a:pt x="3072" y="5222"/>
                  </a:cubicBezTo>
                  <a:cubicBezTo>
                    <a:pt x="3083" y="5222"/>
                    <a:pt x="3094" y="5222"/>
                    <a:pt x="3104" y="5222"/>
                  </a:cubicBezTo>
                  <a:cubicBezTo>
                    <a:pt x="3469" y="5222"/>
                    <a:pt x="3972" y="4491"/>
                    <a:pt x="4565" y="4149"/>
                  </a:cubicBezTo>
                  <a:cubicBezTo>
                    <a:pt x="4930" y="3921"/>
                    <a:pt x="5044" y="3555"/>
                    <a:pt x="4839" y="3236"/>
                  </a:cubicBezTo>
                  <a:lnTo>
                    <a:pt x="2922" y="18"/>
                  </a:lnTo>
                  <a:cubicBezTo>
                    <a:pt x="2910" y="6"/>
                    <a:pt x="2887" y="0"/>
                    <a:pt x="28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0"/>
            <p:cNvSpPr/>
            <p:nvPr/>
          </p:nvSpPr>
          <p:spPr>
            <a:xfrm>
              <a:off x="7594709" y="3175987"/>
              <a:ext cx="638939" cy="1284224"/>
            </a:xfrm>
            <a:custGeom>
              <a:avLst/>
              <a:gdLst/>
              <a:ahLst/>
              <a:cxnLst/>
              <a:rect l="l" t="t" r="r" b="b"/>
              <a:pathLst>
                <a:path w="27186" h="54642" extrusionOk="0">
                  <a:moveTo>
                    <a:pt x="9295" y="1"/>
                  </a:moveTo>
                  <a:cubicBezTo>
                    <a:pt x="8403" y="1"/>
                    <a:pt x="7534" y="42"/>
                    <a:pt x="6712" y="152"/>
                  </a:cubicBezTo>
                  <a:cubicBezTo>
                    <a:pt x="1" y="11268"/>
                    <a:pt x="4452" y="45505"/>
                    <a:pt x="5274" y="54567"/>
                  </a:cubicBezTo>
                  <a:cubicBezTo>
                    <a:pt x="5607" y="54606"/>
                    <a:pt x="6388" y="54641"/>
                    <a:pt x="7222" y="54641"/>
                  </a:cubicBezTo>
                  <a:cubicBezTo>
                    <a:pt x="8328" y="54641"/>
                    <a:pt x="9530" y="54580"/>
                    <a:pt x="9907" y="54384"/>
                  </a:cubicBezTo>
                  <a:cubicBezTo>
                    <a:pt x="10409" y="45483"/>
                    <a:pt x="11391" y="24050"/>
                    <a:pt x="10752" y="18777"/>
                  </a:cubicBezTo>
                  <a:cubicBezTo>
                    <a:pt x="10714" y="18384"/>
                    <a:pt x="11035" y="18160"/>
                    <a:pt x="11356" y="18160"/>
                  </a:cubicBezTo>
                  <a:cubicBezTo>
                    <a:pt x="11612" y="18160"/>
                    <a:pt x="11868" y="18303"/>
                    <a:pt x="11939" y="18617"/>
                  </a:cubicBezTo>
                  <a:cubicBezTo>
                    <a:pt x="13034" y="23228"/>
                    <a:pt x="20612" y="46921"/>
                    <a:pt x="23169" y="54247"/>
                  </a:cubicBezTo>
                  <a:cubicBezTo>
                    <a:pt x="23593" y="54271"/>
                    <a:pt x="24309" y="54319"/>
                    <a:pt x="25079" y="54319"/>
                  </a:cubicBezTo>
                  <a:cubicBezTo>
                    <a:pt x="25800" y="54319"/>
                    <a:pt x="26568" y="54277"/>
                    <a:pt x="27186" y="54133"/>
                  </a:cubicBezTo>
                  <a:cubicBezTo>
                    <a:pt x="26707" y="46784"/>
                    <a:pt x="20932" y="12660"/>
                    <a:pt x="19905" y="8620"/>
                  </a:cubicBezTo>
                  <a:cubicBezTo>
                    <a:pt x="19014" y="5128"/>
                    <a:pt x="18193" y="3119"/>
                    <a:pt x="16641" y="380"/>
                  </a:cubicBezTo>
                  <a:cubicBezTo>
                    <a:pt x="14365" y="313"/>
                    <a:pt x="11745" y="1"/>
                    <a:pt x="929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0"/>
            <p:cNvSpPr/>
            <p:nvPr/>
          </p:nvSpPr>
          <p:spPr>
            <a:xfrm>
              <a:off x="7697719" y="3207973"/>
              <a:ext cx="64397" cy="1178063"/>
            </a:xfrm>
            <a:custGeom>
              <a:avLst/>
              <a:gdLst/>
              <a:ahLst/>
              <a:cxnLst/>
              <a:rect l="l" t="t" r="r" b="b"/>
              <a:pathLst>
                <a:path w="2740" h="50125" fill="none" extrusionOk="0">
                  <a:moveTo>
                    <a:pt x="2739" y="0"/>
                  </a:moveTo>
                  <a:cubicBezTo>
                    <a:pt x="2739" y="0"/>
                    <a:pt x="0" y="6779"/>
                    <a:pt x="0" y="16320"/>
                  </a:cubicBezTo>
                  <a:cubicBezTo>
                    <a:pt x="0" y="25884"/>
                    <a:pt x="1781" y="50125"/>
                    <a:pt x="1781" y="5012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0"/>
            <p:cNvSpPr/>
            <p:nvPr/>
          </p:nvSpPr>
          <p:spPr>
            <a:xfrm>
              <a:off x="7950391" y="3200453"/>
              <a:ext cx="230160" cy="1182904"/>
            </a:xfrm>
            <a:custGeom>
              <a:avLst/>
              <a:gdLst/>
              <a:ahLst/>
              <a:cxnLst/>
              <a:rect l="l" t="t" r="r" b="b"/>
              <a:pathLst>
                <a:path w="9793" h="50331" fill="none" extrusionOk="0">
                  <a:moveTo>
                    <a:pt x="9792" y="5033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0"/>
            <p:cNvSpPr/>
            <p:nvPr/>
          </p:nvSpPr>
          <p:spPr>
            <a:xfrm>
              <a:off x="7905314" y="3206892"/>
              <a:ext cx="94433" cy="206023"/>
            </a:xfrm>
            <a:custGeom>
              <a:avLst/>
              <a:gdLst/>
              <a:ahLst/>
              <a:cxnLst/>
              <a:rect l="l" t="t" r="r" b="b"/>
              <a:pathLst>
                <a:path w="4018" h="8766" fill="none" extrusionOk="0">
                  <a:moveTo>
                    <a:pt x="1" y="1"/>
                  </a:moveTo>
                  <a:cubicBezTo>
                    <a:pt x="1" y="1"/>
                    <a:pt x="92" y="8766"/>
                    <a:pt x="4018" y="80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0"/>
            <p:cNvSpPr/>
            <p:nvPr/>
          </p:nvSpPr>
          <p:spPr>
            <a:xfrm>
              <a:off x="7713818" y="3217633"/>
              <a:ext cx="92294" cy="204401"/>
            </a:xfrm>
            <a:custGeom>
              <a:avLst/>
              <a:gdLst/>
              <a:ahLst/>
              <a:cxnLst/>
              <a:rect l="l" t="t" r="r" b="b"/>
              <a:pathLst>
                <a:path w="3927" h="8697" fill="none" extrusionOk="0">
                  <a:moveTo>
                    <a:pt x="0" y="8012"/>
                  </a:moveTo>
                  <a:cubicBezTo>
                    <a:pt x="3926" y="8697"/>
                    <a:pt x="3287" y="0"/>
                    <a:pt x="32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7710058" y="4386538"/>
              <a:ext cx="120732" cy="2703"/>
            </a:xfrm>
            <a:custGeom>
              <a:avLst/>
              <a:gdLst/>
              <a:ahLst/>
              <a:cxnLst/>
              <a:rect l="l" t="t" r="r" b="b"/>
              <a:pathLst>
                <a:path w="5137" h="115" fill="none" extrusionOk="0">
                  <a:moveTo>
                    <a:pt x="5136" y="115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8118831" y="4385998"/>
              <a:ext cx="108911" cy="3243"/>
            </a:xfrm>
            <a:custGeom>
              <a:avLst/>
              <a:gdLst/>
              <a:ahLst/>
              <a:cxnLst/>
              <a:rect l="l" t="t" r="r" b="b"/>
              <a:pathLst>
                <a:path w="4634" h="138" fill="none" extrusionOk="0">
                  <a:moveTo>
                    <a:pt x="4634" y="138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7346338" y="2834594"/>
              <a:ext cx="444738" cy="378132"/>
            </a:xfrm>
            <a:custGeom>
              <a:avLst/>
              <a:gdLst/>
              <a:ahLst/>
              <a:cxnLst/>
              <a:rect l="l" t="t" r="r" b="b"/>
              <a:pathLst>
                <a:path w="18923" h="16089" extrusionOk="0">
                  <a:moveTo>
                    <a:pt x="18877" y="1"/>
                  </a:moveTo>
                  <a:lnTo>
                    <a:pt x="18877" y="1"/>
                  </a:lnTo>
                  <a:cubicBezTo>
                    <a:pt x="16785" y="235"/>
                    <a:pt x="16025" y="3423"/>
                    <a:pt x="14925" y="6398"/>
                  </a:cubicBezTo>
                  <a:lnTo>
                    <a:pt x="14925" y="6398"/>
                  </a:lnTo>
                  <a:cubicBezTo>
                    <a:pt x="15799" y="5202"/>
                    <a:pt x="18216" y="1830"/>
                    <a:pt x="18626" y="526"/>
                  </a:cubicBezTo>
                  <a:cubicBezTo>
                    <a:pt x="18695" y="366"/>
                    <a:pt x="18923" y="1"/>
                    <a:pt x="18877" y="1"/>
                  </a:cubicBezTo>
                  <a:close/>
                  <a:moveTo>
                    <a:pt x="14925" y="6398"/>
                  </a:moveTo>
                  <a:cubicBezTo>
                    <a:pt x="14728" y="6667"/>
                    <a:pt x="14609" y="6826"/>
                    <a:pt x="14609" y="6826"/>
                  </a:cubicBezTo>
                  <a:cubicBezTo>
                    <a:pt x="14609" y="6868"/>
                    <a:pt x="14631" y="6948"/>
                    <a:pt x="14670" y="7063"/>
                  </a:cubicBezTo>
                  <a:lnTo>
                    <a:pt x="14670" y="7063"/>
                  </a:lnTo>
                  <a:cubicBezTo>
                    <a:pt x="14758" y="6843"/>
                    <a:pt x="14842" y="6621"/>
                    <a:pt x="14925" y="6398"/>
                  </a:cubicBezTo>
                  <a:close/>
                  <a:moveTo>
                    <a:pt x="232" y="4864"/>
                  </a:moveTo>
                  <a:cubicBezTo>
                    <a:pt x="206" y="4864"/>
                    <a:pt x="189" y="4871"/>
                    <a:pt x="183" y="4886"/>
                  </a:cubicBezTo>
                  <a:cubicBezTo>
                    <a:pt x="1" y="5319"/>
                    <a:pt x="1804" y="6643"/>
                    <a:pt x="1804" y="6643"/>
                  </a:cubicBezTo>
                  <a:cubicBezTo>
                    <a:pt x="1804" y="6643"/>
                    <a:pt x="1804" y="6871"/>
                    <a:pt x="1621" y="7054"/>
                  </a:cubicBezTo>
                  <a:cubicBezTo>
                    <a:pt x="1439" y="7237"/>
                    <a:pt x="1370" y="7442"/>
                    <a:pt x="1393" y="7762"/>
                  </a:cubicBezTo>
                  <a:cubicBezTo>
                    <a:pt x="1439" y="8104"/>
                    <a:pt x="1211" y="8378"/>
                    <a:pt x="1233" y="8583"/>
                  </a:cubicBezTo>
                  <a:cubicBezTo>
                    <a:pt x="1233" y="8766"/>
                    <a:pt x="2854" y="9679"/>
                    <a:pt x="3653" y="9884"/>
                  </a:cubicBezTo>
                  <a:cubicBezTo>
                    <a:pt x="3653" y="9884"/>
                    <a:pt x="12959" y="16088"/>
                    <a:pt x="15957" y="16088"/>
                  </a:cubicBezTo>
                  <a:cubicBezTo>
                    <a:pt x="16331" y="16088"/>
                    <a:pt x="16607" y="15991"/>
                    <a:pt x="16755" y="15773"/>
                  </a:cubicBezTo>
                  <a:cubicBezTo>
                    <a:pt x="16755" y="15773"/>
                    <a:pt x="18284" y="13514"/>
                    <a:pt x="14997" y="7921"/>
                  </a:cubicBezTo>
                  <a:cubicBezTo>
                    <a:pt x="14854" y="7548"/>
                    <a:pt x="14737" y="7256"/>
                    <a:pt x="14670" y="7063"/>
                  </a:cubicBezTo>
                  <a:lnTo>
                    <a:pt x="14670" y="7063"/>
                  </a:lnTo>
                  <a:cubicBezTo>
                    <a:pt x="14108" y="8481"/>
                    <a:pt x="13436" y="9793"/>
                    <a:pt x="12463" y="10638"/>
                  </a:cubicBezTo>
                  <a:cubicBezTo>
                    <a:pt x="12461" y="10639"/>
                    <a:pt x="12457" y="10640"/>
                    <a:pt x="12451" y="10640"/>
                  </a:cubicBezTo>
                  <a:cubicBezTo>
                    <a:pt x="12097" y="10640"/>
                    <a:pt x="4748" y="7396"/>
                    <a:pt x="4748" y="7396"/>
                  </a:cubicBezTo>
                  <a:cubicBezTo>
                    <a:pt x="4748" y="7396"/>
                    <a:pt x="733" y="4864"/>
                    <a:pt x="232" y="48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7391932" y="2983739"/>
              <a:ext cx="29543" cy="39719"/>
            </a:xfrm>
            <a:custGeom>
              <a:avLst/>
              <a:gdLst/>
              <a:ahLst/>
              <a:cxnLst/>
              <a:rect l="l" t="t" r="r" b="b"/>
              <a:pathLst>
                <a:path w="1257" h="1690" extrusionOk="0">
                  <a:moveTo>
                    <a:pt x="868" y="0"/>
                  </a:moveTo>
                  <a:lnTo>
                    <a:pt x="320" y="594"/>
                  </a:lnTo>
                  <a:cubicBezTo>
                    <a:pt x="229" y="708"/>
                    <a:pt x="138" y="799"/>
                    <a:pt x="69" y="913"/>
                  </a:cubicBezTo>
                  <a:cubicBezTo>
                    <a:pt x="24" y="959"/>
                    <a:pt x="1" y="1028"/>
                    <a:pt x="1" y="1096"/>
                  </a:cubicBezTo>
                  <a:cubicBezTo>
                    <a:pt x="1" y="1164"/>
                    <a:pt x="69" y="1233"/>
                    <a:pt x="138" y="1256"/>
                  </a:cubicBezTo>
                  <a:cubicBezTo>
                    <a:pt x="219" y="1285"/>
                    <a:pt x="302" y="1298"/>
                    <a:pt x="387" y="1298"/>
                  </a:cubicBezTo>
                  <a:cubicBezTo>
                    <a:pt x="564" y="1298"/>
                    <a:pt x="744" y="1242"/>
                    <a:pt x="914" y="1164"/>
                  </a:cubicBezTo>
                  <a:cubicBezTo>
                    <a:pt x="969" y="1164"/>
                    <a:pt x="1024" y="1135"/>
                    <a:pt x="1067" y="1135"/>
                  </a:cubicBezTo>
                  <a:cubicBezTo>
                    <a:pt x="1077" y="1135"/>
                    <a:pt x="1087" y="1137"/>
                    <a:pt x="1097" y="1142"/>
                  </a:cubicBezTo>
                  <a:cubicBezTo>
                    <a:pt x="1165" y="1164"/>
                    <a:pt x="1142" y="1233"/>
                    <a:pt x="1165" y="1301"/>
                  </a:cubicBezTo>
                  <a:lnTo>
                    <a:pt x="1234" y="1689"/>
                  </a:lnTo>
                  <a:lnTo>
                    <a:pt x="1256" y="1689"/>
                  </a:lnTo>
                  <a:lnTo>
                    <a:pt x="1234" y="1301"/>
                  </a:lnTo>
                  <a:lnTo>
                    <a:pt x="1211" y="1187"/>
                  </a:lnTo>
                  <a:cubicBezTo>
                    <a:pt x="1211" y="1164"/>
                    <a:pt x="1188" y="1096"/>
                    <a:pt x="1119" y="1050"/>
                  </a:cubicBezTo>
                  <a:cubicBezTo>
                    <a:pt x="1098" y="1046"/>
                    <a:pt x="1077" y="1044"/>
                    <a:pt x="1059" y="1044"/>
                  </a:cubicBezTo>
                  <a:cubicBezTo>
                    <a:pt x="980" y="1044"/>
                    <a:pt x="928" y="1078"/>
                    <a:pt x="891" y="1096"/>
                  </a:cubicBezTo>
                  <a:cubicBezTo>
                    <a:pt x="727" y="1141"/>
                    <a:pt x="553" y="1186"/>
                    <a:pt x="401" y="1186"/>
                  </a:cubicBezTo>
                  <a:cubicBezTo>
                    <a:pt x="321" y="1186"/>
                    <a:pt x="247" y="1173"/>
                    <a:pt x="184" y="1142"/>
                  </a:cubicBezTo>
                  <a:cubicBezTo>
                    <a:pt x="115" y="1119"/>
                    <a:pt x="92" y="1073"/>
                    <a:pt x="161" y="959"/>
                  </a:cubicBezTo>
                  <a:cubicBezTo>
                    <a:pt x="206" y="868"/>
                    <a:pt x="320" y="776"/>
                    <a:pt x="389" y="662"/>
                  </a:cubicBezTo>
                  <a:cubicBezTo>
                    <a:pt x="572" y="457"/>
                    <a:pt x="731" y="229"/>
                    <a:pt x="891" y="23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7387655" y="2989403"/>
              <a:ext cx="12903" cy="6158"/>
            </a:xfrm>
            <a:custGeom>
              <a:avLst/>
              <a:gdLst/>
              <a:ahLst/>
              <a:cxnLst/>
              <a:rect l="l" t="t" r="r" b="b"/>
              <a:pathLst>
                <a:path w="549" h="262" extrusionOk="0">
                  <a:moveTo>
                    <a:pt x="131" y="0"/>
                  </a:moveTo>
                  <a:cubicBezTo>
                    <a:pt x="92" y="0"/>
                    <a:pt x="46" y="10"/>
                    <a:pt x="0" y="10"/>
                  </a:cubicBezTo>
                  <a:lnTo>
                    <a:pt x="0" y="33"/>
                  </a:lnTo>
                  <a:cubicBezTo>
                    <a:pt x="183" y="102"/>
                    <a:pt x="366" y="193"/>
                    <a:pt x="548" y="262"/>
                  </a:cubicBezTo>
                  <a:cubicBezTo>
                    <a:pt x="525" y="216"/>
                    <a:pt x="480" y="170"/>
                    <a:pt x="457" y="125"/>
                  </a:cubicBezTo>
                  <a:cubicBezTo>
                    <a:pt x="411" y="102"/>
                    <a:pt x="366" y="79"/>
                    <a:pt x="320" y="56"/>
                  </a:cubicBezTo>
                  <a:cubicBezTo>
                    <a:pt x="274" y="33"/>
                    <a:pt x="229" y="10"/>
                    <a:pt x="183" y="10"/>
                  </a:cubicBezTo>
                  <a:cubicBezTo>
                    <a:pt x="168" y="3"/>
                    <a:pt x="150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7381215" y="3008957"/>
              <a:ext cx="36499" cy="10882"/>
            </a:xfrm>
            <a:custGeom>
              <a:avLst/>
              <a:gdLst/>
              <a:ahLst/>
              <a:cxnLst/>
              <a:rect l="l" t="t" r="r" b="b"/>
              <a:pathLst>
                <a:path w="1553" h="463" extrusionOk="0">
                  <a:moveTo>
                    <a:pt x="23" y="0"/>
                  </a:moveTo>
                  <a:lnTo>
                    <a:pt x="0" y="23"/>
                  </a:lnTo>
                  <a:cubicBezTo>
                    <a:pt x="252" y="160"/>
                    <a:pt x="503" y="274"/>
                    <a:pt x="776" y="343"/>
                  </a:cubicBezTo>
                  <a:cubicBezTo>
                    <a:pt x="913" y="388"/>
                    <a:pt x="1050" y="434"/>
                    <a:pt x="1187" y="457"/>
                  </a:cubicBezTo>
                  <a:cubicBezTo>
                    <a:pt x="1209" y="460"/>
                    <a:pt x="1232" y="462"/>
                    <a:pt x="1255" y="462"/>
                  </a:cubicBezTo>
                  <a:cubicBezTo>
                    <a:pt x="1379" y="462"/>
                    <a:pt x="1514" y="409"/>
                    <a:pt x="1553" y="274"/>
                  </a:cubicBezTo>
                  <a:lnTo>
                    <a:pt x="1530" y="274"/>
                  </a:lnTo>
                  <a:cubicBezTo>
                    <a:pt x="1507" y="343"/>
                    <a:pt x="1438" y="365"/>
                    <a:pt x="1370" y="365"/>
                  </a:cubicBezTo>
                  <a:cubicBezTo>
                    <a:pt x="1355" y="373"/>
                    <a:pt x="1337" y="376"/>
                    <a:pt x="1318" y="376"/>
                  </a:cubicBezTo>
                  <a:cubicBezTo>
                    <a:pt x="1281" y="376"/>
                    <a:pt x="1241" y="365"/>
                    <a:pt x="1210" y="365"/>
                  </a:cubicBezTo>
                  <a:cubicBezTo>
                    <a:pt x="1073" y="320"/>
                    <a:pt x="936" y="274"/>
                    <a:pt x="822" y="228"/>
                  </a:cubicBezTo>
                  <a:cubicBezTo>
                    <a:pt x="685" y="206"/>
                    <a:pt x="548" y="160"/>
                    <a:pt x="411" y="114"/>
                  </a:cubicBezTo>
                  <a:cubicBezTo>
                    <a:pt x="297" y="69"/>
                    <a:pt x="160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7379077" y="3019674"/>
              <a:ext cx="35959" cy="16123"/>
            </a:xfrm>
            <a:custGeom>
              <a:avLst/>
              <a:gdLst/>
              <a:ahLst/>
              <a:cxnLst/>
              <a:rect l="l" t="t" r="r" b="b"/>
              <a:pathLst>
                <a:path w="1530" h="686" extrusionOk="0">
                  <a:moveTo>
                    <a:pt x="1392" y="1"/>
                  </a:moveTo>
                  <a:lnTo>
                    <a:pt x="1392" y="1"/>
                  </a:lnTo>
                  <a:cubicBezTo>
                    <a:pt x="1415" y="160"/>
                    <a:pt x="1438" y="343"/>
                    <a:pt x="1324" y="457"/>
                  </a:cubicBezTo>
                  <a:cubicBezTo>
                    <a:pt x="1253" y="542"/>
                    <a:pt x="1156" y="566"/>
                    <a:pt x="1059" y="566"/>
                  </a:cubicBezTo>
                  <a:cubicBezTo>
                    <a:pt x="1000" y="566"/>
                    <a:pt x="942" y="557"/>
                    <a:pt x="890" y="549"/>
                  </a:cubicBezTo>
                  <a:cubicBezTo>
                    <a:pt x="731" y="503"/>
                    <a:pt x="594" y="412"/>
                    <a:pt x="434" y="343"/>
                  </a:cubicBezTo>
                  <a:cubicBezTo>
                    <a:pt x="297" y="275"/>
                    <a:pt x="160" y="206"/>
                    <a:pt x="23" y="115"/>
                  </a:cubicBezTo>
                  <a:lnTo>
                    <a:pt x="0" y="138"/>
                  </a:lnTo>
                  <a:cubicBezTo>
                    <a:pt x="137" y="252"/>
                    <a:pt x="251" y="343"/>
                    <a:pt x="388" y="434"/>
                  </a:cubicBezTo>
                  <a:cubicBezTo>
                    <a:pt x="525" y="526"/>
                    <a:pt x="685" y="594"/>
                    <a:pt x="845" y="663"/>
                  </a:cubicBezTo>
                  <a:cubicBezTo>
                    <a:pt x="936" y="685"/>
                    <a:pt x="1027" y="685"/>
                    <a:pt x="1141" y="685"/>
                  </a:cubicBezTo>
                  <a:cubicBezTo>
                    <a:pt x="1233" y="663"/>
                    <a:pt x="1347" y="617"/>
                    <a:pt x="1392" y="526"/>
                  </a:cubicBezTo>
                  <a:cubicBezTo>
                    <a:pt x="1529" y="343"/>
                    <a:pt x="1461" y="160"/>
                    <a:pt x="1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7386033" y="3030955"/>
              <a:ext cx="18802" cy="16099"/>
            </a:xfrm>
            <a:custGeom>
              <a:avLst/>
              <a:gdLst/>
              <a:ahLst/>
              <a:cxnLst/>
              <a:rect l="l" t="t" r="r" b="b"/>
              <a:pathLst>
                <a:path w="800" h="685" extrusionOk="0">
                  <a:moveTo>
                    <a:pt x="663" y="0"/>
                  </a:moveTo>
                  <a:cubicBezTo>
                    <a:pt x="708" y="91"/>
                    <a:pt x="708" y="183"/>
                    <a:pt x="708" y="297"/>
                  </a:cubicBezTo>
                  <a:cubicBezTo>
                    <a:pt x="708" y="342"/>
                    <a:pt x="686" y="388"/>
                    <a:pt x="663" y="434"/>
                  </a:cubicBezTo>
                  <a:cubicBezTo>
                    <a:pt x="663" y="479"/>
                    <a:pt x="617" y="502"/>
                    <a:pt x="571" y="525"/>
                  </a:cubicBezTo>
                  <a:cubicBezTo>
                    <a:pt x="480" y="548"/>
                    <a:pt x="389" y="571"/>
                    <a:pt x="275" y="571"/>
                  </a:cubicBezTo>
                  <a:cubicBezTo>
                    <a:pt x="241" y="579"/>
                    <a:pt x="208" y="584"/>
                    <a:pt x="175" y="584"/>
                  </a:cubicBezTo>
                  <a:cubicBezTo>
                    <a:pt x="117" y="584"/>
                    <a:pt x="59" y="568"/>
                    <a:pt x="1" y="525"/>
                  </a:cubicBezTo>
                  <a:lnTo>
                    <a:pt x="1" y="548"/>
                  </a:lnTo>
                  <a:cubicBezTo>
                    <a:pt x="24" y="593"/>
                    <a:pt x="69" y="616"/>
                    <a:pt x="115" y="639"/>
                  </a:cubicBezTo>
                  <a:cubicBezTo>
                    <a:pt x="183" y="662"/>
                    <a:pt x="229" y="662"/>
                    <a:pt x="298" y="685"/>
                  </a:cubicBezTo>
                  <a:cubicBezTo>
                    <a:pt x="366" y="685"/>
                    <a:pt x="503" y="685"/>
                    <a:pt x="617" y="616"/>
                  </a:cubicBezTo>
                  <a:cubicBezTo>
                    <a:pt x="663" y="593"/>
                    <a:pt x="731" y="571"/>
                    <a:pt x="777" y="479"/>
                  </a:cubicBezTo>
                  <a:cubicBezTo>
                    <a:pt x="800" y="411"/>
                    <a:pt x="777" y="342"/>
                    <a:pt x="777" y="297"/>
                  </a:cubicBezTo>
                  <a:cubicBezTo>
                    <a:pt x="777" y="183"/>
                    <a:pt x="731" y="91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0"/>
            <p:cNvSpPr/>
            <p:nvPr/>
          </p:nvSpPr>
          <p:spPr>
            <a:xfrm>
              <a:off x="7465964" y="2823877"/>
              <a:ext cx="343889" cy="399354"/>
            </a:xfrm>
            <a:custGeom>
              <a:avLst/>
              <a:gdLst/>
              <a:ahLst/>
              <a:cxnLst/>
              <a:rect l="l" t="t" r="r" b="b"/>
              <a:pathLst>
                <a:path w="14632" h="16992" extrusionOk="0">
                  <a:moveTo>
                    <a:pt x="13810" y="0"/>
                  </a:moveTo>
                  <a:cubicBezTo>
                    <a:pt x="13810" y="1"/>
                    <a:pt x="12235" y="229"/>
                    <a:pt x="11140" y="2329"/>
                  </a:cubicBezTo>
                  <a:cubicBezTo>
                    <a:pt x="10295" y="3972"/>
                    <a:pt x="7031" y="10888"/>
                    <a:pt x="7031" y="10888"/>
                  </a:cubicBezTo>
                  <a:lnTo>
                    <a:pt x="594" y="8126"/>
                  </a:lnTo>
                  <a:lnTo>
                    <a:pt x="1" y="12144"/>
                  </a:lnTo>
                  <a:cubicBezTo>
                    <a:pt x="1" y="12144"/>
                    <a:pt x="8049" y="16991"/>
                    <a:pt x="10903" y="16991"/>
                  </a:cubicBezTo>
                  <a:cubicBezTo>
                    <a:pt x="11219" y="16991"/>
                    <a:pt x="11471" y="16932"/>
                    <a:pt x="11642" y="16800"/>
                  </a:cubicBezTo>
                  <a:cubicBezTo>
                    <a:pt x="13354" y="15476"/>
                    <a:pt x="14632" y="2123"/>
                    <a:pt x="1381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0"/>
            <p:cNvSpPr/>
            <p:nvPr/>
          </p:nvSpPr>
          <p:spPr>
            <a:xfrm>
              <a:off x="7711162" y="2821198"/>
              <a:ext cx="357802" cy="386076"/>
            </a:xfrm>
            <a:custGeom>
              <a:avLst/>
              <a:gdLst/>
              <a:ahLst/>
              <a:cxnLst/>
              <a:rect l="l" t="t" r="r" b="b"/>
              <a:pathLst>
                <a:path w="15224" h="16427" extrusionOk="0">
                  <a:moveTo>
                    <a:pt x="3674" y="0"/>
                  </a:moveTo>
                  <a:lnTo>
                    <a:pt x="3674" y="0"/>
                  </a:lnTo>
                  <a:cubicBezTo>
                    <a:pt x="3674" y="4"/>
                    <a:pt x="3675" y="8"/>
                    <a:pt x="3675" y="12"/>
                  </a:cubicBezTo>
                  <a:lnTo>
                    <a:pt x="3675" y="12"/>
                  </a:lnTo>
                  <a:cubicBezTo>
                    <a:pt x="3676" y="7"/>
                    <a:pt x="3675" y="3"/>
                    <a:pt x="3674" y="0"/>
                  </a:cubicBezTo>
                  <a:close/>
                  <a:moveTo>
                    <a:pt x="3675" y="12"/>
                  </a:moveTo>
                  <a:lnTo>
                    <a:pt x="3675" y="12"/>
                  </a:lnTo>
                  <a:cubicBezTo>
                    <a:pt x="3666" y="404"/>
                    <a:pt x="1" y="7721"/>
                    <a:pt x="113" y="9815"/>
                  </a:cubicBezTo>
                  <a:cubicBezTo>
                    <a:pt x="227" y="11961"/>
                    <a:pt x="1688" y="15567"/>
                    <a:pt x="1574" y="15887"/>
                  </a:cubicBezTo>
                  <a:cubicBezTo>
                    <a:pt x="1574" y="15887"/>
                    <a:pt x="2265" y="16426"/>
                    <a:pt x="5209" y="16426"/>
                  </a:cubicBezTo>
                  <a:cubicBezTo>
                    <a:pt x="6835" y="16426"/>
                    <a:pt x="9150" y="16262"/>
                    <a:pt x="12416" y="15750"/>
                  </a:cubicBezTo>
                  <a:cubicBezTo>
                    <a:pt x="15223" y="13285"/>
                    <a:pt x="12758" y="4908"/>
                    <a:pt x="11800" y="2260"/>
                  </a:cubicBezTo>
                  <a:cubicBezTo>
                    <a:pt x="11800" y="2260"/>
                    <a:pt x="9312" y="1895"/>
                    <a:pt x="8239" y="594"/>
                  </a:cubicBezTo>
                  <a:cubicBezTo>
                    <a:pt x="8239" y="594"/>
                    <a:pt x="6639" y="1843"/>
                    <a:pt x="5323" y="1843"/>
                  </a:cubicBezTo>
                  <a:cubicBezTo>
                    <a:pt x="4544" y="1843"/>
                    <a:pt x="3865" y="1406"/>
                    <a:pt x="3675" y="1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0"/>
            <p:cNvSpPr/>
            <p:nvPr/>
          </p:nvSpPr>
          <p:spPr>
            <a:xfrm>
              <a:off x="7563075" y="3066890"/>
              <a:ext cx="269315" cy="159347"/>
            </a:xfrm>
            <a:custGeom>
              <a:avLst/>
              <a:gdLst/>
              <a:ahLst/>
              <a:cxnLst/>
              <a:rect l="l" t="t" r="r" b="b"/>
              <a:pathLst>
                <a:path w="11459" h="6780" extrusionOk="0">
                  <a:moveTo>
                    <a:pt x="5912" y="0"/>
                  </a:moveTo>
                  <a:lnTo>
                    <a:pt x="0" y="46"/>
                  </a:lnTo>
                  <a:lnTo>
                    <a:pt x="4542" y="6277"/>
                  </a:lnTo>
                  <a:lnTo>
                    <a:pt x="7213" y="6665"/>
                  </a:lnTo>
                  <a:cubicBezTo>
                    <a:pt x="7373" y="6688"/>
                    <a:pt x="11459" y="6779"/>
                    <a:pt x="11459" y="6779"/>
                  </a:cubicBezTo>
                  <a:lnTo>
                    <a:pt x="5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0"/>
            <p:cNvSpPr/>
            <p:nvPr/>
          </p:nvSpPr>
          <p:spPr>
            <a:xfrm>
              <a:off x="7757250" y="3133941"/>
              <a:ext cx="31681" cy="35418"/>
            </a:xfrm>
            <a:custGeom>
              <a:avLst/>
              <a:gdLst/>
              <a:ahLst/>
              <a:cxnLst/>
              <a:rect l="l" t="t" r="r" b="b"/>
              <a:pathLst>
                <a:path w="1348" h="1507" extrusionOk="0">
                  <a:moveTo>
                    <a:pt x="1" y="0"/>
                  </a:moveTo>
                  <a:lnTo>
                    <a:pt x="1" y="1005"/>
                  </a:lnTo>
                  <a:lnTo>
                    <a:pt x="134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0F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0"/>
            <p:cNvSpPr/>
            <p:nvPr/>
          </p:nvSpPr>
          <p:spPr>
            <a:xfrm>
              <a:off x="7667143" y="3134482"/>
              <a:ext cx="226940" cy="123412"/>
            </a:xfrm>
            <a:custGeom>
              <a:avLst/>
              <a:gdLst/>
              <a:ahLst/>
              <a:cxnLst/>
              <a:rect l="l" t="t" r="r" b="b"/>
              <a:pathLst>
                <a:path w="9656" h="5251" extrusionOk="0">
                  <a:moveTo>
                    <a:pt x="2283" y="2211"/>
                  </a:moveTo>
                  <a:cubicBezTo>
                    <a:pt x="2378" y="2243"/>
                    <a:pt x="2434" y="2262"/>
                    <a:pt x="2432" y="2262"/>
                  </a:cubicBezTo>
                  <a:cubicBezTo>
                    <a:pt x="2431" y="2262"/>
                    <a:pt x="2406" y="2254"/>
                    <a:pt x="2351" y="2237"/>
                  </a:cubicBezTo>
                  <a:cubicBezTo>
                    <a:pt x="2347" y="2235"/>
                    <a:pt x="2323" y="2226"/>
                    <a:pt x="2283" y="2211"/>
                  </a:cubicBezTo>
                  <a:close/>
                  <a:moveTo>
                    <a:pt x="3812" y="0"/>
                  </a:moveTo>
                  <a:lnTo>
                    <a:pt x="3812" y="0"/>
                  </a:lnTo>
                  <a:cubicBezTo>
                    <a:pt x="4086" y="251"/>
                    <a:pt x="4223" y="913"/>
                    <a:pt x="4086" y="982"/>
                  </a:cubicBezTo>
                  <a:cubicBezTo>
                    <a:pt x="4031" y="1013"/>
                    <a:pt x="3923" y="1028"/>
                    <a:pt x="3788" y="1028"/>
                  </a:cubicBezTo>
                  <a:cubicBezTo>
                    <a:pt x="3530" y="1028"/>
                    <a:pt x="3177" y="973"/>
                    <a:pt x="2922" y="868"/>
                  </a:cubicBezTo>
                  <a:cubicBezTo>
                    <a:pt x="2543" y="720"/>
                    <a:pt x="1059" y="30"/>
                    <a:pt x="633" y="30"/>
                  </a:cubicBezTo>
                  <a:cubicBezTo>
                    <a:pt x="596" y="30"/>
                    <a:pt x="568" y="35"/>
                    <a:pt x="548" y="46"/>
                  </a:cubicBezTo>
                  <a:cubicBezTo>
                    <a:pt x="320" y="206"/>
                    <a:pt x="2557" y="1530"/>
                    <a:pt x="2511" y="1621"/>
                  </a:cubicBezTo>
                  <a:cubicBezTo>
                    <a:pt x="2507" y="1627"/>
                    <a:pt x="2494" y="1630"/>
                    <a:pt x="2474" y="1630"/>
                  </a:cubicBezTo>
                  <a:cubicBezTo>
                    <a:pt x="2271" y="1630"/>
                    <a:pt x="1347" y="1347"/>
                    <a:pt x="1347" y="1347"/>
                  </a:cubicBezTo>
                  <a:cubicBezTo>
                    <a:pt x="1314" y="1347"/>
                    <a:pt x="623" y="1182"/>
                    <a:pt x="260" y="1182"/>
                  </a:cubicBezTo>
                  <a:cubicBezTo>
                    <a:pt x="118" y="1182"/>
                    <a:pt x="27" y="1208"/>
                    <a:pt x="46" y="1279"/>
                  </a:cubicBezTo>
                  <a:cubicBezTo>
                    <a:pt x="73" y="1426"/>
                    <a:pt x="1069" y="1794"/>
                    <a:pt x="1766" y="2036"/>
                  </a:cubicBezTo>
                  <a:lnTo>
                    <a:pt x="1766" y="2036"/>
                  </a:lnTo>
                  <a:cubicBezTo>
                    <a:pt x="1255" y="1871"/>
                    <a:pt x="543" y="1664"/>
                    <a:pt x="201" y="1664"/>
                  </a:cubicBezTo>
                  <a:cubicBezTo>
                    <a:pt x="76" y="1664"/>
                    <a:pt x="0" y="1692"/>
                    <a:pt x="0" y="1758"/>
                  </a:cubicBezTo>
                  <a:cubicBezTo>
                    <a:pt x="0" y="2009"/>
                    <a:pt x="2077" y="2694"/>
                    <a:pt x="2146" y="2785"/>
                  </a:cubicBezTo>
                  <a:cubicBezTo>
                    <a:pt x="2149" y="2788"/>
                    <a:pt x="2148" y="2789"/>
                    <a:pt x="2145" y="2789"/>
                  </a:cubicBezTo>
                  <a:cubicBezTo>
                    <a:pt x="2084" y="2789"/>
                    <a:pt x="946" y="2285"/>
                    <a:pt x="574" y="2285"/>
                  </a:cubicBezTo>
                  <a:cubicBezTo>
                    <a:pt x="501" y="2285"/>
                    <a:pt x="457" y="2305"/>
                    <a:pt x="457" y="2351"/>
                  </a:cubicBezTo>
                  <a:cubicBezTo>
                    <a:pt x="457" y="2488"/>
                    <a:pt x="1324" y="2899"/>
                    <a:pt x="1621" y="2990"/>
                  </a:cubicBezTo>
                  <a:cubicBezTo>
                    <a:pt x="2146" y="3173"/>
                    <a:pt x="4953" y="4269"/>
                    <a:pt x="9564" y="5250"/>
                  </a:cubicBezTo>
                  <a:lnTo>
                    <a:pt x="9655" y="2420"/>
                  </a:lnTo>
                  <a:lnTo>
                    <a:pt x="5798" y="1667"/>
                  </a:lnTo>
                  <a:cubicBezTo>
                    <a:pt x="5798" y="1667"/>
                    <a:pt x="5570" y="1279"/>
                    <a:pt x="5319" y="982"/>
                  </a:cubicBezTo>
                  <a:cubicBezTo>
                    <a:pt x="4839" y="457"/>
                    <a:pt x="3812" y="0"/>
                    <a:pt x="381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0"/>
            <p:cNvSpPr/>
            <p:nvPr/>
          </p:nvSpPr>
          <p:spPr>
            <a:xfrm>
              <a:off x="7798567" y="2861598"/>
              <a:ext cx="328870" cy="426030"/>
            </a:xfrm>
            <a:custGeom>
              <a:avLst/>
              <a:gdLst/>
              <a:ahLst/>
              <a:cxnLst/>
              <a:rect l="l" t="t" r="r" b="b"/>
              <a:pathLst>
                <a:path w="13993" h="18127" extrusionOk="0">
                  <a:moveTo>
                    <a:pt x="7247" y="1"/>
                  </a:moveTo>
                  <a:cubicBezTo>
                    <a:pt x="5656" y="1"/>
                    <a:pt x="6163" y="3280"/>
                    <a:pt x="6163" y="3280"/>
                  </a:cubicBezTo>
                  <a:lnTo>
                    <a:pt x="7168" y="13483"/>
                  </a:lnTo>
                  <a:lnTo>
                    <a:pt x="799" y="12433"/>
                  </a:lnTo>
                  <a:lnTo>
                    <a:pt x="1" y="16838"/>
                  </a:lnTo>
                  <a:cubicBezTo>
                    <a:pt x="1" y="16838"/>
                    <a:pt x="5345" y="18127"/>
                    <a:pt x="9088" y="18127"/>
                  </a:cubicBezTo>
                  <a:cubicBezTo>
                    <a:pt x="11003" y="18127"/>
                    <a:pt x="12499" y="17790"/>
                    <a:pt x="12646" y="16770"/>
                  </a:cubicBezTo>
                  <a:cubicBezTo>
                    <a:pt x="13992" y="7480"/>
                    <a:pt x="10500" y="495"/>
                    <a:pt x="7442" y="16"/>
                  </a:cubicBezTo>
                  <a:cubicBezTo>
                    <a:pt x="7374" y="6"/>
                    <a:pt x="7309" y="1"/>
                    <a:pt x="7247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3" name="Google Shape;2713;p70"/>
          <p:cNvSpPr/>
          <p:nvPr/>
        </p:nvSpPr>
        <p:spPr>
          <a:xfrm rot="10800000" flipH="1">
            <a:off x="7251900" y="885153"/>
            <a:ext cx="452876" cy="452876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70"/>
          <p:cNvSpPr/>
          <p:nvPr/>
        </p:nvSpPr>
        <p:spPr>
          <a:xfrm rot="10800000" flipH="1">
            <a:off x="4995100" y="1032852"/>
            <a:ext cx="615772" cy="615772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70"/>
          <p:cNvSpPr/>
          <p:nvPr/>
        </p:nvSpPr>
        <p:spPr>
          <a:xfrm rot="10800000" flipH="1">
            <a:off x="4358675" y="749472"/>
            <a:ext cx="349701" cy="349701"/>
          </a:xfrm>
          <a:custGeom>
            <a:avLst/>
            <a:gdLst/>
            <a:ahLst/>
            <a:cxnLst/>
            <a:rect l="l" t="t" r="r" b="b"/>
            <a:pathLst>
              <a:path w="8195" h="8195" fill="none" extrusionOk="0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6" name="Google Shape;2716;p70"/>
          <p:cNvGrpSpPr/>
          <p:nvPr/>
        </p:nvGrpSpPr>
        <p:grpSpPr>
          <a:xfrm>
            <a:off x="713112" y="1569583"/>
            <a:ext cx="375421" cy="353610"/>
            <a:chOff x="2870687" y="3796508"/>
            <a:chExt cx="375421" cy="353610"/>
          </a:xfrm>
        </p:grpSpPr>
        <p:sp>
          <p:nvSpPr>
            <p:cNvPr id="2717" name="Google Shape;2717;p70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3033072" y="3802104"/>
              <a:ext cx="199657" cy="342522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0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0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1" name="Google Shape;2721;p70"/>
          <p:cNvGrpSpPr/>
          <p:nvPr/>
        </p:nvGrpSpPr>
        <p:grpSpPr>
          <a:xfrm>
            <a:off x="1586855" y="1569609"/>
            <a:ext cx="372740" cy="353610"/>
            <a:chOff x="3744430" y="3796534"/>
            <a:chExt cx="372740" cy="353610"/>
          </a:xfrm>
        </p:grpSpPr>
        <p:sp>
          <p:nvSpPr>
            <p:cNvPr id="2722" name="Google Shape;2722;p70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70"/>
            <p:cNvSpPr/>
            <p:nvPr/>
          </p:nvSpPr>
          <p:spPr>
            <a:xfrm>
              <a:off x="3917617" y="3802104"/>
              <a:ext cx="199553" cy="342522"/>
            </a:xfrm>
            <a:custGeom>
              <a:avLst/>
              <a:gdLst/>
              <a:ahLst/>
              <a:cxnLst/>
              <a:rect l="l" t="t" r="r" b="b"/>
              <a:pathLst>
                <a:path w="7667" h="13160" extrusionOk="0">
                  <a:moveTo>
                    <a:pt x="859" y="1"/>
                  </a:moveTo>
                  <a:cubicBezTo>
                    <a:pt x="570" y="1"/>
                    <a:pt x="285" y="18"/>
                    <a:pt x="0" y="57"/>
                  </a:cubicBezTo>
                  <a:cubicBezTo>
                    <a:pt x="3272" y="486"/>
                    <a:pt x="5721" y="3276"/>
                    <a:pt x="5721" y="6580"/>
                  </a:cubicBezTo>
                  <a:cubicBezTo>
                    <a:pt x="5721" y="9880"/>
                    <a:pt x="3272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67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70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70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70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70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70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0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0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1" name="Google Shape;2731;p70"/>
          <p:cNvGrpSpPr/>
          <p:nvPr/>
        </p:nvGrpSpPr>
        <p:grpSpPr>
          <a:xfrm>
            <a:off x="2029088" y="1569609"/>
            <a:ext cx="372844" cy="353610"/>
            <a:chOff x="4186663" y="3796534"/>
            <a:chExt cx="372844" cy="353610"/>
          </a:xfrm>
        </p:grpSpPr>
        <p:sp>
          <p:nvSpPr>
            <p:cNvPr id="2732" name="Google Shape;2732;p70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70"/>
            <p:cNvSpPr/>
            <p:nvPr/>
          </p:nvSpPr>
          <p:spPr>
            <a:xfrm>
              <a:off x="4359824" y="3802104"/>
              <a:ext cx="199683" cy="342522"/>
            </a:xfrm>
            <a:custGeom>
              <a:avLst/>
              <a:gdLst/>
              <a:ahLst/>
              <a:cxnLst/>
              <a:rect l="l" t="t" r="r" b="b"/>
              <a:pathLst>
                <a:path w="7672" h="13160" extrusionOk="0">
                  <a:moveTo>
                    <a:pt x="859" y="1"/>
                  </a:moveTo>
                  <a:cubicBezTo>
                    <a:pt x="574" y="1"/>
                    <a:pt x="286" y="18"/>
                    <a:pt x="1" y="57"/>
                  </a:cubicBezTo>
                  <a:cubicBezTo>
                    <a:pt x="3277" y="486"/>
                    <a:pt x="5725" y="3276"/>
                    <a:pt x="5725" y="6580"/>
                  </a:cubicBezTo>
                  <a:cubicBezTo>
                    <a:pt x="5725" y="9880"/>
                    <a:pt x="3277" y="12670"/>
                    <a:pt x="1" y="13103"/>
                  </a:cubicBezTo>
                  <a:cubicBezTo>
                    <a:pt x="291" y="13141"/>
                    <a:pt x="580" y="13160"/>
                    <a:pt x="864" y="13160"/>
                  </a:cubicBezTo>
                  <a:cubicBezTo>
                    <a:pt x="4278" y="13160"/>
                    <a:pt x="7194" y="10510"/>
                    <a:pt x="7421" y="7009"/>
                  </a:cubicBezTo>
                  <a:cubicBezTo>
                    <a:pt x="7671" y="3216"/>
                    <a:pt x="4663" y="4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70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70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70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7" name="Google Shape;2737;p70"/>
          <p:cNvGrpSpPr/>
          <p:nvPr/>
        </p:nvGrpSpPr>
        <p:grpSpPr>
          <a:xfrm>
            <a:off x="1141929" y="1569582"/>
            <a:ext cx="375412" cy="355656"/>
            <a:chOff x="5060406" y="3354899"/>
            <a:chExt cx="403582" cy="382344"/>
          </a:xfrm>
        </p:grpSpPr>
        <p:sp>
          <p:nvSpPr>
            <p:cNvPr id="2738" name="Google Shape;2738;p70"/>
            <p:cNvSpPr/>
            <p:nvPr/>
          </p:nvSpPr>
          <p:spPr>
            <a:xfrm>
              <a:off x="5086772" y="3360990"/>
              <a:ext cx="370267" cy="370163"/>
            </a:xfrm>
            <a:custGeom>
              <a:avLst/>
              <a:gdLst/>
              <a:ahLst/>
              <a:cxnLst/>
              <a:rect l="l" t="t" r="r" b="b"/>
              <a:pathLst>
                <a:path w="14226" h="14222" extrusionOk="0">
                  <a:moveTo>
                    <a:pt x="7115" y="0"/>
                  </a:moveTo>
                  <a:cubicBezTo>
                    <a:pt x="3185" y="0"/>
                    <a:pt x="1" y="3184"/>
                    <a:pt x="1" y="7111"/>
                  </a:cubicBezTo>
                  <a:cubicBezTo>
                    <a:pt x="1" y="11037"/>
                    <a:pt x="3185" y="14222"/>
                    <a:pt x="7115" y="14222"/>
                  </a:cubicBezTo>
                  <a:cubicBezTo>
                    <a:pt x="11042" y="14222"/>
                    <a:pt x="14226" y="11037"/>
                    <a:pt x="14226" y="7111"/>
                  </a:cubicBezTo>
                  <a:cubicBezTo>
                    <a:pt x="14226" y="3184"/>
                    <a:pt x="11042" y="0"/>
                    <a:pt x="71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70"/>
            <p:cNvSpPr/>
            <p:nvPr/>
          </p:nvSpPr>
          <p:spPr>
            <a:xfrm>
              <a:off x="5247778" y="3360990"/>
              <a:ext cx="216210" cy="370267"/>
            </a:xfrm>
            <a:custGeom>
              <a:avLst/>
              <a:gdLst/>
              <a:ahLst/>
              <a:cxnLst/>
              <a:rect l="l" t="t" r="r" b="b"/>
              <a:pathLst>
                <a:path w="8307" h="14226" extrusionOk="0">
                  <a:moveTo>
                    <a:pt x="941" y="0"/>
                  </a:moveTo>
                  <a:cubicBezTo>
                    <a:pt x="937" y="0"/>
                    <a:pt x="933" y="0"/>
                    <a:pt x="929" y="0"/>
                  </a:cubicBezTo>
                  <a:cubicBezTo>
                    <a:pt x="616" y="0"/>
                    <a:pt x="306" y="18"/>
                    <a:pt x="0" y="60"/>
                  </a:cubicBezTo>
                  <a:cubicBezTo>
                    <a:pt x="3540" y="524"/>
                    <a:pt x="6186" y="3540"/>
                    <a:pt x="6186" y="7111"/>
                  </a:cubicBezTo>
                  <a:cubicBezTo>
                    <a:pt x="6186" y="10679"/>
                    <a:pt x="3540" y="13697"/>
                    <a:pt x="0" y="14162"/>
                  </a:cubicBezTo>
                  <a:cubicBezTo>
                    <a:pt x="320" y="14205"/>
                    <a:pt x="639" y="14226"/>
                    <a:pt x="953" y="14226"/>
                  </a:cubicBezTo>
                  <a:cubicBezTo>
                    <a:pt x="4637" y="14226"/>
                    <a:pt x="7790" y="11362"/>
                    <a:pt x="8036" y="7575"/>
                  </a:cubicBezTo>
                  <a:cubicBezTo>
                    <a:pt x="8307" y="3473"/>
                    <a:pt x="5049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5143278" y="3411249"/>
              <a:ext cx="257178" cy="249682"/>
            </a:xfrm>
            <a:custGeom>
              <a:avLst/>
              <a:gdLst/>
              <a:ahLst/>
              <a:cxnLst/>
              <a:rect l="l" t="t" r="r" b="b"/>
              <a:pathLst>
                <a:path w="9881" h="9593" extrusionOk="0">
                  <a:moveTo>
                    <a:pt x="4930" y="1"/>
                  </a:moveTo>
                  <a:cubicBezTo>
                    <a:pt x="4339" y="32"/>
                    <a:pt x="2404" y="310"/>
                    <a:pt x="2287" y="2485"/>
                  </a:cubicBezTo>
                  <a:lnTo>
                    <a:pt x="2287" y="2495"/>
                  </a:lnTo>
                  <a:lnTo>
                    <a:pt x="2287" y="3730"/>
                  </a:lnTo>
                  <a:lnTo>
                    <a:pt x="1823" y="3593"/>
                  </a:lnTo>
                  <a:cubicBezTo>
                    <a:pt x="1762" y="3575"/>
                    <a:pt x="1701" y="3566"/>
                    <a:pt x="1640" y="3566"/>
                  </a:cubicBezTo>
                  <a:cubicBezTo>
                    <a:pt x="1382" y="3566"/>
                    <a:pt x="1142" y="3723"/>
                    <a:pt x="1045" y="3977"/>
                  </a:cubicBezTo>
                  <a:cubicBezTo>
                    <a:pt x="922" y="4286"/>
                    <a:pt x="1060" y="4635"/>
                    <a:pt x="1359" y="4782"/>
                  </a:cubicBezTo>
                  <a:lnTo>
                    <a:pt x="1995" y="5095"/>
                  </a:lnTo>
                  <a:cubicBezTo>
                    <a:pt x="2115" y="5155"/>
                    <a:pt x="2168" y="5300"/>
                    <a:pt x="2115" y="5423"/>
                  </a:cubicBezTo>
                  <a:cubicBezTo>
                    <a:pt x="1925" y="5891"/>
                    <a:pt x="1418" y="6721"/>
                    <a:pt x="197" y="7013"/>
                  </a:cubicBezTo>
                  <a:cubicBezTo>
                    <a:pt x="78" y="7041"/>
                    <a:pt x="0" y="7157"/>
                    <a:pt x="22" y="7277"/>
                  </a:cubicBezTo>
                  <a:cubicBezTo>
                    <a:pt x="29" y="7312"/>
                    <a:pt x="166" y="8072"/>
                    <a:pt x="1341" y="8128"/>
                  </a:cubicBezTo>
                  <a:cubicBezTo>
                    <a:pt x="1397" y="8336"/>
                    <a:pt x="1482" y="8607"/>
                    <a:pt x="1570" y="8719"/>
                  </a:cubicBezTo>
                  <a:cubicBezTo>
                    <a:pt x="1616" y="8776"/>
                    <a:pt x="1683" y="8806"/>
                    <a:pt x="1752" y="8806"/>
                  </a:cubicBezTo>
                  <a:cubicBezTo>
                    <a:pt x="1778" y="8806"/>
                    <a:pt x="1804" y="8802"/>
                    <a:pt x="1830" y="8793"/>
                  </a:cubicBezTo>
                  <a:cubicBezTo>
                    <a:pt x="1833" y="8793"/>
                    <a:pt x="2199" y="8665"/>
                    <a:pt x="2608" y="8665"/>
                  </a:cubicBezTo>
                  <a:cubicBezTo>
                    <a:pt x="2707" y="8665"/>
                    <a:pt x="2808" y="8673"/>
                    <a:pt x="2907" y="8691"/>
                  </a:cubicBezTo>
                  <a:cubicBezTo>
                    <a:pt x="2914" y="8691"/>
                    <a:pt x="3515" y="8818"/>
                    <a:pt x="3888" y="9184"/>
                  </a:cubicBezTo>
                  <a:cubicBezTo>
                    <a:pt x="4061" y="9356"/>
                    <a:pt x="4275" y="9479"/>
                    <a:pt x="4508" y="9539"/>
                  </a:cubicBezTo>
                  <a:cubicBezTo>
                    <a:pt x="4650" y="9574"/>
                    <a:pt x="4795" y="9592"/>
                    <a:pt x="4940" y="9592"/>
                  </a:cubicBezTo>
                  <a:cubicBezTo>
                    <a:pt x="5086" y="9592"/>
                    <a:pt x="5231" y="9574"/>
                    <a:pt x="5373" y="9539"/>
                  </a:cubicBezTo>
                  <a:cubicBezTo>
                    <a:pt x="5609" y="9479"/>
                    <a:pt x="5820" y="9356"/>
                    <a:pt x="5992" y="9184"/>
                  </a:cubicBezTo>
                  <a:cubicBezTo>
                    <a:pt x="6362" y="8818"/>
                    <a:pt x="6971" y="8695"/>
                    <a:pt x="6974" y="8691"/>
                  </a:cubicBezTo>
                  <a:cubicBezTo>
                    <a:pt x="7074" y="8673"/>
                    <a:pt x="7177" y="8665"/>
                    <a:pt x="7277" y="8665"/>
                  </a:cubicBezTo>
                  <a:cubicBezTo>
                    <a:pt x="7684" y="8665"/>
                    <a:pt x="8049" y="8791"/>
                    <a:pt x="8054" y="8793"/>
                  </a:cubicBezTo>
                  <a:cubicBezTo>
                    <a:pt x="8079" y="8802"/>
                    <a:pt x="8105" y="8806"/>
                    <a:pt x="8131" y="8806"/>
                  </a:cubicBezTo>
                  <a:cubicBezTo>
                    <a:pt x="8200" y="8806"/>
                    <a:pt x="8268" y="8776"/>
                    <a:pt x="8311" y="8719"/>
                  </a:cubicBezTo>
                  <a:cubicBezTo>
                    <a:pt x="8399" y="8607"/>
                    <a:pt x="8487" y="8332"/>
                    <a:pt x="8543" y="8128"/>
                  </a:cubicBezTo>
                  <a:cubicBezTo>
                    <a:pt x="9719" y="8072"/>
                    <a:pt x="9856" y="7312"/>
                    <a:pt x="9863" y="7277"/>
                  </a:cubicBezTo>
                  <a:cubicBezTo>
                    <a:pt x="9880" y="7157"/>
                    <a:pt x="9806" y="7041"/>
                    <a:pt x="9687" y="7013"/>
                  </a:cubicBezTo>
                  <a:cubicBezTo>
                    <a:pt x="8466" y="6721"/>
                    <a:pt x="7963" y="5891"/>
                    <a:pt x="7769" y="5423"/>
                  </a:cubicBezTo>
                  <a:cubicBezTo>
                    <a:pt x="7716" y="5300"/>
                    <a:pt x="7769" y="5155"/>
                    <a:pt x="7889" y="5095"/>
                  </a:cubicBezTo>
                  <a:lnTo>
                    <a:pt x="8526" y="4782"/>
                  </a:lnTo>
                  <a:cubicBezTo>
                    <a:pt x="8825" y="4635"/>
                    <a:pt x="8962" y="4286"/>
                    <a:pt x="8839" y="3977"/>
                  </a:cubicBezTo>
                  <a:cubicBezTo>
                    <a:pt x="8742" y="3723"/>
                    <a:pt x="8502" y="3566"/>
                    <a:pt x="8244" y="3566"/>
                  </a:cubicBezTo>
                  <a:cubicBezTo>
                    <a:pt x="8184" y="3566"/>
                    <a:pt x="8122" y="3575"/>
                    <a:pt x="8061" y="3593"/>
                  </a:cubicBezTo>
                  <a:lnTo>
                    <a:pt x="7600" y="3730"/>
                  </a:lnTo>
                  <a:lnTo>
                    <a:pt x="7600" y="2495"/>
                  </a:lnTo>
                  <a:lnTo>
                    <a:pt x="7600" y="2485"/>
                  </a:lnTo>
                  <a:cubicBezTo>
                    <a:pt x="7484" y="310"/>
                    <a:pt x="5549" y="32"/>
                    <a:pt x="49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5060406" y="3354899"/>
              <a:ext cx="402776" cy="382344"/>
            </a:xfrm>
            <a:custGeom>
              <a:avLst/>
              <a:gdLst/>
              <a:ahLst/>
              <a:cxnLst/>
              <a:rect l="l" t="t" r="r" b="b"/>
              <a:pathLst>
                <a:path w="15475" h="14690" extrusionOk="0">
                  <a:moveTo>
                    <a:pt x="8128" y="466"/>
                  </a:moveTo>
                  <a:cubicBezTo>
                    <a:pt x="11921" y="466"/>
                    <a:pt x="15007" y="3552"/>
                    <a:pt x="15007" y="7345"/>
                  </a:cubicBezTo>
                  <a:cubicBezTo>
                    <a:pt x="15007" y="11138"/>
                    <a:pt x="11921" y="14223"/>
                    <a:pt x="8124" y="14223"/>
                  </a:cubicBezTo>
                  <a:cubicBezTo>
                    <a:pt x="4331" y="14223"/>
                    <a:pt x="1246" y="11138"/>
                    <a:pt x="1246" y="7345"/>
                  </a:cubicBezTo>
                  <a:cubicBezTo>
                    <a:pt x="1246" y="3552"/>
                    <a:pt x="4331" y="466"/>
                    <a:pt x="8128" y="466"/>
                  </a:cubicBezTo>
                  <a:close/>
                  <a:moveTo>
                    <a:pt x="8122" y="0"/>
                  </a:moveTo>
                  <a:cubicBezTo>
                    <a:pt x="6710" y="0"/>
                    <a:pt x="5290" y="406"/>
                    <a:pt x="4046" y="1237"/>
                  </a:cubicBezTo>
                  <a:cubicBezTo>
                    <a:pt x="1133" y="3186"/>
                    <a:pt x="0" y="6919"/>
                    <a:pt x="1341" y="10156"/>
                  </a:cubicBezTo>
                  <a:cubicBezTo>
                    <a:pt x="2493" y="12939"/>
                    <a:pt x="5199" y="14690"/>
                    <a:pt x="8120" y="14690"/>
                  </a:cubicBezTo>
                  <a:cubicBezTo>
                    <a:pt x="8596" y="14690"/>
                    <a:pt x="9078" y="14643"/>
                    <a:pt x="9560" y="14547"/>
                  </a:cubicBezTo>
                  <a:cubicBezTo>
                    <a:pt x="12994" y="13865"/>
                    <a:pt x="15471" y="10849"/>
                    <a:pt x="15471" y="7345"/>
                  </a:cubicBezTo>
                  <a:cubicBezTo>
                    <a:pt x="15475" y="5396"/>
                    <a:pt x="14700" y="3527"/>
                    <a:pt x="13318" y="2152"/>
                  </a:cubicBezTo>
                  <a:cubicBezTo>
                    <a:pt x="11898" y="732"/>
                    <a:pt x="10017" y="0"/>
                    <a:pt x="8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5143356" y="3411249"/>
              <a:ext cx="257178" cy="249682"/>
            </a:xfrm>
            <a:custGeom>
              <a:avLst/>
              <a:gdLst/>
              <a:ahLst/>
              <a:cxnLst/>
              <a:rect l="l" t="t" r="r" b="b"/>
              <a:pathLst>
                <a:path w="9881" h="9593" extrusionOk="0">
                  <a:moveTo>
                    <a:pt x="4930" y="1"/>
                  </a:moveTo>
                  <a:cubicBezTo>
                    <a:pt x="4339" y="32"/>
                    <a:pt x="2404" y="310"/>
                    <a:pt x="2288" y="2485"/>
                  </a:cubicBezTo>
                  <a:lnTo>
                    <a:pt x="2288" y="2495"/>
                  </a:lnTo>
                  <a:lnTo>
                    <a:pt x="2288" y="3730"/>
                  </a:lnTo>
                  <a:lnTo>
                    <a:pt x="1824" y="3597"/>
                  </a:lnTo>
                  <a:cubicBezTo>
                    <a:pt x="1760" y="3577"/>
                    <a:pt x="1696" y="3569"/>
                    <a:pt x="1636" y="3569"/>
                  </a:cubicBezTo>
                  <a:cubicBezTo>
                    <a:pt x="1181" y="3569"/>
                    <a:pt x="845" y="4064"/>
                    <a:pt x="1074" y="4508"/>
                  </a:cubicBezTo>
                  <a:cubicBezTo>
                    <a:pt x="1141" y="4627"/>
                    <a:pt x="1243" y="4730"/>
                    <a:pt x="1370" y="4789"/>
                  </a:cubicBezTo>
                  <a:lnTo>
                    <a:pt x="1996" y="5095"/>
                  </a:lnTo>
                  <a:cubicBezTo>
                    <a:pt x="2112" y="5155"/>
                    <a:pt x="2165" y="5300"/>
                    <a:pt x="2116" y="5423"/>
                  </a:cubicBezTo>
                  <a:cubicBezTo>
                    <a:pt x="1922" y="5891"/>
                    <a:pt x="1419" y="6721"/>
                    <a:pt x="198" y="7013"/>
                  </a:cubicBezTo>
                  <a:cubicBezTo>
                    <a:pt x="78" y="7041"/>
                    <a:pt x="1" y="7157"/>
                    <a:pt x="22" y="7277"/>
                  </a:cubicBezTo>
                  <a:cubicBezTo>
                    <a:pt x="26" y="7312"/>
                    <a:pt x="163" y="8072"/>
                    <a:pt x="1342" y="8128"/>
                  </a:cubicBezTo>
                  <a:cubicBezTo>
                    <a:pt x="1394" y="8336"/>
                    <a:pt x="1479" y="8607"/>
                    <a:pt x="1570" y="8719"/>
                  </a:cubicBezTo>
                  <a:cubicBezTo>
                    <a:pt x="1616" y="8776"/>
                    <a:pt x="1682" y="8808"/>
                    <a:pt x="1752" y="8808"/>
                  </a:cubicBezTo>
                  <a:cubicBezTo>
                    <a:pt x="1778" y="8808"/>
                    <a:pt x="1804" y="8803"/>
                    <a:pt x="1831" y="8793"/>
                  </a:cubicBezTo>
                  <a:cubicBezTo>
                    <a:pt x="1833" y="8793"/>
                    <a:pt x="2197" y="8665"/>
                    <a:pt x="2607" y="8665"/>
                  </a:cubicBezTo>
                  <a:cubicBezTo>
                    <a:pt x="2706" y="8665"/>
                    <a:pt x="2807" y="8673"/>
                    <a:pt x="2907" y="8691"/>
                  </a:cubicBezTo>
                  <a:cubicBezTo>
                    <a:pt x="2914" y="8691"/>
                    <a:pt x="3516" y="8818"/>
                    <a:pt x="3889" y="9184"/>
                  </a:cubicBezTo>
                  <a:cubicBezTo>
                    <a:pt x="4061" y="9356"/>
                    <a:pt x="4272" y="9479"/>
                    <a:pt x="4508" y="9539"/>
                  </a:cubicBezTo>
                  <a:cubicBezTo>
                    <a:pt x="4651" y="9574"/>
                    <a:pt x="4796" y="9592"/>
                    <a:pt x="4941" y="9592"/>
                  </a:cubicBezTo>
                  <a:cubicBezTo>
                    <a:pt x="5086" y="9592"/>
                    <a:pt x="5231" y="9574"/>
                    <a:pt x="5374" y="9539"/>
                  </a:cubicBezTo>
                  <a:cubicBezTo>
                    <a:pt x="5606" y="9479"/>
                    <a:pt x="5821" y="9356"/>
                    <a:pt x="5993" y="9184"/>
                  </a:cubicBezTo>
                  <a:cubicBezTo>
                    <a:pt x="6362" y="8818"/>
                    <a:pt x="6968" y="8695"/>
                    <a:pt x="6975" y="8691"/>
                  </a:cubicBezTo>
                  <a:cubicBezTo>
                    <a:pt x="7074" y="8673"/>
                    <a:pt x="7175" y="8665"/>
                    <a:pt x="7273" y="8665"/>
                  </a:cubicBezTo>
                  <a:cubicBezTo>
                    <a:pt x="7682" y="8665"/>
                    <a:pt x="8048" y="8793"/>
                    <a:pt x="8051" y="8793"/>
                  </a:cubicBezTo>
                  <a:cubicBezTo>
                    <a:pt x="8077" y="8802"/>
                    <a:pt x="8103" y="8806"/>
                    <a:pt x="8129" y="8806"/>
                  </a:cubicBezTo>
                  <a:cubicBezTo>
                    <a:pt x="8199" y="8806"/>
                    <a:pt x="8265" y="8776"/>
                    <a:pt x="8312" y="8719"/>
                  </a:cubicBezTo>
                  <a:cubicBezTo>
                    <a:pt x="8400" y="8607"/>
                    <a:pt x="8488" y="8336"/>
                    <a:pt x="8540" y="8128"/>
                  </a:cubicBezTo>
                  <a:cubicBezTo>
                    <a:pt x="9719" y="8072"/>
                    <a:pt x="9856" y="7312"/>
                    <a:pt x="9860" y="7277"/>
                  </a:cubicBezTo>
                  <a:cubicBezTo>
                    <a:pt x="9881" y="7157"/>
                    <a:pt x="9803" y="7041"/>
                    <a:pt x="9684" y="7013"/>
                  </a:cubicBezTo>
                  <a:cubicBezTo>
                    <a:pt x="8463" y="6721"/>
                    <a:pt x="7960" y="5891"/>
                    <a:pt x="7766" y="5423"/>
                  </a:cubicBezTo>
                  <a:cubicBezTo>
                    <a:pt x="7713" y="5300"/>
                    <a:pt x="7766" y="5155"/>
                    <a:pt x="7886" y="5095"/>
                  </a:cubicBezTo>
                  <a:lnTo>
                    <a:pt x="8512" y="4789"/>
                  </a:lnTo>
                  <a:cubicBezTo>
                    <a:pt x="8635" y="4726"/>
                    <a:pt x="8741" y="4627"/>
                    <a:pt x="8808" y="4504"/>
                  </a:cubicBezTo>
                  <a:cubicBezTo>
                    <a:pt x="9037" y="4064"/>
                    <a:pt x="8701" y="3569"/>
                    <a:pt x="8246" y="3569"/>
                  </a:cubicBezTo>
                  <a:cubicBezTo>
                    <a:pt x="8185" y="3569"/>
                    <a:pt x="8122" y="3577"/>
                    <a:pt x="8058" y="3597"/>
                  </a:cubicBezTo>
                  <a:lnTo>
                    <a:pt x="7594" y="3730"/>
                  </a:lnTo>
                  <a:lnTo>
                    <a:pt x="7594" y="3002"/>
                  </a:lnTo>
                  <a:cubicBezTo>
                    <a:pt x="7594" y="2875"/>
                    <a:pt x="7492" y="2770"/>
                    <a:pt x="7362" y="2770"/>
                  </a:cubicBezTo>
                  <a:cubicBezTo>
                    <a:pt x="7235" y="2770"/>
                    <a:pt x="7133" y="2875"/>
                    <a:pt x="7133" y="3002"/>
                  </a:cubicBezTo>
                  <a:lnTo>
                    <a:pt x="7133" y="4033"/>
                  </a:lnTo>
                  <a:cubicBezTo>
                    <a:pt x="7129" y="4082"/>
                    <a:pt x="7147" y="4131"/>
                    <a:pt x="7175" y="4174"/>
                  </a:cubicBezTo>
                  <a:cubicBezTo>
                    <a:pt x="7219" y="4236"/>
                    <a:pt x="7289" y="4271"/>
                    <a:pt x="7363" y="4271"/>
                  </a:cubicBezTo>
                  <a:cubicBezTo>
                    <a:pt x="7385" y="4271"/>
                    <a:pt x="7407" y="4268"/>
                    <a:pt x="7428" y="4262"/>
                  </a:cubicBezTo>
                  <a:lnTo>
                    <a:pt x="8192" y="4040"/>
                  </a:lnTo>
                  <a:cubicBezTo>
                    <a:pt x="8208" y="4035"/>
                    <a:pt x="8224" y="4033"/>
                    <a:pt x="8240" y="4033"/>
                  </a:cubicBezTo>
                  <a:cubicBezTo>
                    <a:pt x="8295" y="4033"/>
                    <a:pt x="8350" y="4060"/>
                    <a:pt x="8386" y="4107"/>
                  </a:cubicBezTo>
                  <a:cubicBezTo>
                    <a:pt x="8445" y="4195"/>
                    <a:pt x="8414" y="4318"/>
                    <a:pt x="8319" y="4367"/>
                  </a:cubicBezTo>
                  <a:lnTo>
                    <a:pt x="7682" y="4680"/>
                  </a:lnTo>
                  <a:cubicBezTo>
                    <a:pt x="7344" y="4849"/>
                    <a:pt x="7196" y="5250"/>
                    <a:pt x="7337" y="5599"/>
                  </a:cubicBezTo>
                  <a:cubicBezTo>
                    <a:pt x="7548" y="6112"/>
                    <a:pt x="8076" y="6992"/>
                    <a:pt x="9293" y="7386"/>
                  </a:cubicBezTo>
                  <a:cubicBezTo>
                    <a:pt x="9173" y="7513"/>
                    <a:pt x="8918" y="7668"/>
                    <a:pt x="8396" y="7668"/>
                  </a:cubicBezTo>
                  <a:cubicBezTo>
                    <a:pt x="8384" y="7668"/>
                    <a:pt x="8373" y="7668"/>
                    <a:pt x="8361" y="7667"/>
                  </a:cubicBezTo>
                  <a:cubicBezTo>
                    <a:pt x="8252" y="7667"/>
                    <a:pt x="8157" y="7741"/>
                    <a:pt x="8132" y="7847"/>
                  </a:cubicBezTo>
                  <a:cubicBezTo>
                    <a:pt x="8097" y="8009"/>
                    <a:pt x="8044" y="8181"/>
                    <a:pt x="8006" y="8297"/>
                  </a:cubicBezTo>
                  <a:cubicBezTo>
                    <a:pt x="7832" y="8253"/>
                    <a:pt x="7568" y="8203"/>
                    <a:pt x="7278" y="8203"/>
                  </a:cubicBezTo>
                  <a:cubicBezTo>
                    <a:pt x="7149" y="8203"/>
                    <a:pt x="7016" y="8213"/>
                    <a:pt x="6883" y="8237"/>
                  </a:cubicBezTo>
                  <a:cubicBezTo>
                    <a:pt x="6855" y="8244"/>
                    <a:pt x="6137" y="8389"/>
                    <a:pt x="5666" y="8853"/>
                  </a:cubicBezTo>
                  <a:cubicBezTo>
                    <a:pt x="5557" y="8966"/>
                    <a:pt x="5416" y="9050"/>
                    <a:pt x="5261" y="9089"/>
                  </a:cubicBezTo>
                  <a:cubicBezTo>
                    <a:pt x="5156" y="9115"/>
                    <a:pt x="5048" y="9128"/>
                    <a:pt x="4941" y="9128"/>
                  </a:cubicBezTo>
                  <a:cubicBezTo>
                    <a:pt x="4834" y="9128"/>
                    <a:pt x="4726" y="9115"/>
                    <a:pt x="4621" y="9089"/>
                  </a:cubicBezTo>
                  <a:cubicBezTo>
                    <a:pt x="4466" y="9050"/>
                    <a:pt x="4325" y="8966"/>
                    <a:pt x="4216" y="8853"/>
                  </a:cubicBezTo>
                  <a:cubicBezTo>
                    <a:pt x="3745" y="8389"/>
                    <a:pt x="3027" y="8244"/>
                    <a:pt x="2995" y="8237"/>
                  </a:cubicBezTo>
                  <a:cubicBezTo>
                    <a:pt x="2864" y="8213"/>
                    <a:pt x="2731" y="8203"/>
                    <a:pt x="2603" y="8203"/>
                  </a:cubicBezTo>
                  <a:cubicBezTo>
                    <a:pt x="2314" y="8203"/>
                    <a:pt x="2049" y="8253"/>
                    <a:pt x="1876" y="8297"/>
                  </a:cubicBezTo>
                  <a:cubicBezTo>
                    <a:pt x="1838" y="8181"/>
                    <a:pt x="1785" y="8009"/>
                    <a:pt x="1750" y="7847"/>
                  </a:cubicBezTo>
                  <a:cubicBezTo>
                    <a:pt x="1726" y="7744"/>
                    <a:pt x="1631" y="7667"/>
                    <a:pt x="1528" y="7667"/>
                  </a:cubicBezTo>
                  <a:cubicBezTo>
                    <a:pt x="1526" y="7667"/>
                    <a:pt x="1523" y="7667"/>
                    <a:pt x="1521" y="7667"/>
                  </a:cubicBezTo>
                  <a:cubicBezTo>
                    <a:pt x="1509" y="7668"/>
                    <a:pt x="1497" y="7668"/>
                    <a:pt x="1485" y="7668"/>
                  </a:cubicBezTo>
                  <a:cubicBezTo>
                    <a:pt x="964" y="7668"/>
                    <a:pt x="712" y="7517"/>
                    <a:pt x="589" y="7386"/>
                  </a:cubicBezTo>
                  <a:cubicBezTo>
                    <a:pt x="1806" y="6988"/>
                    <a:pt x="2334" y="6109"/>
                    <a:pt x="2545" y="5599"/>
                  </a:cubicBezTo>
                  <a:cubicBezTo>
                    <a:pt x="2686" y="5250"/>
                    <a:pt x="2538" y="4849"/>
                    <a:pt x="2200" y="4680"/>
                  </a:cubicBezTo>
                  <a:lnTo>
                    <a:pt x="1563" y="4367"/>
                  </a:lnTo>
                  <a:cubicBezTo>
                    <a:pt x="1468" y="4318"/>
                    <a:pt x="1437" y="4195"/>
                    <a:pt x="1496" y="4107"/>
                  </a:cubicBezTo>
                  <a:cubicBezTo>
                    <a:pt x="1532" y="4060"/>
                    <a:pt x="1587" y="4033"/>
                    <a:pt x="1642" y="4033"/>
                  </a:cubicBezTo>
                  <a:cubicBezTo>
                    <a:pt x="1658" y="4033"/>
                    <a:pt x="1674" y="4035"/>
                    <a:pt x="1690" y="4040"/>
                  </a:cubicBezTo>
                  <a:lnTo>
                    <a:pt x="2453" y="4262"/>
                  </a:lnTo>
                  <a:cubicBezTo>
                    <a:pt x="2474" y="4268"/>
                    <a:pt x="2496" y="4271"/>
                    <a:pt x="2518" y="4271"/>
                  </a:cubicBezTo>
                  <a:cubicBezTo>
                    <a:pt x="2591" y="4271"/>
                    <a:pt x="2663" y="4236"/>
                    <a:pt x="2707" y="4174"/>
                  </a:cubicBezTo>
                  <a:cubicBezTo>
                    <a:pt x="2735" y="4131"/>
                    <a:pt x="2749" y="4082"/>
                    <a:pt x="2749" y="4033"/>
                  </a:cubicBezTo>
                  <a:lnTo>
                    <a:pt x="2749" y="2502"/>
                  </a:lnTo>
                  <a:cubicBezTo>
                    <a:pt x="2847" y="778"/>
                    <a:pt x="4304" y="504"/>
                    <a:pt x="4944" y="465"/>
                  </a:cubicBezTo>
                  <a:cubicBezTo>
                    <a:pt x="5504" y="497"/>
                    <a:pt x="6697" y="715"/>
                    <a:pt x="7045" y="1936"/>
                  </a:cubicBezTo>
                  <a:cubicBezTo>
                    <a:pt x="7073" y="2034"/>
                    <a:pt x="7165" y="2105"/>
                    <a:pt x="7267" y="2105"/>
                  </a:cubicBezTo>
                  <a:lnTo>
                    <a:pt x="7270" y="2105"/>
                  </a:lnTo>
                  <a:cubicBezTo>
                    <a:pt x="7425" y="2105"/>
                    <a:pt x="7534" y="1957"/>
                    <a:pt x="7492" y="1809"/>
                  </a:cubicBezTo>
                  <a:cubicBezTo>
                    <a:pt x="7059" y="251"/>
                    <a:pt x="5483" y="29"/>
                    <a:pt x="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Staatliches</vt:lpstr>
      <vt:lpstr>Cairo</vt:lpstr>
      <vt:lpstr>Courier New</vt:lpstr>
      <vt:lpstr>Cool Startup Business Plan by Slidesgo</vt:lpstr>
      <vt:lpstr>Ai</vt:lpstr>
      <vt:lpstr>Bİzİm qrup</vt:lpstr>
      <vt:lpstr>PROBLEM VS. Həlləri</vt:lpstr>
      <vt:lpstr>Premium abunəçilik planları</vt:lpstr>
      <vt:lpstr>Maliyyə </vt:lpstr>
      <vt:lpstr>Bizim PlanLar</vt:lpstr>
      <vt:lpstr>Proyektin Gələcəkdə inkişaf proqnozu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1</cp:revision>
  <dcterms:modified xsi:type="dcterms:W3CDTF">2025-09-13T15:32:36Z</dcterms:modified>
</cp:coreProperties>
</file>