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2" d="100"/>
          <a:sy n="132" d="100"/>
        </p:scale>
        <p:origin x="126" y="5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1" Type="http://schemas.openxmlformats.org/officeDocument/2006/relationships/hyperlink" Target="https://data.cityofnewyork.us/Health/DOHMH-New-York-City-Restaurant-Inspection-Results/43nn-pn8j/about_data" TargetMode="External"/></Relationships>
</file>

<file path=ppt/diagrams/_rels/data6.xml.rels><?xml version="1.0" encoding="UTF-8" standalone="yes"?>
<Relationships xmlns="http://schemas.openxmlformats.org/package/2006/relationships"><Relationship Id="rId1" Type="http://schemas.openxmlformats.org/officeDocument/2006/relationships/hyperlink" Target="https://www.scq.ubc.ca/so-much-candy-data-seriously/" TargetMode="External"/></Relationships>
</file>

<file path=ppt/diagrams/_rels/data8.xml.rels><?xml version="1.0" encoding="UTF-8" standalone="yes"?>
<Relationships xmlns="http://schemas.openxmlformats.org/package/2006/relationships"><Relationship Id="rId1" Type="http://schemas.openxmlformats.org/officeDocument/2006/relationships/hyperlink" Target="https://www.kaggle.com/datasets/snehangsude/audible-dataset?select=audible_uncleaned.csv"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1" Type="http://schemas.openxmlformats.org/officeDocument/2006/relationships/hyperlink" Target="https://data.cityofnewyork.us/Health/DOHMH-New-York-City-Restaurant-Inspection-Results/43nn-pn8j/about_data"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s://www.scq.ubc.ca/so-much-candy-data-seriously/"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s://www.kaggle.com/datasets/snehangsude/audible-dataset?select=audible_uncleaned.csv"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16ABA-6C50-42C5-90DE-B5E98AE8A2A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B46043-4505-469D-A6C3-EE59A7A75789}">
      <dgm:prSet/>
      <dgm:spPr/>
      <dgm:t>
        <a:bodyPr/>
        <a:lstStyle/>
        <a:p>
          <a:pPr>
            <a:lnSpc>
              <a:spcPct val="100000"/>
            </a:lnSpc>
          </a:pPr>
          <a:r>
            <a:rPr lang="en-US" dirty="0">
              <a:solidFill>
                <a:schemeClr val="bg1"/>
              </a:solidFill>
            </a:rPr>
            <a:t>To get accurate insights from a given data set, the input raw data needs to maintain a level of quality. If the input values are incorrect then it will not lead to the correct output result even if the analysis process is correct.</a:t>
          </a:r>
        </a:p>
      </dgm:t>
    </dgm:pt>
    <dgm:pt modelId="{26A9C7DF-070F-4678-A22D-185EA438F381}" type="parTrans" cxnId="{F5288DB0-29D0-4020-BC73-B4B607318037}">
      <dgm:prSet/>
      <dgm:spPr/>
      <dgm:t>
        <a:bodyPr/>
        <a:lstStyle/>
        <a:p>
          <a:endParaRPr lang="en-US"/>
        </a:p>
      </dgm:t>
    </dgm:pt>
    <dgm:pt modelId="{8D5C9416-9785-42AE-80DC-D767065F0D95}" type="sibTrans" cxnId="{F5288DB0-29D0-4020-BC73-B4B607318037}">
      <dgm:prSet/>
      <dgm:spPr/>
      <dgm:t>
        <a:bodyPr/>
        <a:lstStyle/>
        <a:p>
          <a:endParaRPr lang="en-US"/>
        </a:p>
      </dgm:t>
    </dgm:pt>
    <dgm:pt modelId="{7E193907-2AB9-48A2-9FD2-29E5EEB31D3C}">
      <dgm:prSet/>
      <dgm:spPr/>
      <dgm:t>
        <a:bodyPr/>
        <a:lstStyle/>
        <a:p>
          <a:pPr>
            <a:lnSpc>
              <a:spcPct val="100000"/>
            </a:lnSpc>
          </a:pPr>
          <a:r>
            <a:rPr lang="en-US" dirty="0">
              <a:solidFill>
                <a:schemeClr val="bg1"/>
              </a:solidFill>
            </a:rPr>
            <a:t>Cleaning data also ensures that the data is structured in a way that can perform uniform transformations.</a:t>
          </a:r>
        </a:p>
      </dgm:t>
    </dgm:pt>
    <dgm:pt modelId="{24E0B2FA-BD19-4934-A0D3-F5F41FBD9D24}" type="parTrans" cxnId="{300C8ED0-78B4-4226-AD7D-909A4AFC985D}">
      <dgm:prSet/>
      <dgm:spPr/>
      <dgm:t>
        <a:bodyPr/>
        <a:lstStyle/>
        <a:p>
          <a:endParaRPr lang="en-US"/>
        </a:p>
      </dgm:t>
    </dgm:pt>
    <dgm:pt modelId="{A7001C3C-51C2-4E0C-8CF2-85FBE7D644EC}" type="sibTrans" cxnId="{300C8ED0-78B4-4226-AD7D-909A4AFC985D}">
      <dgm:prSet/>
      <dgm:spPr/>
      <dgm:t>
        <a:bodyPr/>
        <a:lstStyle/>
        <a:p>
          <a:endParaRPr lang="en-US"/>
        </a:p>
      </dgm:t>
    </dgm:pt>
    <dgm:pt modelId="{83C14F89-D9E3-4674-A765-6DE2C7D2D536}" type="pres">
      <dgm:prSet presAssocID="{FB116ABA-6C50-42C5-90DE-B5E98AE8A2A9}" presName="root" presStyleCnt="0">
        <dgm:presLayoutVars>
          <dgm:dir/>
          <dgm:resizeHandles val="exact"/>
        </dgm:presLayoutVars>
      </dgm:prSet>
      <dgm:spPr/>
    </dgm:pt>
    <dgm:pt modelId="{40045156-59DB-4A56-87CC-C14312086DB5}" type="pres">
      <dgm:prSet presAssocID="{60B46043-4505-469D-A6C3-EE59A7A75789}" presName="compNode" presStyleCnt="0"/>
      <dgm:spPr/>
    </dgm:pt>
    <dgm:pt modelId="{1DDDBFCA-48D7-4368-B67B-A5CC3F3A1996}" type="pres">
      <dgm:prSet presAssocID="{60B46043-4505-469D-A6C3-EE59A7A75789}" presName="bgRect" presStyleLbl="bgShp" presStyleIdx="0" presStyleCnt="2"/>
      <dgm:spPr/>
    </dgm:pt>
    <dgm:pt modelId="{08877AE0-8B45-4071-B28E-8B82A141FA87}" type="pres">
      <dgm:prSet presAssocID="{60B46043-4505-469D-A6C3-EE59A7A757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5E61768-208A-41B9-97A9-39D406982168}" type="pres">
      <dgm:prSet presAssocID="{60B46043-4505-469D-A6C3-EE59A7A75789}" presName="spaceRect" presStyleCnt="0"/>
      <dgm:spPr/>
    </dgm:pt>
    <dgm:pt modelId="{F5C8EBCD-86C7-4954-8C02-23DC0B74CA1B}" type="pres">
      <dgm:prSet presAssocID="{60B46043-4505-469D-A6C3-EE59A7A75789}" presName="parTx" presStyleLbl="revTx" presStyleIdx="0" presStyleCnt="2">
        <dgm:presLayoutVars>
          <dgm:chMax val="0"/>
          <dgm:chPref val="0"/>
        </dgm:presLayoutVars>
      </dgm:prSet>
      <dgm:spPr/>
    </dgm:pt>
    <dgm:pt modelId="{82A8D8B9-9498-4F4D-9336-76AD68222BE8}" type="pres">
      <dgm:prSet presAssocID="{8D5C9416-9785-42AE-80DC-D767065F0D95}" presName="sibTrans" presStyleCnt="0"/>
      <dgm:spPr/>
    </dgm:pt>
    <dgm:pt modelId="{AADB7343-F8A1-4A7A-A443-41DE747BD96E}" type="pres">
      <dgm:prSet presAssocID="{7E193907-2AB9-48A2-9FD2-29E5EEB31D3C}" presName="compNode" presStyleCnt="0"/>
      <dgm:spPr/>
    </dgm:pt>
    <dgm:pt modelId="{B98C1BCB-22EF-48C7-A3E4-EDDBFB174E73}" type="pres">
      <dgm:prSet presAssocID="{7E193907-2AB9-48A2-9FD2-29E5EEB31D3C}" presName="bgRect" presStyleLbl="bgShp" presStyleIdx="1" presStyleCnt="2"/>
      <dgm:spPr/>
    </dgm:pt>
    <dgm:pt modelId="{8E5547A8-89B1-4E64-BF87-752CDB7B836A}" type="pres">
      <dgm:prSet presAssocID="{7E193907-2AB9-48A2-9FD2-29E5EEB31D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C1AF171B-3B73-426E-A1FA-7979B398D7AB}" type="pres">
      <dgm:prSet presAssocID="{7E193907-2AB9-48A2-9FD2-29E5EEB31D3C}" presName="spaceRect" presStyleCnt="0"/>
      <dgm:spPr/>
    </dgm:pt>
    <dgm:pt modelId="{E6D49E01-F931-48AC-85CC-A667E2243D96}" type="pres">
      <dgm:prSet presAssocID="{7E193907-2AB9-48A2-9FD2-29E5EEB31D3C}" presName="parTx" presStyleLbl="revTx" presStyleIdx="1" presStyleCnt="2">
        <dgm:presLayoutVars>
          <dgm:chMax val="0"/>
          <dgm:chPref val="0"/>
        </dgm:presLayoutVars>
      </dgm:prSet>
      <dgm:spPr/>
    </dgm:pt>
  </dgm:ptLst>
  <dgm:cxnLst>
    <dgm:cxn modelId="{CF76662F-16D6-417B-B903-09D92CE1CCCB}" type="presOf" srcId="{FB116ABA-6C50-42C5-90DE-B5E98AE8A2A9}" destId="{83C14F89-D9E3-4674-A765-6DE2C7D2D536}" srcOrd="0" destOrd="0" presId="urn:microsoft.com/office/officeart/2018/2/layout/IconVerticalSolidList"/>
    <dgm:cxn modelId="{D316083C-07D3-424A-BC54-F8CE425FE7B4}" type="presOf" srcId="{7E193907-2AB9-48A2-9FD2-29E5EEB31D3C}" destId="{E6D49E01-F931-48AC-85CC-A667E2243D96}" srcOrd="0" destOrd="0" presId="urn:microsoft.com/office/officeart/2018/2/layout/IconVerticalSolidList"/>
    <dgm:cxn modelId="{8FF7CC63-BDA9-4DD1-9BDE-3C9BAC498B05}" type="presOf" srcId="{60B46043-4505-469D-A6C3-EE59A7A75789}" destId="{F5C8EBCD-86C7-4954-8C02-23DC0B74CA1B}" srcOrd="0" destOrd="0" presId="urn:microsoft.com/office/officeart/2018/2/layout/IconVerticalSolidList"/>
    <dgm:cxn modelId="{F5288DB0-29D0-4020-BC73-B4B607318037}" srcId="{FB116ABA-6C50-42C5-90DE-B5E98AE8A2A9}" destId="{60B46043-4505-469D-A6C3-EE59A7A75789}" srcOrd="0" destOrd="0" parTransId="{26A9C7DF-070F-4678-A22D-185EA438F381}" sibTransId="{8D5C9416-9785-42AE-80DC-D767065F0D95}"/>
    <dgm:cxn modelId="{300C8ED0-78B4-4226-AD7D-909A4AFC985D}" srcId="{FB116ABA-6C50-42C5-90DE-B5E98AE8A2A9}" destId="{7E193907-2AB9-48A2-9FD2-29E5EEB31D3C}" srcOrd="1" destOrd="0" parTransId="{24E0B2FA-BD19-4934-A0D3-F5F41FBD9D24}" sibTransId="{A7001C3C-51C2-4E0C-8CF2-85FBE7D644EC}"/>
    <dgm:cxn modelId="{FA2F4799-A737-4135-B6BF-3A7A2A9443F8}" type="presParOf" srcId="{83C14F89-D9E3-4674-A765-6DE2C7D2D536}" destId="{40045156-59DB-4A56-87CC-C14312086DB5}" srcOrd="0" destOrd="0" presId="urn:microsoft.com/office/officeart/2018/2/layout/IconVerticalSolidList"/>
    <dgm:cxn modelId="{1F57D8D4-7854-4319-8081-0009FCEAA233}" type="presParOf" srcId="{40045156-59DB-4A56-87CC-C14312086DB5}" destId="{1DDDBFCA-48D7-4368-B67B-A5CC3F3A1996}" srcOrd="0" destOrd="0" presId="urn:microsoft.com/office/officeart/2018/2/layout/IconVerticalSolidList"/>
    <dgm:cxn modelId="{7986B13D-B72E-4644-9ECE-C886D5FF3E3C}" type="presParOf" srcId="{40045156-59DB-4A56-87CC-C14312086DB5}" destId="{08877AE0-8B45-4071-B28E-8B82A141FA87}" srcOrd="1" destOrd="0" presId="urn:microsoft.com/office/officeart/2018/2/layout/IconVerticalSolidList"/>
    <dgm:cxn modelId="{92C3942F-A605-4D18-A1AD-075A7E2F4962}" type="presParOf" srcId="{40045156-59DB-4A56-87CC-C14312086DB5}" destId="{45E61768-208A-41B9-97A9-39D406982168}" srcOrd="2" destOrd="0" presId="urn:microsoft.com/office/officeart/2018/2/layout/IconVerticalSolidList"/>
    <dgm:cxn modelId="{E2A19B3A-5D18-4A20-AEDD-85BE0E776462}" type="presParOf" srcId="{40045156-59DB-4A56-87CC-C14312086DB5}" destId="{F5C8EBCD-86C7-4954-8C02-23DC0B74CA1B}" srcOrd="3" destOrd="0" presId="urn:microsoft.com/office/officeart/2018/2/layout/IconVerticalSolidList"/>
    <dgm:cxn modelId="{25FC48F6-0C5F-41B3-9874-7299CDDD49BA}" type="presParOf" srcId="{83C14F89-D9E3-4674-A765-6DE2C7D2D536}" destId="{82A8D8B9-9498-4F4D-9336-76AD68222BE8}" srcOrd="1" destOrd="0" presId="urn:microsoft.com/office/officeart/2018/2/layout/IconVerticalSolidList"/>
    <dgm:cxn modelId="{F5D4C3EC-455E-48F4-8BD6-A190162F5C6E}" type="presParOf" srcId="{83C14F89-D9E3-4674-A765-6DE2C7D2D536}" destId="{AADB7343-F8A1-4A7A-A443-41DE747BD96E}" srcOrd="2" destOrd="0" presId="urn:microsoft.com/office/officeart/2018/2/layout/IconVerticalSolidList"/>
    <dgm:cxn modelId="{FA427BF5-1311-4879-A27B-C653736E527D}" type="presParOf" srcId="{AADB7343-F8A1-4A7A-A443-41DE747BD96E}" destId="{B98C1BCB-22EF-48C7-A3E4-EDDBFB174E73}" srcOrd="0" destOrd="0" presId="urn:microsoft.com/office/officeart/2018/2/layout/IconVerticalSolidList"/>
    <dgm:cxn modelId="{3E4E2368-DDAC-4765-AEE0-45770CF54F8E}" type="presParOf" srcId="{AADB7343-F8A1-4A7A-A443-41DE747BD96E}" destId="{8E5547A8-89B1-4E64-BF87-752CDB7B836A}" srcOrd="1" destOrd="0" presId="urn:microsoft.com/office/officeart/2018/2/layout/IconVerticalSolidList"/>
    <dgm:cxn modelId="{AAE89ABE-B7B4-4366-B081-6B23FD7FB9B1}" type="presParOf" srcId="{AADB7343-F8A1-4A7A-A443-41DE747BD96E}" destId="{C1AF171B-3B73-426E-A1FA-7979B398D7AB}" srcOrd="2" destOrd="0" presId="urn:microsoft.com/office/officeart/2018/2/layout/IconVerticalSolidList"/>
    <dgm:cxn modelId="{1CEDD94C-1C7E-463B-94DA-BF72B6652FBB}" type="presParOf" srcId="{AADB7343-F8A1-4A7A-A443-41DE747BD96E}" destId="{E6D49E01-F931-48AC-85CC-A667E2243D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170F46A-E1C0-48DE-B92D-CDDBD664714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D422CF8-5B76-4A35-B58E-5953CAF3BC20}">
      <dgm:prSet/>
      <dgm:spPr/>
      <dgm:t>
        <a:bodyPr/>
        <a:lstStyle/>
        <a:p>
          <a:r>
            <a:rPr lang="en-US" dirty="0"/>
            <a:t>Data cleaning is an essential part of the data analysis pipeline and can significantly improve model accuracy.</a:t>
          </a:r>
        </a:p>
      </dgm:t>
    </dgm:pt>
    <dgm:pt modelId="{45666BA2-10C1-45B6-8633-2780E5504FB0}" type="parTrans" cxnId="{39DC04EC-DF56-474C-89CE-F2E1D941D204}">
      <dgm:prSet/>
      <dgm:spPr/>
      <dgm:t>
        <a:bodyPr/>
        <a:lstStyle/>
        <a:p>
          <a:endParaRPr lang="en-US"/>
        </a:p>
      </dgm:t>
    </dgm:pt>
    <dgm:pt modelId="{F0CCCB62-5E76-4A07-97EA-CC7A38EACBD6}" type="sibTrans" cxnId="{39DC04EC-DF56-474C-89CE-F2E1D941D204}">
      <dgm:prSet/>
      <dgm:spPr/>
      <dgm:t>
        <a:bodyPr/>
        <a:lstStyle/>
        <a:p>
          <a:endParaRPr lang="en-US"/>
        </a:p>
      </dgm:t>
    </dgm:pt>
    <dgm:pt modelId="{9ADBDB27-F778-4462-9E36-70BFB42861A9}">
      <dgm:prSet/>
      <dgm:spPr/>
      <dgm:t>
        <a:bodyPr/>
        <a:lstStyle/>
        <a:p>
          <a:r>
            <a:rPr lang="en-US" dirty="0"/>
            <a:t>By handling missing data, encoding categorical variables, scaling numerical features, and creating new meaningful features, data scientists can build more reliable and effective machine learning models.</a:t>
          </a:r>
        </a:p>
      </dgm:t>
    </dgm:pt>
    <dgm:pt modelId="{B8A971C3-8514-4875-8158-076714D4CEAA}" type="parTrans" cxnId="{382DEB81-09F9-4D40-9109-EF51003FFB2D}">
      <dgm:prSet/>
      <dgm:spPr/>
      <dgm:t>
        <a:bodyPr/>
        <a:lstStyle/>
        <a:p>
          <a:endParaRPr lang="en-US"/>
        </a:p>
      </dgm:t>
    </dgm:pt>
    <dgm:pt modelId="{CD46B59C-0E50-40D3-9629-0BDF8B8304DF}" type="sibTrans" cxnId="{382DEB81-09F9-4D40-9109-EF51003FFB2D}">
      <dgm:prSet/>
      <dgm:spPr/>
      <dgm:t>
        <a:bodyPr/>
        <a:lstStyle/>
        <a:p>
          <a:endParaRPr lang="en-US"/>
        </a:p>
      </dgm:t>
    </dgm:pt>
    <dgm:pt modelId="{6BD63C31-2E21-47D5-AEB0-6235532BCC8B}">
      <dgm:prSet/>
      <dgm:spPr/>
      <dgm:t>
        <a:bodyPr/>
        <a:lstStyle/>
        <a:p>
          <a:r>
            <a:rPr lang="en-US" dirty="0"/>
            <a:t>By organizing your data in a tidy format, you make it easier to clean, analyze, and visualize, ultimately leading to more accurate insights and better decisions.</a:t>
          </a:r>
        </a:p>
      </dgm:t>
    </dgm:pt>
    <dgm:pt modelId="{28B25DFE-0AA0-4D88-994F-847C1C4353BD}" type="parTrans" cxnId="{088F891C-2A89-45C7-9238-007880CD001B}">
      <dgm:prSet/>
      <dgm:spPr/>
      <dgm:t>
        <a:bodyPr/>
        <a:lstStyle/>
        <a:p>
          <a:endParaRPr lang="en-US"/>
        </a:p>
      </dgm:t>
    </dgm:pt>
    <dgm:pt modelId="{AEC9A7D3-82AD-4070-A994-2C53E2F19439}" type="sibTrans" cxnId="{088F891C-2A89-45C7-9238-007880CD001B}">
      <dgm:prSet/>
      <dgm:spPr/>
      <dgm:t>
        <a:bodyPr/>
        <a:lstStyle/>
        <a:p>
          <a:endParaRPr lang="en-US"/>
        </a:p>
      </dgm:t>
    </dgm:pt>
    <dgm:pt modelId="{C4BA082F-A2BA-45C8-8706-0EA6B9E46402}" type="pres">
      <dgm:prSet presAssocID="{2170F46A-E1C0-48DE-B92D-CDDBD664714E}" presName="root" presStyleCnt="0">
        <dgm:presLayoutVars>
          <dgm:dir/>
          <dgm:resizeHandles val="exact"/>
        </dgm:presLayoutVars>
      </dgm:prSet>
      <dgm:spPr/>
    </dgm:pt>
    <dgm:pt modelId="{FF437EBA-2EAA-4065-A222-0F0085B36090}" type="pres">
      <dgm:prSet presAssocID="{3D422CF8-5B76-4A35-B58E-5953CAF3BC20}" presName="compNode" presStyleCnt="0"/>
      <dgm:spPr/>
    </dgm:pt>
    <dgm:pt modelId="{8097875F-4EAA-4E65-BF2E-323D3290388E}" type="pres">
      <dgm:prSet presAssocID="{3D422CF8-5B76-4A35-B58E-5953CAF3BC20}" presName="bgRect" presStyleLbl="bgShp" presStyleIdx="0" presStyleCnt="3"/>
      <dgm:spPr/>
    </dgm:pt>
    <dgm:pt modelId="{9A300EFB-4984-4FC2-A4AE-BEF9E9CEB302}" type="pres">
      <dgm:prSet presAssocID="{3D422CF8-5B76-4A35-B58E-5953CAF3BC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D77C47E-5111-4E0B-A134-B68C80DC7B2E}" type="pres">
      <dgm:prSet presAssocID="{3D422CF8-5B76-4A35-B58E-5953CAF3BC20}" presName="spaceRect" presStyleCnt="0"/>
      <dgm:spPr/>
    </dgm:pt>
    <dgm:pt modelId="{CC0EB6E2-9381-4F07-A9BF-09A14E600578}" type="pres">
      <dgm:prSet presAssocID="{3D422CF8-5B76-4A35-B58E-5953CAF3BC20}" presName="parTx" presStyleLbl="revTx" presStyleIdx="0" presStyleCnt="3">
        <dgm:presLayoutVars>
          <dgm:chMax val="0"/>
          <dgm:chPref val="0"/>
        </dgm:presLayoutVars>
      </dgm:prSet>
      <dgm:spPr/>
    </dgm:pt>
    <dgm:pt modelId="{ED327B39-7329-436F-9628-1C373443BC4A}" type="pres">
      <dgm:prSet presAssocID="{F0CCCB62-5E76-4A07-97EA-CC7A38EACBD6}" presName="sibTrans" presStyleCnt="0"/>
      <dgm:spPr/>
    </dgm:pt>
    <dgm:pt modelId="{5A60FA64-F292-4F68-A00C-D5EC022537F6}" type="pres">
      <dgm:prSet presAssocID="{9ADBDB27-F778-4462-9E36-70BFB42861A9}" presName="compNode" presStyleCnt="0"/>
      <dgm:spPr/>
    </dgm:pt>
    <dgm:pt modelId="{1BC872F5-A23B-4409-BF7E-ECD8E4BCD0E1}" type="pres">
      <dgm:prSet presAssocID="{9ADBDB27-F778-4462-9E36-70BFB42861A9}" presName="bgRect" presStyleLbl="bgShp" presStyleIdx="1" presStyleCnt="3"/>
      <dgm:spPr/>
    </dgm:pt>
    <dgm:pt modelId="{DEEF0584-CCC7-4A01-A48D-E26B7B8549B7}" type="pres">
      <dgm:prSet presAssocID="{9ADBDB27-F778-4462-9E36-70BFB42861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5A3FD8C9-C4A7-4678-90CF-F5BD5EDF1269}" type="pres">
      <dgm:prSet presAssocID="{9ADBDB27-F778-4462-9E36-70BFB42861A9}" presName="spaceRect" presStyleCnt="0"/>
      <dgm:spPr/>
    </dgm:pt>
    <dgm:pt modelId="{0217E90E-F613-4AAF-8EAF-A3C511C87025}" type="pres">
      <dgm:prSet presAssocID="{9ADBDB27-F778-4462-9E36-70BFB42861A9}" presName="parTx" presStyleLbl="revTx" presStyleIdx="1" presStyleCnt="3">
        <dgm:presLayoutVars>
          <dgm:chMax val="0"/>
          <dgm:chPref val="0"/>
        </dgm:presLayoutVars>
      </dgm:prSet>
      <dgm:spPr/>
    </dgm:pt>
    <dgm:pt modelId="{CA5F845A-6D6B-41E7-AF57-19747E7BB023}" type="pres">
      <dgm:prSet presAssocID="{CD46B59C-0E50-40D3-9629-0BDF8B8304DF}" presName="sibTrans" presStyleCnt="0"/>
      <dgm:spPr/>
    </dgm:pt>
    <dgm:pt modelId="{C8E995BB-E560-42F2-8735-A3BC914AE8A3}" type="pres">
      <dgm:prSet presAssocID="{6BD63C31-2E21-47D5-AEB0-6235532BCC8B}" presName="compNode" presStyleCnt="0"/>
      <dgm:spPr/>
    </dgm:pt>
    <dgm:pt modelId="{532E46BF-5ED4-44AA-AB6D-D96FABA10B58}" type="pres">
      <dgm:prSet presAssocID="{6BD63C31-2E21-47D5-AEB0-6235532BCC8B}" presName="bgRect" presStyleLbl="bgShp" presStyleIdx="2" presStyleCnt="3"/>
      <dgm:spPr/>
    </dgm:pt>
    <dgm:pt modelId="{BDD27DA6-E04E-4DDF-A1BE-441AA4D8C60D}" type="pres">
      <dgm:prSet presAssocID="{6BD63C31-2E21-47D5-AEB0-6235532BCC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2086306-F476-4D10-B142-0A9C1FD261B4}" type="pres">
      <dgm:prSet presAssocID="{6BD63C31-2E21-47D5-AEB0-6235532BCC8B}" presName="spaceRect" presStyleCnt="0"/>
      <dgm:spPr/>
    </dgm:pt>
    <dgm:pt modelId="{605411CE-533F-4D71-89D7-10A4C4ECC709}" type="pres">
      <dgm:prSet presAssocID="{6BD63C31-2E21-47D5-AEB0-6235532BCC8B}" presName="parTx" presStyleLbl="revTx" presStyleIdx="2" presStyleCnt="3">
        <dgm:presLayoutVars>
          <dgm:chMax val="0"/>
          <dgm:chPref val="0"/>
        </dgm:presLayoutVars>
      </dgm:prSet>
      <dgm:spPr/>
    </dgm:pt>
  </dgm:ptLst>
  <dgm:cxnLst>
    <dgm:cxn modelId="{088F891C-2A89-45C7-9238-007880CD001B}" srcId="{2170F46A-E1C0-48DE-B92D-CDDBD664714E}" destId="{6BD63C31-2E21-47D5-AEB0-6235532BCC8B}" srcOrd="2" destOrd="0" parTransId="{28B25DFE-0AA0-4D88-994F-847C1C4353BD}" sibTransId="{AEC9A7D3-82AD-4070-A994-2C53E2F19439}"/>
    <dgm:cxn modelId="{382DEB81-09F9-4D40-9109-EF51003FFB2D}" srcId="{2170F46A-E1C0-48DE-B92D-CDDBD664714E}" destId="{9ADBDB27-F778-4462-9E36-70BFB42861A9}" srcOrd="1" destOrd="0" parTransId="{B8A971C3-8514-4875-8158-076714D4CEAA}" sibTransId="{CD46B59C-0E50-40D3-9629-0BDF8B8304DF}"/>
    <dgm:cxn modelId="{6FA2D794-F413-4B86-9FD2-D7386BF958BD}" type="presOf" srcId="{9ADBDB27-F778-4462-9E36-70BFB42861A9}" destId="{0217E90E-F613-4AAF-8EAF-A3C511C87025}" srcOrd="0" destOrd="0" presId="urn:microsoft.com/office/officeart/2018/2/layout/IconVerticalSolidList"/>
    <dgm:cxn modelId="{0A83629F-8954-4C11-AF1F-DAF19D25144D}" type="presOf" srcId="{3D422CF8-5B76-4A35-B58E-5953CAF3BC20}" destId="{CC0EB6E2-9381-4F07-A9BF-09A14E600578}" srcOrd="0" destOrd="0" presId="urn:microsoft.com/office/officeart/2018/2/layout/IconVerticalSolidList"/>
    <dgm:cxn modelId="{C46237A1-6168-47B0-9442-C7A294A31C91}" type="presOf" srcId="{6BD63C31-2E21-47D5-AEB0-6235532BCC8B}" destId="{605411CE-533F-4D71-89D7-10A4C4ECC709}" srcOrd="0" destOrd="0" presId="urn:microsoft.com/office/officeart/2018/2/layout/IconVerticalSolidList"/>
    <dgm:cxn modelId="{FD0FA0DA-55FA-4D99-8D09-2A375879DFC0}" type="presOf" srcId="{2170F46A-E1C0-48DE-B92D-CDDBD664714E}" destId="{C4BA082F-A2BA-45C8-8706-0EA6B9E46402}" srcOrd="0" destOrd="0" presId="urn:microsoft.com/office/officeart/2018/2/layout/IconVerticalSolidList"/>
    <dgm:cxn modelId="{39DC04EC-DF56-474C-89CE-F2E1D941D204}" srcId="{2170F46A-E1C0-48DE-B92D-CDDBD664714E}" destId="{3D422CF8-5B76-4A35-B58E-5953CAF3BC20}" srcOrd="0" destOrd="0" parTransId="{45666BA2-10C1-45B6-8633-2780E5504FB0}" sibTransId="{F0CCCB62-5E76-4A07-97EA-CC7A38EACBD6}"/>
    <dgm:cxn modelId="{D4E48242-E823-411C-BC89-11045E769A49}" type="presParOf" srcId="{C4BA082F-A2BA-45C8-8706-0EA6B9E46402}" destId="{FF437EBA-2EAA-4065-A222-0F0085B36090}" srcOrd="0" destOrd="0" presId="urn:microsoft.com/office/officeart/2018/2/layout/IconVerticalSolidList"/>
    <dgm:cxn modelId="{A661CAC9-1E11-4865-860F-48D75B365442}" type="presParOf" srcId="{FF437EBA-2EAA-4065-A222-0F0085B36090}" destId="{8097875F-4EAA-4E65-BF2E-323D3290388E}" srcOrd="0" destOrd="0" presId="urn:microsoft.com/office/officeart/2018/2/layout/IconVerticalSolidList"/>
    <dgm:cxn modelId="{0A0C6A95-35CB-4541-8E88-544289C0683B}" type="presParOf" srcId="{FF437EBA-2EAA-4065-A222-0F0085B36090}" destId="{9A300EFB-4984-4FC2-A4AE-BEF9E9CEB302}" srcOrd="1" destOrd="0" presId="urn:microsoft.com/office/officeart/2018/2/layout/IconVerticalSolidList"/>
    <dgm:cxn modelId="{21C16179-AEE9-4BF6-9D1D-BA3C52996EA5}" type="presParOf" srcId="{FF437EBA-2EAA-4065-A222-0F0085B36090}" destId="{CD77C47E-5111-4E0B-A134-B68C80DC7B2E}" srcOrd="2" destOrd="0" presId="urn:microsoft.com/office/officeart/2018/2/layout/IconVerticalSolidList"/>
    <dgm:cxn modelId="{64CA7B9B-0E03-41A2-AA6D-D0FF1CA48F82}" type="presParOf" srcId="{FF437EBA-2EAA-4065-A222-0F0085B36090}" destId="{CC0EB6E2-9381-4F07-A9BF-09A14E600578}" srcOrd="3" destOrd="0" presId="urn:microsoft.com/office/officeart/2018/2/layout/IconVerticalSolidList"/>
    <dgm:cxn modelId="{CB31A085-9F50-458C-8FAE-837DB8B627C0}" type="presParOf" srcId="{C4BA082F-A2BA-45C8-8706-0EA6B9E46402}" destId="{ED327B39-7329-436F-9628-1C373443BC4A}" srcOrd="1" destOrd="0" presId="urn:microsoft.com/office/officeart/2018/2/layout/IconVerticalSolidList"/>
    <dgm:cxn modelId="{BFF99627-8975-4BFF-A11C-0C1CA495573E}" type="presParOf" srcId="{C4BA082F-A2BA-45C8-8706-0EA6B9E46402}" destId="{5A60FA64-F292-4F68-A00C-D5EC022537F6}" srcOrd="2" destOrd="0" presId="urn:microsoft.com/office/officeart/2018/2/layout/IconVerticalSolidList"/>
    <dgm:cxn modelId="{C619818B-964F-4557-850B-B54E5D7A0B70}" type="presParOf" srcId="{5A60FA64-F292-4F68-A00C-D5EC022537F6}" destId="{1BC872F5-A23B-4409-BF7E-ECD8E4BCD0E1}" srcOrd="0" destOrd="0" presId="urn:microsoft.com/office/officeart/2018/2/layout/IconVerticalSolidList"/>
    <dgm:cxn modelId="{93783D4D-46AC-42B9-BAA5-231E55AF0E04}" type="presParOf" srcId="{5A60FA64-F292-4F68-A00C-D5EC022537F6}" destId="{DEEF0584-CCC7-4A01-A48D-E26B7B8549B7}" srcOrd="1" destOrd="0" presId="urn:microsoft.com/office/officeart/2018/2/layout/IconVerticalSolidList"/>
    <dgm:cxn modelId="{35CC72A7-D3B4-44B7-B997-C5B20308512D}" type="presParOf" srcId="{5A60FA64-F292-4F68-A00C-D5EC022537F6}" destId="{5A3FD8C9-C4A7-4678-90CF-F5BD5EDF1269}" srcOrd="2" destOrd="0" presId="urn:microsoft.com/office/officeart/2018/2/layout/IconVerticalSolidList"/>
    <dgm:cxn modelId="{A5224B63-2F30-452F-8752-0BE044D522A1}" type="presParOf" srcId="{5A60FA64-F292-4F68-A00C-D5EC022537F6}" destId="{0217E90E-F613-4AAF-8EAF-A3C511C87025}" srcOrd="3" destOrd="0" presId="urn:microsoft.com/office/officeart/2018/2/layout/IconVerticalSolidList"/>
    <dgm:cxn modelId="{17C3CF58-04B8-4D24-B333-73A9FEAEF02B}" type="presParOf" srcId="{C4BA082F-A2BA-45C8-8706-0EA6B9E46402}" destId="{CA5F845A-6D6B-41E7-AF57-19747E7BB023}" srcOrd="3" destOrd="0" presId="urn:microsoft.com/office/officeart/2018/2/layout/IconVerticalSolidList"/>
    <dgm:cxn modelId="{598B5306-5A63-4749-850D-C6072080B31B}" type="presParOf" srcId="{C4BA082F-A2BA-45C8-8706-0EA6B9E46402}" destId="{C8E995BB-E560-42F2-8735-A3BC914AE8A3}" srcOrd="4" destOrd="0" presId="urn:microsoft.com/office/officeart/2018/2/layout/IconVerticalSolidList"/>
    <dgm:cxn modelId="{1E4EFD03-0471-4F52-AB85-D9BEBE5D457A}" type="presParOf" srcId="{C8E995BB-E560-42F2-8735-A3BC914AE8A3}" destId="{532E46BF-5ED4-44AA-AB6D-D96FABA10B58}" srcOrd="0" destOrd="0" presId="urn:microsoft.com/office/officeart/2018/2/layout/IconVerticalSolidList"/>
    <dgm:cxn modelId="{458F6EEB-EC28-4DD7-8289-C1B5F0BD376F}" type="presParOf" srcId="{C8E995BB-E560-42F2-8735-A3BC914AE8A3}" destId="{BDD27DA6-E04E-4DDF-A1BE-441AA4D8C60D}" srcOrd="1" destOrd="0" presId="urn:microsoft.com/office/officeart/2018/2/layout/IconVerticalSolidList"/>
    <dgm:cxn modelId="{2C55A2BF-78D1-401A-9219-C7065250962E}" type="presParOf" srcId="{C8E995BB-E560-42F2-8735-A3BC914AE8A3}" destId="{12086306-F476-4D10-B142-0A9C1FD261B4}" srcOrd="2" destOrd="0" presId="urn:microsoft.com/office/officeart/2018/2/layout/IconVerticalSolidList"/>
    <dgm:cxn modelId="{733FB2A4-7BA8-42BB-8BBE-1BB8ADEB417E}" type="presParOf" srcId="{C8E995BB-E560-42F2-8735-A3BC914AE8A3}" destId="{605411CE-533F-4D71-89D7-10A4C4ECC7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C7055D-EF64-4C84-B37E-616C26E3411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EDD56E9-0112-44C7-856F-B7CFAD97C392}">
      <dgm:prSet/>
      <dgm:spPr/>
      <dgm:t>
        <a:bodyPr/>
        <a:lstStyle/>
        <a:p>
          <a:r>
            <a:rPr lang="en-US"/>
            <a:t>Sometimes the quality of data is more difficult to process if the initial data is from user input which will have many unexpected answers.</a:t>
          </a:r>
          <a:br>
            <a:rPr lang="en-US"/>
          </a:br>
          <a:endParaRPr lang="en-US"/>
        </a:p>
      </dgm:t>
    </dgm:pt>
    <dgm:pt modelId="{FA73D24C-7077-426F-983E-23313901ED6E}" type="parTrans" cxnId="{706DFA91-7540-49E0-BFFA-8DE7BC8D28C2}">
      <dgm:prSet/>
      <dgm:spPr/>
      <dgm:t>
        <a:bodyPr/>
        <a:lstStyle/>
        <a:p>
          <a:endParaRPr lang="en-US"/>
        </a:p>
      </dgm:t>
    </dgm:pt>
    <dgm:pt modelId="{A0AC7D7F-DF4D-4B62-9076-CD12C7EB41E0}" type="sibTrans" cxnId="{706DFA91-7540-49E0-BFFA-8DE7BC8D28C2}">
      <dgm:prSet/>
      <dgm:spPr/>
      <dgm:t>
        <a:bodyPr/>
        <a:lstStyle/>
        <a:p>
          <a:endParaRPr lang="en-US"/>
        </a:p>
      </dgm:t>
    </dgm:pt>
    <dgm:pt modelId="{EA87E3D9-69AD-41D3-8E67-78FDFE699B0D}">
      <dgm:prSet/>
      <dgm:spPr/>
      <dgm:t>
        <a:bodyPr/>
        <a:lstStyle/>
        <a:p>
          <a:r>
            <a:rPr lang="en-US"/>
            <a:t>Missing values on a dataset may also affect the approach on how to analyze a dataset</a:t>
          </a:r>
          <a:br>
            <a:rPr lang="en-US"/>
          </a:br>
          <a:endParaRPr lang="en-US"/>
        </a:p>
      </dgm:t>
    </dgm:pt>
    <dgm:pt modelId="{FE1B43F9-7B87-4D1C-914A-5D4B8EADB18B}" type="parTrans" cxnId="{0D26C49E-0A93-471D-922A-5966C92EB357}">
      <dgm:prSet/>
      <dgm:spPr/>
      <dgm:t>
        <a:bodyPr/>
        <a:lstStyle/>
        <a:p>
          <a:endParaRPr lang="en-US"/>
        </a:p>
      </dgm:t>
    </dgm:pt>
    <dgm:pt modelId="{0FD56A24-563D-49C2-BCE4-C8467DE9E8E4}" type="sibTrans" cxnId="{0D26C49E-0A93-471D-922A-5966C92EB357}">
      <dgm:prSet/>
      <dgm:spPr/>
      <dgm:t>
        <a:bodyPr/>
        <a:lstStyle/>
        <a:p>
          <a:endParaRPr lang="en-US"/>
        </a:p>
      </dgm:t>
    </dgm:pt>
    <dgm:pt modelId="{915BCE88-C7F6-49CE-9AE0-A84B95F9AF1D}">
      <dgm:prSet/>
      <dgm:spPr/>
      <dgm:t>
        <a:bodyPr/>
        <a:lstStyle/>
        <a:p>
          <a:r>
            <a:rPr lang="en-US"/>
            <a:t>Categorical variables in stored as chatacters on a dataset also limits the kind of analysis that can be performed on a dataset.</a:t>
          </a:r>
        </a:p>
      </dgm:t>
    </dgm:pt>
    <dgm:pt modelId="{53CCBAEB-029F-4754-BBB9-E7C54CFF2788}" type="parTrans" cxnId="{8E1DCBA7-EDA2-448F-B421-B2EC015E933F}">
      <dgm:prSet/>
      <dgm:spPr/>
      <dgm:t>
        <a:bodyPr/>
        <a:lstStyle/>
        <a:p>
          <a:endParaRPr lang="en-US"/>
        </a:p>
      </dgm:t>
    </dgm:pt>
    <dgm:pt modelId="{9C838E23-F0A9-4E43-8207-812C4DEE9037}" type="sibTrans" cxnId="{8E1DCBA7-EDA2-448F-B421-B2EC015E933F}">
      <dgm:prSet/>
      <dgm:spPr/>
      <dgm:t>
        <a:bodyPr/>
        <a:lstStyle/>
        <a:p>
          <a:endParaRPr lang="en-US"/>
        </a:p>
      </dgm:t>
    </dgm:pt>
    <dgm:pt modelId="{D3577986-1998-41E5-A2F8-58D3D4570409}" type="pres">
      <dgm:prSet presAssocID="{60C7055D-EF64-4C84-B37E-616C26E3411F}" presName="linear" presStyleCnt="0">
        <dgm:presLayoutVars>
          <dgm:animLvl val="lvl"/>
          <dgm:resizeHandles val="exact"/>
        </dgm:presLayoutVars>
      </dgm:prSet>
      <dgm:spPr/>
    </dgm:pt>
    <dgm:pt modelId="{777625D7-0387-49F6-92B3-1FD3A5BC4EAF}" type="pres">
      <dgm:prSet presAssocID="{9EDD56E9-0112-44C7-856F-B7CFAD97C392}" presName="parentText" presStyleLbl="node1" presStyleIdx="0" presStyleCnt="3">
        <dgm:presLayoutVars>
          <dgm:chMax val="0"/>
          <dgm:bulletEnabled val="1"/>
        </dgm:presLayoutVars>
      </dgm:prSet>
      <dgm:spPr/>
    </dgm:pt>
    <dgm:pt modelId="{A1210F2C-4EA8-4E4B-BF62-CC3F68A98B04}" type="pres">
      <dgm:prSet presAssocID="{A0AC7D7F-DF4D-4B62-9076-CD12C7EB41E0}" presName="spacer" presStyleCnt="0"/>
      <dgm:spPr/>
    </dgm:pt>
    <dgm:pt modelId="{44024443-92A4-4A67-A4EC-45676198F124}" type="pres">
      <dgm:prSet presAssocID="{EA87E3D9-69AD-41D3-8E67-78FDFE699B0D}" presName="parentText" presStyleLbl="node1" presStyleIdx="1" presStyleCnt="3">
        <dgm:presLayoutVars>
          <dgm:chMax val="0"/>
          <dgm:bulletEnabled val="1"/>
        </dgm:presLayoutVars>
      </dgm:prSet>
      <dgm:spPr/>
    </dgm:pt>
    <dgm:pt modelId="{78C4D6AF-DB44-4906-BB2C-90C3EF54A70D}" type="pres">
      <dgm:prSet presAssocID="{0FD56A24-563D-49C2-BCE4-C8467DE9E8E4}" presName="spacer" presStyleCnt="0"/>
      <dgm:spPr/>
    </dgm:pt>
    <dgm:pt modelId="{32A466B9-31E8-44F3-8CCB-1D18D663F091}" type="pres">
      <dgm:prSet presAssocID="{915BCE88-C7F6-49CE-9AE0-A84B95F9AF1D}" presName="parentText" presStyleLbl="node1" presStyleIdx="2" presStyleCnt="3">
        <dgm:presLayoutVars>
          <dgm:chMax val="0"/>
          <dgm:bulletEnabled val="1"/>
        </dgm:presLayoutVars>
      </dgm:prSet>
      <dgm:spPr/>
    </dgm:pt>
  </dgm:ptLst>
  <dgm:cxnLst>
    <dgm:cxn modelId="{0C64B218-852C-45CA-8BB0-7E70BE71AAE8}" type="presOf" srcId="{EA87E3D9-69AD-41D3-8E67-78FDFE699B0D}" destId="{44024443-92A4-4A67-A4EC-45676198F124}" srcOrd="0" destOrd="0" presId="urn:microsoft.com/office/officeart/2005/8/layout/vList2"/>
    <dgm:cxn modelId="{D17EAD48-C2B1-4319-B2E7-3E6BD069D8BE}" type="presOf" srcId="{60C7055D-EF64-4C84-B37E-616C26E3411F}" destId="{D3577986-1998-41E5-A2F8-58D3D4570409}" srcOrd="0" destOrd="0" presId="urn:microsoft.com/office/officeart/2005/8/layout/vList2"/>
    <dgm:cxn modelId="{B4E8637E-4FA2-46E7-B808-84F7081E6C8C}" type="presOf" srcId="{915BCE88-C7F6-49CE-9AE0-A84B95F9AF1D}" destId="{32A466B9-31E8-44F3-8CCB-1D18D663F091}" srcOrd="0" destOrd="0" presId="urn:microsoft.com/office/officeart/2005/8/layout/vList2"/>
    <dgm:cxn modelId="{56A4AD8B-BF9D-4D01-B134-7DAE349E0DFD}" type="presOf" srcId="{9EDD56E9-0112-44C7-856F-B7CFAD97C392}" destId="{777625D7-0387-49F6-92B3-1FD3A5BC4EAF}" srcOrd="0" destOrd="0" presId="urn:microsoft.com/office/officeart/2005/8/layout/vList2"/>
    <dgm:cxn modelId="{706DFA91-7540-49E0-BFFA-8DE7BC8D28C2}" srcId="{60C7055D-EF64-4C84-B37E-616C26E3411F}" destId="{9EDD56E9-0112-44C7-856F-B7CFAD97C392}" srcOrd="0" destOrd="0" parTransId="{FA73D24C-7077-426F-983E-23313901ED6E}" sibTransId="{A0AC7D7F-DF4D-4B62-9076-CD12C7EB41E0}"/>
    <dgm:cxn modelId="{0D26C49E-0A93-471D-922A-5966C92EB357}" srcId="{60C7055D-EF64-4C84-B37E-616C26E3411F}" destId="{EA87E3D9-69AD-41D3-8E67-78FDFE699B0D}" srcOrd="1" destOrd="0" parTransId="{FE1B43F9-7B87-4D1C-914A-5D4B8EADB18B}" sibTransId="{0FD56A24-563D-49C2-BCE4-C8467DE9E8E4}"/>
    <dgm:cxn modelId="{8E1DCBA7-EDA2-448F-B421-B2EC015E933F}" srcId="{60C7055D-EF64-4C84-B37E-616C26E3411F}" destId="{915BCE88-C7F6-49CE-9AE0-A84B95F9AF1D}" srcOrd="2" destOrd="0" parTransId="{53CCBAEB-029F-4754-BBB9-E7C54CFF2788}" sibTransId="{9C838E23-F0A9-4E43-8207-812C4DEE9037}"/>
    <dgm:cxn modelId="{3ED465D2-019D-47C3-9F0E-8AA675A3A236}" type="presParOf" srcId="{D3577986-1998-41E5-A2F8-58D3D4570409}" destId="{777625D7-0387-49F6-92B3-1FD3A5BC4EAF}" srcOrd="0" destOrd="0" presId="urn:microsoft.com/office/officeart/2005/8/layout/vList2"/>
    <dgm:cxn modelId="{909216DD-A37E-4A84-9E95-7D5AFEADBDBF}" type="presParOf" srcId="{D3577986-1998-41E5-A2F8-58D3D4570409}" destId="{A1210F2C-4EA8-4E4B-BF62-CC3F68A98B04}" srcOrd="1" destOrd="0" presId="urn:microsoft.com/office/officeart/2005/8/layout/vList2"/>
    <dgm:cxn modelId="{F6CC7A93-5D91-47EE-B9E9-078BAC53A62E}" type="presParOf" srcId="{D3577986-1998-41E5-A2F8-58D3D4570409}" destId="{44024443-92A4-4A67-A4EC-45676198F124}" srcOrd="2" destOrd="0" presId="urn:microsoft.com/office/officeart/2005/8/layout/vList2"/>
    <dgm:cxn modelId="{FCD386A0-0149-43E7-A625-EC9D8D864A53}" type="presParOf" srcId="{D3577986-1998-41E5-A2F8-58D3D4570409}" destId="{78C4D6AF-DB44-4906-BB2C-90C3EF54A70D}" srcOrd="3" destOrd="0" presId="urn:microsoft.com/office/officeart/2005/8/layout/vList2"/>
    <dgm:cxn modelId="{5F02E96C-E552-4FC7-8254-9463FFB0BD49}" type="presParOf" srcId="{D3577986-1998-41E5-A2F8-58D3D4570409}" destId="{32A466B9-31E8-44F3-8CCB-1D18D663F0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F15E6F-A2B7-48D6-9380-129CE76435AD}"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B363D6CB-EB75-4663-880F-22CD7785441C}">
      <dgm:prSet/>
      <dgm:spPr/>
      <dgm:t>
        <a:bodyPr/>
        <a:lstStyle/>
        <a:p>
          <a:r>
            <a:rPr lang="en-US"/>
            <a:t>Data has lots of missing data</a:t>
          </a:r>
        </a:p>
      </dgm:t>
    </dgm:pt>
    <dgm:pt modelId="{986C82C6-90B5-4913-8088-125DBB06EAFB}" type="parTrans" cxnId="{ABD436FF-AAB0-4F9A-A49C-F720247AF208}">
      <dgm:prSet/>
      <dgm:spPr/>
      <dgm:t>
        <a:bodyPr/>
        <a:lstStyle/>
        <a:p>
          <a:endParaRPr lang="en-US"/>
        </a:p>
      </dgm:t>
    </dgm:pt>
    <dgm:pt modelId="{0863B604-6EF0-4958-8A9A-855320EA2BFA}" type="sibTrans" cxnId="{ABD436FF-AAB0-4F9A-A49C-F720247AF208}">
      <dgm:prSet/>
      <dgm:spPr/>
      <dgm:t>
        <a:bodyPr/>
        <a:lstStyle/>
        <a:p>
          <a:endParaRPr lang="en-US"/>
        </a:p>
      </dgm:t>
    </dgm:pt>
    <dgm:pt modelId="{6237EC5A-DDBE-40A4-BA57-6C69E29B26AB}">
      <dgm:prSet/>
      <dgm:spPr/>
      <dgm:t>
        <a:bodyPr/>
        <a:lstStyle/>
        <a:p>
          <a:r>
            <a:rPr lang="en-US"/>
            <a:t>User entry on the column State and Country</a:t>
          </a:r>
        </a:p>
      </dgm:t>
    </dgm:pt>
    <dgm:pt modelId="{47A0C775-2374-4B79-BF21-8B33D5CB39DA}" type="parTrans" cxnId="{6ABB7A43-0CFE-40A2-A4CB-92A59E65519E}">
      <dgm:prSet/>
      <dgm:spPr/>
      <dgm:t>
        <a:bodyPr/>
        <a:lstStyle/>
        <a:p>
          <a:endParaRPr lang="en-US"/>
        </a:p>
      </dgm:t>
    </dgm:pt>
    <dgm:pt modelId="{F28634EC-D264-4F6D-A06F-95B0626A9600}" type="sibTrans" cxnId="{6ABB7A43-0CFE-40A2-A4CB-92A59E65519E}">
      <dgm:prSet/>
      <dgm:spPr/>
      <dgm:t>
        <a:bodyPr/>
        <a:lstStyle/>
        <a:p>
          <a:endParaRPr lang="en-US"/>
        </a:p>
      </dgm:t>
    </dgm:pt>
    <dgm:pt modelId="{16D8E0D1-6902-4FCE-80DF-CDF711416B29}">
      <dgm:prSet/>
      <dgm:spPr/>
      <dgm:t>
        <a:bodyPr/>
        <a:lstStyle/>
        <a:p>
          <a:r>
            <a:rPr lang="en-US"/>
            <a:t>Categorical variables for the survey answers cannot be processed</a:t>
          </a:r>
        </a:p>
      </dgm:t>
    </dgm:pt>
    <dgm:pt modelId="{A2665495-A6BD-4B49-9D7C-49C4DA8557C2}" type="parTrans" cxnId="{C7DE669D-4AD2-4FF1-8E55-52CF164CA33C}">
      <dgm:prSet/>
      <dgm:spPr/>
      <dgm:t>
        <a:bodyPr/>
        <a:lstStyle/>
        <a:p>
          <a:endParaRPr lang="en-US"/>
        </a:p>
      </dgm:t>
    </dgm:pt>
    <dgm:pt modelId="{1880848E-6367-422A-83F5-D8772C229597}" type="sibTrans" cxnId="{C7DE669D-4AD2-4FF1-8E55-52CF164CA33C}">
      <dgm:prSet/>
      <dgm:spPr/>
      <dgm:t>
        <a:bodyPr/>
        <a:lstStyle/>
        <a:p>
          <a:endParaRPr lang="en-US"/>
        </a:p>
      </dgm:t>
    </dgm:pt>
    <dgm:pt modelId="{96A670F1-51EC-4AC2-884E-4C8C07730D1D}" type="pres">
      <dgm:prSet presAssocID="{6AF15E6F-A2B7-48D6-9380-129CE76435AD}" presName="outerComposite" presStyleCnt="0">
        <dgm:presLayoutVars>
          <dgm:chMax val="5"/>
          <dgm:dir/>
          <dgm:resizeHandles val="exact"/>
        </dgm:presLayoutVars>
      </dgm:prSet>
      <dgm:spPr/>
    </dgm:pt>
    <dgm:pt modelId="{07D38776-CBBF-47F1-B2B7-F0836F7F4282}" type="pres">
      <dgm:prSet presAssocID="{6AF15E6F-A2B7-48D6-9380-129CE76435AD}" presName="dummyMaxCanvas" presStyleCnt="0">
        <dgm:presLayoutVars/>
      </dgm:prSet>
      <dgm:spPr/>
    </dgm:pt>
    <dgm:pt modelId="{D7AEBFAA-35A7-4AD2-9F1F-DC3A607E8C75}" type="pres">
      <dgm:prSet presAssocID="{6AF15E6F-A2B7-48D6-9380-129CE76435AD}" presName="ThreeNodes_1" presStyleLbl="node1" presStyleIdx="0" presStyleCnt="3">
        <dgm:presLayoutVars>
          <dgm:bulletEnabled val="1"/>
        </dgm:presLayoutVars>
      </dgm:prSet>
      <dgm:spPr/>
    </dgm:pt>
    <dgm:pt modelId="{54AFB6A3-0C1A-44DE-B83D-746D3848D929}" type="pres">
      <dgm:prSet presAssocID="{6AF15E6F-A2B7-48D6-9380-129CE76435AD}" presName="ThreeNodes_2" presStyleLbl="node1" presStyleIdx="1" presStyleCnt="3">
        <dgm:presLayoutVars>
          <dgm:bulletEnabled val="1"/>
        </dgm:presLayoutVars>
      </dgm:prSet>
      <dgm:spPr/>
    </dgm:pt>
    <dgm:pt modelId="{724F277F-2DD7-4498-BA22-18C5CE4E059D}" type="pres">
      <dgm:prSet presAssocID="{6AF15E6F-A2B7-48D6-9380-129CE76435AD}" presName="ThreeNodes_3" presStyleLbl="node1" presStyleIdx="2" presStyleCnt="3">
        <dgm:presLayoutVars>
          <dgm:bulletEnabled val="1"/>
        </dgm:presLayoutVars>
      </dgm:prSet>
      <dgm:spPr/>
    </dgm:pt>
    <dgm:pt modelId="{90FE3069-86C6-43C7-A49C-775BFBEA02E1}" type="pres">
      <dgm:prSet presAssocID="{6AF15E6F-A2B7-48D6-9380-129CE76435AD}" presName="ThreeConn_1-2" presStyleLbl="fgAccFollowNode1" presStyleIdx="0" presStyleCnt="2">
        <dgm:presLayoutVars>
          <dgm:bulletEnabled val="1"/>
        </dgm:presLayoutVars>
      </dgm:prSet>
      <dgm:spPr/>
    </dgm:pt>
    <dgm:pt modelId="{A3751A8B-99C2-46B1-AE24-B2ED33BE4796}" type="pres">
      <dgm:prSet presAssocID="{6AF15E6F-A2B7-48D6-9380-129CE76435AD}" presName="ThreeConn_2-3" presStyleLbl="fgAccFollowNode1" presStyleIdx="1" presStyleCnt="2">
        <dgm:presLayoutVars>
          <dgm:bulletEnabled val="1"/>
        </dgm:presLayoutVars>
      </dgm:prSet>
      <dgm:spPr/>
    </dgm:pt>
    <dgm:pt modelId="{0C8D89F1-83CB-412C-8699-781CC135EA98}" type="pres">
      <dgm:prSet presAssocID="{6AF15E6F-A2B7-48D6-9380-129CE76435AD}" presName="ThreeNodes_1_text" presStyleLbl="node1" presStyleIdx="2" presStyleCnt="3">
        <dgm:presLayoutVars>
          <dgm:bulletEnabled val="1"/>
        </dgm:presLayoutVars>
      </dgm:prSet>
      <dgm:spPr/>
    </dgm:pt>
    <dgm:pt modelId="{6714BF59-65BF-412B-973A-D08D9429E075}" type="pres">
      <dgm:prSet presAssocID="{6AF15E6F-A2B7-48D6-9380-129CE76435AD}" presName="ThreeNodes_2_text" presStyleLbl="node1" presStyleIdx="2" presStyleCnt="3">
        <dgm:presLayoutVars>
          <dgm:bulletEnabled val="1"/>
        </dgm:presLayoutVars>
      </dgm:prSet>
      <dgm:spPr/>
    </dgm:pt>
    <dgm:pt modelId="{57E16FBA-690C-484B-965D-C7E38198FAAB}" type="pres">
      <dgm:prSet presAssocID="{6AF15E6F-A2B7-48D6-9380-129CE76435AD}" presName="ThreeNodes_3_text" presStyleLbl="node1" presStyleIdx="2" presStyleCnt="3">
        <dgm:presLayoutVars>
          <dgm:bulletEnabled val="1"/>
        </dgm:presLayoutVars>
      </dgm:prSet>
      <dgm:spPr/>
    </dgm:pt>
  </dgm:ptLst>
  <dgm:cxnLst>
    <dgm:cxn modelId="{1110DC2E-A5F1-42D8-BCED-60B76783F74D}" type="presOf" srcId="{6237EC5A-DDBE-40A4-BA57-6C69E29B26AB}" destId="{6714BF59-65BF-412B-973A-D08D9429E075}" srcOrd="1" destOrd="0" presId="urn:microsoft.com/office/officeart/2005/8/layout/vProcess5"/>
    <dgm:cxn modelId="{17A8543F-3220-43BB-92E5-B2AB4DB979FC}" type="presOf" srcId="{B363D6CB-EB75-4663-880F-22CD7785441C}" destId="{D7AEBFAA-35A7-4AD2-9F1F-DC3A607E8C75}" srcOrd="0" destOrd="0" presId="urn:microsoft.com/office/officeart/2005/8/layout/vProcess5"/>
    <dgm:cxn modelId="{6ABB7A43-0CFE-40A2-A4CB-92A59E65519E}" srcId="{6AF15E6F-A2B7-48D6-9380-129CE76435AD}" destId="{6237EC5A-DDBE-40A4-BA57-6C69E29B26AB}" srcOrd="1" destOrd="0" parTransId="{47A0C775-2374-4B79-BF21-8B33D5CB39DA}" sibTransId="{F28634EC-D264-4F6D-A06F-95B0626A9600}"/>
    <dgm:cxn modelId="{AB969D4A-572E-469F-8606-56EEA6D7C3A1}" type="presOf" srcId="{6AF15E6F-A2B7-48D6-9380-129CE76435AD}" destId="{96A670F1-51EC-4AC2-884E-4C8C07730D1D}" srcOrd="0" destOrd="0" presId="urn:microsoft.com/office/officeart/2005/8/layout/vProcess5"/>
    <dgm:cxn modelId="{F55E6C4D-9D67-482A-AE36-F7C179118A5D}" type="presOf" srcId="{16D8E0D1-6902-4FCE-80DF-CDF711416B29}" destId="{724F277F-2DD7-4498-BA22-18C5CE4E059D}" srcOrd="0" destOrd="0" presId="urn:microsoft.com/office/officeart/2005/8/layout/vProcess5"/>
    <dgm:cxn modelId="{B48D2675-B312-44A3-8607-C9762481C453}" type="presOf" srcId="{F28634EC-D264-4F6D-A06F-95B0626A9600}" destId="{A3751A8B-99C2-46B1-AE24-B2ED33BE4796}" srcOrd="0" destOrd="0" presId="urn:microsoft.com/office/officeart/2005/8/layout/vProcess5"/>
    <dgm:cxn modelId="{D941E977-2F31-4344-AE3D-D4F0383E5502}" type="presOf" srcId="{B363D6CB-EB75-4663-880F-22CD7785441C}" destId="{0C8D89F1-83CB-412C-8699-781CC135EA98}" srcOrd="1" destOrd="0" presId="urn:microsoft.com/office/officeart/2005/8/layout/vProcess5"/>
    <dgm:cxn modelId="{7A8D6185-0B5C-40C3-A3C6-9ABDC0BE1FC0}" type="presOf" srcId="{16D8E0D1-6902-4FCE-80DF-CDF711416B29}" destId="{57E16FBA-690C-484B-965D-C7E38198FAAB}" srcOrd="1" destOrd="0" presId="urn:microsoft.com/office/officeart/2005/8/layout/vProcess5"/>
    <dgm:cxn modelId="{2F29BB88-1370-4FC7-B8E8-4AF9269DC903}" type="presOf" srcId="{6237EC5A-DDBE-40A4-BA57-6C69E29B26AB}" destId="{54AFB6A3-0C1A-44DE-B83D-746D3848D929}" srcOrd="0" destOrd="0" presId="urn:microsoft.com/office/officeart/2005/8/layout/vProcess5"/>
    <dgm:cxn modelId="{C7DE669D-4AD2-4FF1-8E55-52CF164CA33C}" srcId="{6AF15E6F-A2B7-48D6-9380-129CE76435AD}" destId="{16D8E0D1-6902-4FCE-80DF-CDF711416B29}" srcOrd="2" destOrd="0" parTransId="{A2665495-A6BD-4B49-9D7C-49C4DA8557C2}" sibTransId="{1880848E-6367-422A-83F5-D8772C229597}"/>
    <dgm:cxn modelId="{ABFF34AC-0F76-4DF0-9686-EAE6EC7C5846}" type="presOf" srcId="{0863B604-6EF0-4958-8A9A-855320EA2BFA}" destId="{90FE3069-86C6-43C7-A49C-775BFBEA02E1}" srcOrd="0" destOrd="0" presId="urn:microsoft.com/office/officeart/2005/8/layout/vProcess5"/>
    <dgm:cxn modelId="{ABD436FF-AAB0-4F9A-A49C-F720247AF208}" srcId="{6AF15E6F-A2B7-48D6-9380-129CE76435AD}" destId="{B363D6CB-EB75-4663-880F-22CD7785441C}" srcOrd="0" destOrd="0" parTransId="{986C82C6-90B5-4913-8088-125DBB06EAFB}" sibTransId="{0863B604-6EF0-4958-8A9A-855320EA2BFA}"/>
    <dgm:cxn modelId="{5BA09093-9E1F-4AA6-837B-D78E68290EE9}" type="presParOf" srcId="{96A670F1-51EC-4AC2-884E-4C8C07730D1D}" destId="{07D38776-CBBF-47F1-B2B7-F0836F7F4282}" srcOrd="0" destOrd="0" presId="urn:microsoft.com/office/officeart/2005/8/layout/vProcess5"/>
    <dgm:cxn modelId="{C4AC71CD-6C31-4F9A-86B1-1D4D579165A2}" type="presParOf" srcId="{96A670F1-51EC-4AC2-884E-4C8C07730D1D}" destId="{D7AEBFAA-35A7-4AD2-9F1F-DC3A607E8C75}" srcOrd="1" destOrd="0" presId="urn:microsoft.com/office/officeart/2005/8/layout/vProcess5"/>
    <dgm:cxn modelId="{BD4976E3-ECAB-4AE4-8074-069FFA6070E1}" type="presParOf" srcId="{96A670F1-51EC-4AC2-884E-4C8C07730D1D}" destId="{54AFB6A3-0C1A-44DE-B83D-746D3848D929}" srcOrd="2" destOrd="0" presId="urn:microsoft.com/office/officeart/2005/8/layout/vProcess5"/>
    <dgm:cxn modelId="{6F578A3A-6949-4F7B-B60D-CD149B853DC8}" type="presParOf" srcId="{96A670F1-51EC-4AC2-884E-4C8C07730D1D}" destId="{724F277F-2DD7-4498-BA22-18C5CE4E059D}" srcOrd="3" destOrd="0" presId="urn:microsoft.com/office/officeart/2005/8/layout/vProcess5"/>
    <dgm:cxn modelId="{5DF18E87-57CC-4378-B242-8AFD9BCCBED6}" type="presParOf" srcId="{96A670F1-51EC-4AC2-884E-4C8C07730D1D}" destId="{90FE3069-86C6-43C7-A49C-775BFBEA02E1}" srcOrd="4" destOrd="0" presId="urn:microsoft.com/office/officeart/2005/8/layout/vProcess5"/>
    <dgm:cxn modelId="{E95E6F89-8E65-4584-AEAD-BC1AA95C6BF5}" type="presParOf" srcId="{96A670F1-51EC-4AC2-884E-4C8C07730D1D}" destId="{A3751A8B-99C2-46B1-AE24-B2ED33BE4796}" srcOrd="5" destOrd="0" presId="urn:microsoft.com/office/officeart/2005/8/layout/vProcess5"/>
    <dgm:cxn modelId="{01551F68-0625-4848-BE69-9FD37E904305}" type="presParOf" srcId="{96A670F1-51EC-4AC2-884E-4C8C07730D1D}" destId="{0C8D89F1-83CB-412C-8699-781CC135EA98}" srcOrd="6" destOrd="0" presId="urn:microsoft.com/office/officeart/2005/8/layout/vProcess5"/>
    <dgm:cxn modelId="{1DFDFB8D-A592-484D-B3C5-405A7305602E}" type="presParOf" srcId="{96A670F1-51EC-4AC2-884E-4C8C07730D1D}" destId="{6714BF59-65BF-412B-973A-D08D9429E075}" srcOrd="7" destOrd="0" presId="urn:microsoft.com/office/officeart/2005/8/layout/vProcess5"/>
    <dgm:cxn modelId="{6032A6CB-4A13-4E92-A119-C1A80ED6D130}" type="presParOf" srcId="{96A670F1-51EC-4AC2-884E-4C8C07730D1D}" destId="{57E16FBA-690C-484B-965D-C7E38198FAA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87ADE8-3625-44E7-A3E5-479E25348312}"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3DFDDC9B-F7D3-4E9A-8A0E-836D2061586D}">
      <dgm:prSet custT="1"/>
      <dgm:spPr/>
      <dgm:t>
        <a:bodyPr/>
        <a:lstStyle/>
        <a:p>
          <a:r>
            <a:rPr lang="en-US" sz="1400" dirty="0"/>
            <a:t>This dataset comes from </a:t>
          </a:r>
          <a:r>
            <a:rPr lang="en-US" sz="1400" dirty="0">
              <a:hlinkClick xmlns:r="http://schemas.openxmlformats.org/officeDocument/2006/relationships" r:id="rId1"/>
            </a:rPr>
            <a:t>DOHMH New York City Restaurant Inspection Results</a:t>
          </a:r>
          <a:r>
            <a:rPr lang="en-US" sz="1400" dirty="0"/>
            <a:t> where it contains the violation citations from every full or special program inspection conducted up to three years prior to the most recent inspection for restaurants and college cafeterias.</a:t>
          </a:r>
        </a:p>
      </dgm:t>
    </dgm:pt>
    <dgm:pt modelId="{CC010393-52C4-4561-83E7-6D7A597C129F}" type="parTrans" cxnId="{4C960300-D389-4F76-A71E-2A18C8F006EE}">
      <dgm:prSet/>
      <dgm:spPr/>
      <dgm:t>
        <a:bodyPr/>
        <a:lstStyle/>
        <a:p>
          <a:endParaRPr lang="en-US"/>
        </a:p>
      </dgm:t>
    </dgm:pt>
    <dgm:pt modelId="{7FA3BEEF-41F4-415A-8B70-898300FFF802}" type="sibTrans" cxnId="{4C960300-D389-4F76-A71E-2A18C8F006EE}">
      <dgm:prSet/>
      <dgm:spPr/>
      <dgm:t>
        <a:bodyPr/>
        <a:lstStyle/>
        <a:p>
          <a:endParaRPr lang="en-US"/>
        </a:p>
      </dgm:t>
    </dgm:pt>
    <dgm:pt modelId="{B7A0E939-3201-42B6-BB73-1B8CC39E7D85}">
      <dgm:prSet/>
      <dgm:spPr/>
      <dgm:t>
        <a:bodyPr/>
        <a:lstStyle/>
        <a:p>
          <a:r>
            <a:rPr lang="en-US" dirty="0"/>
            <a:t>The missing values were for new establishments that have yet to had an inspection.</a:t>
          </a:r>
        </a:p>
      </dgm:t>
    </dgm:pt>
    <dgm:pt modelId="{0A1282FB-08B7-455E-9607-9950B92321F5}" type="parTrans" cxnId="{EE27F476-CB7E-4CD8-BB49-DFD9DAB2AF05}">
      <dgm:prSet/>
      <dgm:spPr/>
      <dgm:t>
        <a:bodyPr/>
        <a:lstStyle/>
        <a:p>
          <a:endParaRPr lang="en-US"/>
        </a:p>
      </dgm:t>
    </dgm:pt>
    <dgm:pt modelId="{251742EA-D3E9-454A-942C-8531DFF23821}" type="sibTrans" cxnId="{EE27F476-CB7E-4CD8-BB49-DFD9DAB2AF05}">
      <dgm:prSet/>
      <dgm:spPr/>
      <dgm:t>
        <a:bodyPr/>
        <a:lstStyle/>
        <a:p>
          <a:endParaRPr lang="en-US"/>
        </a:p>
      </dgm:t>
    </dgm:pt>
    <dgm:pt modelId="{C4225860-DD72-404A-91F0-702CC6DE389C}">
      <dgm:prSet custT="1"/>
      <dgm:spPr/>
      <dgm:t>
        <a:bodyPr/>
        <a:lstStyle/>
        <a:p>
          <a:r>
            <a:rPr lang="en-US" sz="2000" dirty="0"/>
            <a:t>Do we remove it? Or do we keep it?</a:t>
          </a:r>
        </a:p>
      </dgm:t>
    </dgm:pt>
    <dgm:pt modelId="{18A83CA1-DFB5-48BF-822D-573A381FB598}" type="parTrans" cxnId="{D3357DF1-3814-43C3-9BA4-CF6727356379}">
      <dgm:prSet/>
      <dgm:spPr/>
      <dgm:t>
        <a:bodyPr/>
        <a:lstStyle/>
        <a:p>
          <a:endParaRPr lang="en-US"/>
        </a:p>
      </dgm:t>
    </dgm:pt>
    <dgm:pt modelId="{A7F352BB-3EBD-4E70-B47E-CC64A8B69861}" type="sibTrans" cxnId="{D3357DF1-3814-43C3-9BA4-CF6727356379}">
      <dgm:prSet/>
      <dgm:spPr/>
      <dgm:t>
        <a:bodyPr/>
        <a:lstStyle/>
        <a:p>
          <a:endParaRPr lang="en-US"/>
        </a:p>
      </dgm:t>
    </dgm:pt>
    <dgm:pt modelId="{5F1BF9DF-A005-4523-AF68-5564D686C736}" type="pres">
      <dgm:prSet presAssocID="{8687ADE8-3625-44E7-A3E5-479E25348312}" presName="Name0" presStyleCnt="0">
        <dgm:presLayoutVars>
          <dgm:chMax val="7"/>
          <dgm:chPref val="7"/>
          <dgm:dir/>
        </dgm:presLayoutVars>
      </dgm:prSet>
      <dgm:spPr/>
    </dgm:pt>
    <dgm:pt modelId="{890036AB-D75C-46DF-AED2-E8AB1ACFAFBF}" type="pres">
      <dgm:prSet presAssocID="{8687ADE8-3625-44E7-A3E5-479E25348312}" presName="Name1" presStyleCnt="0"/>
      <dgm:spPr/>
    </dgm:pt>
    <dgm:pt modelId="{B368831F-304C-4539-B6A9-69FD520046EE}" type="pres">
      <dgm:prSet presAssocID="{8687ADE8-3625-44E7-A3E5-479E25348312}" presName="cycle" presStyleCnt="0"/>
      <dgm:spPr/>
    </dgm:pt>
    <dgm:pt modelId="{529EDBCC-9CBA-4730-90D1-9731DCCE1249}" type="pres">
      <dgm:prSet presAssocID="{8687ADE8-3625-44E7-A3E5-479E25348312}" presName="srcNode" presStyleLbl="node1" presStyleIdx="0" presStyleCnt="3"/>
      <dgm:spPr/>
    </dgm:pt>
    <dgm:pt modelId="{26D2D278-49CF-4DD9-A52D-EA01963E380A}" type="pres">
      <dgm:prSet presAssocID="{8687ADE8-3625-44E7-A3E5-479E25348312}" presName="conn" presStyleLbl="parChTrans1D2" presStyleIdx="0" presStyleCnt="1"/>
      <dgm:spPr/>
    </dgm:pt>
    <dgm:pt modelId="{9313249F-6D4A-4916-A602-32017635CA13}" type="pres">
      <dgm:prSet presAssocID="{8687ADE8-3625-44E7-A3E5-479E25348312}" presName="extraNode" presStyleLbl="node1" presStyleIdx="0" presStyleCnt="3"/>
      <dgm:spPr/>
    </dgm:pt>
    <dgm:pt modelId="{6E8AD4D8-E5BE-4AEC-A0A4-3D91E0B439B0}" type="pres">
      <dgm:prSet presAssocID="{8687ADE8-3625-44E7-A3E5-479E25348312}" presName="dstNode" presStyleLbl="node1" presStyleIdx="0" presStyleCnt="3"/>
      <dgm:spPr/>
    </dgm:pt>
    <dgm:pt modelId="{B3CE6732-BE95-4D4C-A606-47786DA750F3}" type="pres">
      <dgm:prSet presAssocID="{3DFDDC9B-F7D3-4E9A-8A0E-836D2061586D}" presName="text_1" presStyleLbl="node1" presStyleIdx="0" presStyleCnt="3" custScaleY="160833">
        <dgm:presLayoutVars>
          <dgm:bulletEnabled val="1"/>
        </dgm:presLayoutVars>
      </dgm:prSet>
      <dgm:spPr/>
    </dgm:pt>
    <dgm:pt modelId="{9DA5CE11-1215-45F3-A883-314A126BB8F8}" type="pres">
      <dgm:prSet presAssocID="{3DFDDC9B-F7D3-4E9A-8A0E-836D2061586D}" presName="accent_1" presStyleCnt="0"/>
      <dgm:spPr/>
    </dgm:pt>
    <dgm:pt modelId="{A4B96058-B430-4CFE-96DE-739F9B3D15CD}" type="pres">
      <dgm:prSet presAssocID="{3DFDDC9B-F7D3-4E9A-8A0E-836D2061586D}" presName="accentRepeatNode" presStyleLbl="solidFgAcc1" presStyleIdx="0" presStyleCnt="3"/>
      <dgm:spPr/>
    </dgm:pt>
    <dgm:pt modelId="{23AB788C-4F81-4F97-9BAC-422189BC2F31}" type="pres">
      <dgm:prSet presAssocID="{B7A0E939-3201-42B6-BB73-1B8CC39E7D85}" presName="text_2" presStyleLbl="node1" presStyleIdx="1" presStyleCnt="3">
        <dgm:presLayoutVars>
          <dgm:bulletEnabled val="1"/>
        </dgm:presLayoutVars>
      </dgm:prSet>
      <dgm:spPr/>
    </dgm:pt>
    <dgm:pt modelId="{84D5BCFF-63FA-419F-A53E-B74BCE4CDD33}" type="pres">
      <dgm:prSet presAssocID="{B7A0E939-3201-42B6-BB73-1B8CC39E7D85}" presName="accent_2" presStyleCnt="0"/>
      <dgm:spPr/>
    </dgm:pt>
    <dgm:pt modelId="{B8222583-09A2-4130-983F-6A37DF4CE7BD}" type="pres">
      <dgm:prSet presAssocID="{B7A0E939-3201-42B6-BB73-1B8CC39E7D85}" presName="accentRepeatNode" presStyleLbl="solidFgAcc1" presStyleIdx="1" presStyleCnt="3"/>
      <dgm:spPr/>
    </dgm:pt>
    <dgm:pt modelId="{66C7660A-00C5-4F7E-BEFC-BB45C41D0D99}" type="pres">
      <dgm:prSet presAssocID="{C4225860-DD72-404A-91F0-702CC6DE389C}" presName="text_3" presStyleLbl="node1" presStyleIdx="2" presStyleCnt="3">
        <dgm:presLayoutVars>
          <dgm:bulletEnabled val="1"/>
        </dgm:presLayoutVars>
      </dgm:prSet>
      <dgm:spPr/>
    </dgm:pt>
    <dgm:pt modelId="{FCFDB144-6B5F-4526-9217-AE9C99F730A6}" type="pres">
      <dgm:prSet presAssocID="{C4225860-DD72-404A-91F0-702CC6DE389C}" presName="accent_3" presStyleCnt="0"/>
      <dgm:spPr/>
    </dgm:pt>
    <dgm:pt modelId="{48EBEB28-1B38-48CF-A378-FA46C892463C}" type="pres">
      <dgm:prSet presAssocID="{C4225860-DD72-404A-91F0-702CC6DE389C}" presName="accentRepeatNode" presStyleLbl="solidFgAcc1" presStyleIdx="2" presStyleCnt="3"/>
      <dgm:spPr/>
    </dgm:pt>
  </dgm:ptLst>
  <dgm:cxnLst>
    <dgm:cxn modelId="{4C960300-D389-4F76-A71E-2A18C8F006EE}" srcId="{8687ADE8-3625-44E7-A3E5-479E25348312}" destId="{3DFDDC9B-F7D3-4E9A-8A0E-836D2061586D}" srcOrd="0" destOrd="0" parTransId="{CC010393-52C4-4561-83E7-6D7A597C129F}" sibTransId="{7FA3BEEF-41F4-415A-8B70-898300FFF802}"/>
    <dgm:cxn modelId="{282C4339-DBBD-49B2-999C-9D7167BAC852}" type="presOf" srcId="{C4225860-DD72-404A-91F0-702CC6DE389C}" destId="{66C7660A-00C5-4F7E-BEFC-BB45C41D0D99}" srcOrd="0" destOrd="0" presId="urn:microsoft.com/office/officeart/2008/layout/VerticalCurvedList"/>
    <dgm:cxn modelId="{A34E8560-CC27-49B0-9498-5163CA8A1897}" type="presOf" srcId="{3DFDDC9B-F7D3-4E9A-8A0E-836D2061586D}" destId="{B3CE6732-BE95-4D4C-A606-47786DA750F3}" srcOrd="0" destOrd="0" presId="urn:microsoft.com/office/officeart/2008/layout/VerticalCurvedList"/>
    <dgm:cxn modelId="{C4275651-1972-4E75-943C-8888F4164AEB}" type="presOf" srcId="{8687ADE8-3625-44E7-A3E5-479E25348312}" destId="{5F1BF9DF-A005-4523-AF68-5564D686C736}" srcOrd="0" destOrd="0" presId="urn:microsoft.com/office/officeart/2008/layout/VerticalCurvedList"/>
    <dgm:cxn modelId="{EE27F476-CB7E-4CD8-BB49-DFD9DAB2AF05}" srcId="{8687ADE8-3625-44E7-A3E5-479E25348312}" destId="{B7A0E939-3201-42B6-BB73-1B8CC39E7D85}" srcOrd="1" destOrd="0" parTransId="{0A1282FB-08B7-455E-9607-9950B92321F5}" sibTransId="{251742EA-D3E9-454A-942C-8531DFF23821}"/>
    <dgm:cxn modelId="{5CBE58E7-0C24-4852-AA52-5C67FC202034}" type="presOf" srcId="{B7A0E939-3201-42B6-BB73-1B8CC39E7D85}" destId="{23AB788C-4F81-4F97-9BAC-422189BC2F31}" srcOrd="0" destOrd="0" presId="urn:microsoft.com/office/officeart/2008/layout/VerticalCurvedList"/>
    <dgm:cxn modelId="{D3357DF1-3814-43C3-9BA4-CF6727356379}" srcId="{8687ADE8-3625-44E7-A3E5-479E25348312}" destId="{C4225860-DD72-404A-91F0-702CC6DE389C}" srcOrd="2" destOrd="0" parTransId="{18A83CA1-DFB5-48BF-822D-573A381FB598}" sibTransId="{A7F352BB-3EBD-4E70-B47E-CC64A8B69861}"/>
    <dgm:cxn modelId="{4369B5F2-A3D3-4AC1-955E-B68C3D19932F}" type="presOf" srcId="{7FA3BEEF-41F4-415A-8B70-898300FFF802}" destId="{26D2D278-49CF-4DD9-A52D-EA01963E380A}" srcOrd="0" destOrd="0" presId="urn:microsoft.com/office/officeart/2008/layout/VerticalCurvedList"/>
    <dgm:cxn modelId="{6A372FE7-6D7F-4426-9740-DAAD174F4789}" type="presParOf" srcId="{5F1BF9DF-A005-4523-AF68-5564D686C736}" destId="{890036AB-D75C-46DF-AED2-E8AB1ACFAFBF}" srcOrd="0" destOrd="0" presId="urn:microsoft.com/office/officeart/2008/layout/VerticalCurvedList"/>
    <dgm:cxn modelId="{00957407-43BA-4DC5-BD5E-15FBCA8DB523}" type="presParOf" srcId="{890036AB-D75C-46DF-AED2-E8AB1ACFAFBF}" destId="{B368831F-304C-4539-B6A9-69FD520046EE}" srcOrd="0" destOrd="0" presId="urn:microsoft.com/office/officeart/2008/layout/VerticalCurvedList"/>
    <dgm:cxn modelId="{8183AF83-AF4E-433D-BA98-874C63265497}" type="presParOf" srcId="{B368831F-304C-4539-B6A9-69FD520046EE}" destId="{529EDBCC-9CBA-4730-90D1-9731DCCE1249}" srcOrd="0" destOrd="0" presId="urn:microsoft.com/office/officeart/2008/layout/VerticalCurvedList"/>
    <dgm:cxn modelId="{23BB1DD2-6569-48D6-824A-9F08F32CDF75}" type="presParOf" srcId="{B368831F-304C-4539-B6A9-69FD520046EE}" destId="{26D2D278-49CF-4DD9-A52D-EA01963E380A}" srcOrd="1" destOrd="0" presId="urn:microsoft.com/office/officeart/2008/layout/VerticalCurvedList"/>
    <dgm:cxn modelId="{4C0A8D4D-3B74-40C9-A98D-FFA89BDF0F1A}" type="presParOf" srcId="{B368831F-304C-4539-B6A9-69FD520046EE}" destId="{9313249F-6D4A-4916-A602-32017635CA13}" srcOrd="2" destOrd="0" presId="urn:microsoft.com/office/officeart/2008/layout/VerticalCurvedList"/>
    <dgm:cxn modelId="{9365EBD4-720C-4AAF-AC6D-F3CD6844D9FB}" type="presParOf" srcId="{B368831F-304C-4539-B6A9-69FD520046EE}" destId="{6E8AD4D8-E5BE-4AEC-A0A4-3D91E0B439B0}" srcOrd="3" destOrd="0" presId="urn:microsoft.com/office/officeart/2008/layout/VerticalCurvedList"/>
    <dgm:cxn modelId="{61E6CF2C-81D9-44C3-8607-9873240673A2}" type="presParOf" srcId="{890036AB-D75C-46DF-AED2-E8AB1ACFAFBF}" destId="{B3CE6732-BE95-4D4C-A606-47786DA750F3}" srcOrd="1" destOrd="0" presId="urn:microsoft.com/office/officeart/2008/layout/VerticalCurvedList"/>
    <dgm:cxn modelId="{DE7C7B6C-D69A-4473-BE9D-C3845F844752}" type="presParOf" srcId="{890036AB-D75C-46DF-AED2-E8AB1ACFAFBF}" destId="{9DA5CE11-1215-45F3-A883-314A126BB8F8}" srcOrd="2" destOrd="0" presId="urn:microsoft.com/office/officeart/2008/layout/VerticalCurvedList"/>
    <dgm:cxn modelId="{7C5A921D-F22C-4608-B008-8E152AC44886}" type="presParOf" srcId="{9DA5CE11-1215-45F3-A883-314A126BB8F8}" destId="{A4B96058-B430-4CFE-96DE-739F9B3D15CD}" srcOrd="0" destOrd="0" presId="urn:microsoft.com/office/officeart/2008/layout/VerticalCurvedList"/>
    <dgm:cxn modelId="{FBE6B1A8-1CB7-4506-A282-4056E29E5262}" type="presParOf" srcId="{890036AB-D75C-46DF-AED2-E8AB1ACFAFBF}" destId="{23AB788C-4F81-4F97-9BAC-422189BC2F31}" srcOrd="3" destOrd="0" presId="urn:microsoft.com/office/officeart/2008/layout/VerticalCurvedList"/>
    <dgm:cxn modelId="{53EE1673-3A76-42E8-8A1F-7C14E8F48652}" type="presParOf" srcId="{890036AB-D75C-46DF-AED2-E8AB1ACFAFBF}" destId="{84D5BCFF-63FA-419F-A53E-B74BCE4CDD33}" srcOrd="4" destOrd="0" presId="urn:microsoft.com/office/officeart/2008/layout/VerticalCurvedList"/>
    <dgm:cxn modelId="{5A554B82-50CE-4E59-95EC-AAB61F5CE652}" type="presParOf" srcId="{84D5BCFF-63FA-419F-A53E-B74BCE4CDD33}" destId="{B8222583-09A2-4130-983F-6A37DF4CE7BD}" srcOrd="0" destOrd="0" presId="urn:microsoft.com/office/officeart/2008/layout/VerticalCurvedList"/>
    <dgm:cxn modelId="{FEE9CB74-6531-4942-BCA4-F6DF8E6DEBB1}" type="presParOf" srcId="{890036AB-D75C-46DF-AED2-E8AB1ACFAFBF}" destId="{66C7660A-00C5-4F7E-BEFC-BB45C41D0D99}" srcOrd="5" destOrd="0" presId="urn:microsoft.com/office/officeart/2008/layout/VerticalCurvedList"/>
    <dgm:cxn modelId="{86B5E06D-455D-4202-A761-B68E39F0CAA0}" type="presParOf" srcId="{890036AB-D75C-46DF-AED2-E8AB1ACFAFBF}" destId="{FCFDB144-6B5F-4526-9217-AE9C99F730A6}" srcOrd="6" destOrd="0" presId="urn:microsoft.com/office/officeart/2008/layout/VerticalCurvedList"/>
    <dgm:cxn modelId="{119585F6-D471-4446-B9CC-00AE59EF79BE}" type="presParOf" srcId="{FCFDB144-6B5F-4526-9217-AE9C99F730A6}" destId="{48EBEB28-1B38-48CF-A378-FA46C892463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DE5E3F-7414-4AB0-AF72-0025A7C8536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40C2D37-379E-4363-809E-59A50690541C}">
      <dgm:prSet/>
      <dgm:spPr/>
      <dgm:t>
        <a:bodyPr/>
        <a:lstStyle/>
        <a:p>
          <a:r>
            <a:rPr lang="en-US" dirty="0"/>
            <a:t>Imputation:</a:t>
          </a:r>
        </a:p>
      </dgm:t>
    </dgm:pt>
    <dgm:pt modelId="{1DA6B5E9-3A92-493E-BCB0-BC660AF5CFD6}" type="parTrans" cxnId="{0AC3F204-AE51-4920-9BF5-0E39F1CDF5F9}">
      <dgm:prSet/>
      <dgm:spPr/>
      <dgm:t>
        <a:bodyPr/>
        <a:lstStyle/>
        <a:p>
          <a:endParaRPr lang="en-US"/>
        </a:p>
      </dgm:t>
    </dgm:pt>
    <dgm:pt modelId="{22F52845-81D2-43AD-8486-A419DBC18F06}" type="sibTrans" cxnId="{0AC3F204-AE51-4920-9BF5-0E39F1CDF5F9}">
      <dgm:prSet phldrT="1" phldr="0"/>
      <dgm:spPr/>
      <dgm:t>
        <a:bodyPr/>
        <a:lstStyle/>
        <a:p>
          <a:endParaRPr lang="en-US"/>
        </a:p>
      </dgm:t>
    </dgm:pt>
    <dgm:pt modelId="{44391AD7-613E-4053-83B7-EB70731F70E9}">
      <dgm:prSet/>
      <dgm:spPr/>
      <dgm:t>
        <a:bodyPr/>
        <a:lstStyle/>
        <a:p>
          <a:r>
            <a:rPr lang="en-US" dirty="0"/>
            <a:t>Deletion:</a:t>
          </a:r>
        </a:p>
      </dgm:t>
    </dgm:pt>
    <dgm:pt modelId="{8E2A4FCA-123B-464C-BF58-FD918B5099EF}" type="parTrans" cxnId="{D7DE88FC-7F88-45F1-B31A-C325F6D30A9D}">
      <dgm:prSet/>
      <dgm:spPr/>
      <dgm:t>
        <a:bodyPr/>
        <a:lstStyle/>
        <a:p>
          <a:endParaRPr lang="en-US"/>
        </a:p>
      </dgm:t>
    </dgm:pt>
    <dgm:pt modelId="{BB07A451-FFCD-4E8E-888A-8F85E2562E60}" type="sibTrans" cxnId="{D7DE88FC-7F88-45F1-B31A-C325F6D30A9D}">
      <dgm:prSet phldrT="2" phldr="0"/>
      <dgm:spPr/>
      <dgm:t>
        <a:bodyPr/>
        <a:lstStyle/>
        <a:p>
          <a:endParaRPr lang="en-US"/>
        </a:p>
      </dgm:t>
    </dgm:pt>
    <dgm:pt modelId="{84DD1ED0-4488-4CAD-97F5-88C7CE1B98AB}">
      <dgm:prSet/>
      <dgm:spPr/>
      <dgm:t>
        <a:bodyPr/>
        <a:lstStyle/>
        <a:p>
          <a:r>
            <a:rPr lang="en-US" dirty="0"/>
            <a:t>Forward/Backward Fill:</a:t>
          </a:r>
        </a:p>
      </dgm:t>
    </dgm:pt>
    <dgm:pt modelId="{DC8F1C80-F91B-4D3B-B305-541EB4C656B6}" type="parTrans" cxnId="{2AC6DC38-0344-4296-BC3A-6F0D43DDEDB9}">
      <dgm:prSet/>
      <dgm:spPr/>
      <dgm:t>
        <a:bodyPr/>
        <a:lstStyle/>
        <a:p>
          <a:endParaRPr lang="en-US"/>
        </a:p>
      </dgm:t>
    </dgm:pt>
    <dgm:pt modelId="{950FC642-B939-4203-8996-96CB59538AA6}" type="sibTrans" cxnId="{2AC6DC38-0344-4296-BC3A-6F0D43DDEDB9}">
      <dgm:prSet phldrT="3" phldr="0"/>
      <dgm:spPr/>
      <dgm:t>
        <a:bodyPr/>
        <a:lstStyle/>
        <a:p>
          <a:endParaRPr lang="en-US"/>
        </a:p>
      </dgm:t>
    </dgm:pt>
    <dgm:pt modelId="{9C815539-2633-41D9-B9EF-6BF76D3B217B}">
      <dgm:prSet custT="1"/>
      <dgm:spPr/>
      <dgm:t>
        <a:bodyPr/>
        <a:lstStyle/>
        <a:p>
          <a:r>
            <a:rPr lang="en-US" sz="1800" dirty="0"/>
            <a:t> Filling missing values with the mean, median, or mode of the column. </a:t>
          </a:r>
        </a:p>
      </dgm:t>
    </dgm:pt>
    <dgm:pt modelId="{352AA0C7-56C3-4855-BE01-41495ED02681}" type="parTrans" cxnId="{436FF98D-1B75-4E32-B2F6-E5D9A27B1C59}">
      <dgm:prSet/>
      <dgm:spPr/>
      <dgm:t>
        <a:bodyPr/>
        <a:lstStyle/>
        <a:p>
          <a:endParaRPr lang="en-US"/>
        </a:p>
      </dgm:t>
    </dgm:pt>
    <dgm:pt modelId="{5B97B15B-2BC1-4079-A521-6FA2608365CF}" type="sibTrans" cxnId="{436FF98D-1B75-4E32-B2F6-E5D9A27B1C59}">
      <dgm:prSet phldrT="2" phldr="0"/>
      <dgm:spPr/>
      <dgm:t>
        <a:bodyPr/>
        <a:lstStyle/>
        <a:p>
          <a:endParaRPr lang="en-US"/>
        </a:p>
      </dgm:t>
    </dgm:pt>
    <dgm:pt modelId="{9A58CE8A-18BA-4F7E-A84C-BA80A92F4F8B}">
      <dgm:prSet custT="1"/>
      <dgm:spPr/>
      <dgm:t>
        <a:bodyPr/>
        <a:lstStyle/>
        <a:p>
          <a:r>
            <a:rPr lang="en-US" sz="1800" dirty="0"/>
            <a:t>Removing rows or columns with missing values (but be careful not to lose too much information). </a:t>
          </a:r>
        </a:p>
      </dgm:t>
    </dgm:pt>
    <dgm:pt modelId="{C51AD166-505B-4AE5-9B18-11956D087109}" type="parTrans" cxnId="{32031814-0157-4DA1-8D87-10B19BDF27DA}">
      <dgm:prSet/>
      <dgm:spPr/>
      <dgm:t>
        <a:bodyPr/>
        <a:lstStyle/>
        <a:p>
          <a:endParaRPr lang="en-US"/>
        </a:p>
      </dgm:t>
    </dgm:pt>
    <dgm:pt modelId="{1929948A-64FD-49AF-8E0E-EA5C4F6DAA48}" type="sibTrans" cxnId="{32031814-0157-4DA1-8D87-10B19BDF27DA}">
      <dgm:prSet phldrT="3" phldr="0"/>
      <dgm:spPr/>
      <dgm:t>
        <a:bodyPr/>
        <a:lstStyle/>
        <a:p>
          <a:endParaRPr lang="en-US"/>
        </a:p>
      </dgm:t>
    </dgm:pt>
    <dgm:pt modelId="{D736F6BA-2BB5-4E13-9C5F-C76B49450D7C}">
      <dgm:prSet custT="1"/>
      <dgm:spPr/>
      <dgm:t>
        <a:bodyPr/>
        <a:lstStyle/>
        <a:p>
          <a:r>
            <a:rPr lang="en-US" sz="1800" dirty="0"/>
            <a:t>Using previous or next values in time-series data to fill gaps.</a:t>
          </a:r>
        </a:p>
      </dgm:t>
    </dgm:pt>
    <dgm:pt modelId="{0B838DFF-6AB4-4F7F-831D-E8F8BB41128D}" type="parTrans" cxnId="{FBDBD7C4-AB0F-4330-8E6C-B48C6EFA4566}">
      <dgm:prSet/>
      <dgm:spPr/>
      <dgm:t>
        <a:bodyPr/>
        <a:lstStyle/>
        <a:p>
          <a:endParaRPr lang="en-US"/>
        </a:p>
      </dgm:t>
    </dgm:pt>
    <dgm:pt modelId="{82589E06-440D-4968-A9D7-CC01408B25EF}" type="sibTrans" cxnId="{FBDBD7C4-AB0F-4330-8E6C-B48C6EFA4566}">
      <dgm:prSet/>
      <dgm:spPr/>
      <dgm:t>
        <a:bodyPr/>
        <a:lstStyle/>
        <a:p>
          <a:endParaRPr lang="en-US"/>
        </a:p>
      </dgm:t>
    </dgm:pt>
    <dgm:pt modelId="{F716FB0C-A59E-4FF8-B689-ACF1DC1416CA}" type="pres">
      <dgm:prSet presAssocID="{B6DE5E3F-7414-4AB0-AF72-0025A7C85360}" presName="linear" presStyleCnt="0">
        <dgm:presLayoutVars>
          <dgm:animLvl val="lvl"/>
          <dgm:resizeHandles val="exact"/>
        </dgm:presLayoutVars>
      </dgm:prSet>
      <dgm:spPr/>
    </dgm:pt>
    <dgm:pt modelId="{5F291253-840E-4EDA-AFB6-603B9150D7F2}" type="pres">
      <dgm:prSet presAssocID="{A40C2D37-379E-4363-809E-59A50690541C}" presName="parentText" presStyleLbl="node1" presStyleIdx="0" presStyleCnt="3">
        <dgm:presLayoutVars>
          <dgm:chMax val="0"/>
          <dgm:bulletEnabled val="1"/>
        </dgm:presLayoutVars>
      </dgm:prSet>
      <dgm:spPr/>
    </dgm:pt>
    <dgm:pt modelId="{68CD6AE6-898C-42AD-9A41-3D3FF385FD54}" type="pres">
      <dgm:prSet presAssocID="{A40C2D37-379E-4363-809E-59A50690541C}" presName="childText" presStyleLbl="revTx" presStyleIdx="0" presStyleCnt="3">
        <dgm:presLayoutVars>
          <dgm:bulletEnabled val="1"/>
        </dgm:presLayoutVars>
      </dgm:prSet>
      <dgm:spPr/>
    </dgm:pt>
    <dgm:pt modelId="{C3C704BB-DE8D-4A2E-8B1C-367AF20596A1}" type="pres">
      <dgm:prSet presAssocID="{44391AD7-613E-4053-83B7-EB70731F70E9}" presName="parentText" presStyleLbl="node1" presStyleIdx="1" presStyleCnt="3" custLinFactNeighborY="2656">
        <dgm:presLayoutVars>
          <dgm:chMax val="0"/>
          <dgm:bulletEnabled val="1"/>
        </dgm:presLayoutVars>
      </dgm:prSet>
      <dgm:spPr/>
    </dgm:pt>
    <dgm:pt modelId="{BB2555E2-0AC7-44C4-A1FD-55D839EF0167}" type="pres">
      <dgm:prSet presAssocID="{44391AD7-613E-4053-83B7-EB70731F70E9}" presName="childText" presStyleLbl="revTx" presStyleIdx="1" presStyleCnt="3">
        <dgm:presLayoutVars>
          <dgm:bulletEnabled val="1"/>
        </dgm:presLayoutVars>
      </dgm:prSet>
      <dgm:spPr/>
    </dgm:pt>
    <dgm:pt modelId="{7F9A83F0-95B3-4652-A18A-9865C23DED4D}" type="pres">
      <dgm:prSet presAssocID="{84DD1ED0-4488-4CAD-97F5-88C7CE1B98AB}" presName="parentText" presStyleLbl="node1" presStyleIdx="2" presStyleCnt="3">
        <dgm:presLayoutVars>
          <dgm:chMax val="0"/>
          <dgm:bulletEnabled val="1"/>
        </dgm:presLayoutVars>
      </dgm:prSet>
      <dgm:spPr/>
    </dgm:pt>
    <dgm:pt modelId="{F43B6588-3717-4009-B185-1C9B21E0CA7B}" type="pres">
      <dgm:prSet presAssocID="{84DD1ED0-4488-4CAD-97F5-88C7CE1B98AB}" presName="childText" presStyleLbl="revTx" presStyleIdx="2" presStyleCnt="3">
        <dgm:presLayoutVars>
          <dgm:bulletEnabled val="1"/>
        </dgm:presLayoutVars>
      </dgm:prSet>
      <dgm:spPr/>
    </dgm:pt>
  </dgm:ptLst>
  <dgm:cxnLst>
    <dgm:cxn modelId="{0AC3F204-AE51-4920-9BF5-0E39F1CDF5F9}" srcId="{B6DE5E3F-7414-4AB0-AF72-0025A7C85360}" destId="{A40C2D37-379E-4363-809E-59A50690541C}" srcOrd="0" destOrd="0" parTransId="{1DA6B5E9-3A92-493E-BCB0-BC660AF5CFD6}" sibTransId="{22F52845-81D2-43AD-8486-A419DBC18F06}"/>
    <dgm:cxn modelId="{2560EC0F-56A6-4FFA-A43D-EAFC1330328C}" type="presOf" srcId="{A40C2D37-379E-4363-809E-59A50690541C}" destId="{5F291253-840E-4EDA-AFB6-603B9150D7F2}" srcOrd="0" destOrd="0" presId="urn:microsoft.com/office/officeart/2005/8/layout/vList2"/>
    <dgm:cxn modelId="{32031814-0157-4DA1-8D87-10B19BDF27DA}" srcId="{44391AD7-613E-4053-83B7-EB70731F70E9}" destId="{9A58CE8A-18BA-4F7E-A84C-BA80A92F4F8B}" srcOrd="0" destOrd="0" parTransId="{C51AD166-505B-4AE5-9B18-11956D087109}" sibTransId="{1929948A-64FD-49AF-8E0E-EA5C4F6DAA48}"/>
    <dgm:cxn modelId="{2AC6DC38-0344-4296-BC3A-6F0D43DDEDB9}" srcId="{B6DE5E3F-7414-4AB0-AF72-0025A7C85360}" destId="{84DD1ED0-4488-4CAD-97F5-88C7CE1B98AB}" srcOrd="2" destOrd="0" parTransId="{DC8F1C80-F91B-4D3B-B305-541EB4C656B6}" sibTransId="{950FC642-B939-4203-8996-96CB59538AA6}"/>
    <dgm:cxn modelId="{5BED5353-0E85-43AA-A2FD-79C53DFD4E0C}" type="presOf" srcId="{44391AD7-613E-4053-83B7-EB70731F70E9}" destId="{C3C704BB-DE8D-4A2E-8B1C-367AF20596A1}" srcOrd="0" destOrd="0" presId="urn:microsoft.com/office/officeart/2005/8/layout/vList2"/>
    <dgm:cxn modelId="{4A26517C-40E4-45ED-B55E-DD4AB67168B8}" type="presOf" srcId="{9A58CE8A-18BA-4F7E-A84C-BA80A92F4F8B}" destId="{BB2555E2-0AC7-44C4-A1FD-55D839EF0167}" srcOrd="0" destOrd="0" presId="urn:microsoft.com/office/officeart/2005/8/layout/vList2"/>
    <dgm:cxn modelId="{C9417785-87CA-4544-8BC3-0B228252974B}" type="presOf" srcId="{9C815539-2633-41D9-B9EF-6BF76D3B217B}" destId="{68CD6AE6-898C-42AD-9A41-3D3FF385FD54}" srcOrd="0" destOrd="0" presId="urn:microsoft.com/office/officeart/2005/8/layout/vList2"/>
    <dgm:cxn modelId="{65F7D88D-4CE8-40DA-AD02-6C7E940F0A5A}" type="presOf" srcId="{D736F6BA-2BB5-4E13-9C5F-C76B49450D7C}" destId="{F43B6588-3717-4009-B185-1C9B21E0CA7B}" srcOrd="0" destOrd="0" presId="urn:microsoft.com/office/officeart/2005/8/layout/vList2"/>
    <dgm:cxn modelId="{436FF98D-1B75-4E32-B2F6-E5D9A27B1C59}" srcId="{A40C2D37-379E-4363-809E-59A50690541C}" destId="{9C815539-2633-41D9-B9EF-6BF76D3B217B}" srcOrd="0" destOrd="0" parTransId="{352AA0C7-56C3-4855-BE01-41495ED02681}" sibTransId="{5B97B15B-2BC1-4079-A521-6FA2608365CF}"/>
    <dgm:cxn modelId="{FBDBD7C4-AB0F-4330-8E6C-B48C6EFA4566}" srcId="{84DD1ED0-4488-4CAD-97F5-88C7CE1B98AB}" destId="{D736F6BA-2BB5-4E13-9C5F-C76B49450D7C}" srcOrd="0" destOrd="0" parTransId="{0B838DFF-6AB4-4F7F-831D-E8F8BB41128D}" sibTransId="{82589E06-440D-4968-A9D7-CC01408B25EF}"/>
    <dgm:cxn modelId="{6BBDBED8-E5B9-4E37-9F2D-F406426EBA3D}" type="presOf" srcId="{84DD1ED0-4488-4CAD-97F5-88C7CE1B98AB}" destId="{7F9A83F0-95B3-4652-A18A-9865C23DED4D}" srcOrd="0" destOrd="0" presId="urn:microsoft.com/office/officeart/2005/8/layout/vList2"/>
    <dgm:cxn modelId="{9C8F73EF-6D6A-44B1-A57E-5AF419B36A19}" type="presOf" srcId="{B6DE5E3F-7414-4AB0-AF72-0025A7C85360}" destId="{F716FB0C-A59E-4FF8-B689-ACF1DC1416CA}" srcOrd="0" destOrd="0" presId="urn:microsoft.com/office/officeart/2005/8/layout/vList2"/>
    <dgm:cxn modelId="{D7DE88FC-7F88-45F1-B31A-C325F6D30A9D}" srcId="{B6DE5E3F-7414-4AB0-AF72-0025A7C85360}" destId="{44391AD7-613E-4053-83B7-EB70731F70E9}" srcOrd="1" destOrd="0" parTransId="{8E2A4FCA-123B-464C-BF58-FD918B5099EF}" sibTransId="{BB07A451-FFCD-4E8E-888A-8F85E2562E60}"/>
    <dgm:cxn modelId="{F654E0AB-F00F-4AF9-8786-642C83DEF7F8}" type="presParOf" srcId="{F716FB0C-A59E-4FF8-B689-ACF1DC1416CA}" destId="{5F291253-840E-4EDA-AFB6-603B9150D7F2}" srcOrd="0" destOrd="0" presId="urn:microsoft.com/office/officeart/2005/8/layout/vList2"/>
    <dgm:cxn modelId="{54AB65EA-1B14-44D0-8400-ED3D2FDA595A}" type="presParOf" srcId="{F716FB0C-A59E-4FF8-B689-ACF1DC1416CA}" destId="{68CD6AE6-898C-42AD-9A41-3D3FF385FD54}" srcOrd="1" destOrd="0" presId="urn:microsoft.com/office/officeart/2005/8/layout/vList2"/>
    <dgm:cxn modelId="{CB218B2F-F4EE-402A-92CF-62ECAA94D3B3}" type="presParOf" srcId="{F716FB0C-A59E-4FF8-B689-ACF1DC1416CA}" destId="{C3C704BB-DE8D-4A2E-8B1C-367AF20596A1}" srcOrd="2" destOrd="0" presId="urn:microsoft.com/office/officeart/2005/8/layout/vList2"/>
    <dgm:cxn modelId="{70A03B6D-A60A-43C7-B07F-167DB94E4F3B}" type="presParOf" srcId="{F716FB0C-A59E-4FF8-B689-ACF1DC1416CA}" destId="{BB2555E2-0AC7-44C4-A1FD-55D839EF0167}" srcOrd="3" destOrd="0" presId="urn:microsoft.com/office/officeart/2005/8/layout/vList2"/>
    <dgm:cxn modelId="{50316CBA-9235-44A8-8590-D74E4C2C7CC4}" type="presParOf" srcId="{F716FB0C-A59E-4FF8-B689-ACF1DC1416CA}" destId="{7F9A83F0-95B3-4652-A18A-9865C23DED4D}" srcOrd="4" destOrd="0" presId="urn:microsoft.com/office/officeart/2005/8/layout/vList2"/>
    <dgm:cxn modelId="{4759DDFB-BE06-4E49-8EA8-0FBD92A24603}" type="presParOf" srcId="{F716FB0C-A59E-4FF8-B689-ACF1DC1416CA}" destId="{F43B6588-3717-4009-B185-1C9B21E0CA7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A8E3C8-1D24-4F44-A723-E7871425B69D}" type="doc">
      <dgm:prSet loTypeId="urn:microsoft.com/office/officeart/2008/layout/VerticalCurvedList" loCatId="list" qsTypeId="urn:microsoft.com/office/officeart/2005/8/quickstyle/simple4" qsCatId="simple" csTypeId="urn:microsoft.com/office/officeart/2005/8/colors/colorful5" csCatId="colorful" phldr="1"/>
      <dgm:spPr/>
      <dgm:t>
        <a:bodyPr/>
        <a:lstStyle/>
        <a:p>
          <a:endParaRPr lang="en-US"/>
        </a:p>
      </dgm:t>
    </dgm:pt>
    <dgm:pt modelId="{E5BA5525-2A77-4751-A2CD-A00CDD0F39C1}">
      <dgm:prSet/>
      <dgm:spPr/>
      <dgm:t>
        <a:bodyPr/>
        <a:lstStyle/>
        <a:p>
          <a:r>
            <a:rPr lang="en-US" dirty="0"/>
            <a:t>This dataset comes from a survey conducted on what is the most popular Halloween candy. </a:t>
          </a:r>
          <a:r>
            <a:rPr lang="en-US" dirty="0">
              <a:hlinkClick xmlns:r="http://schemas.openxmlformats.org/officeDocument/2006/relationships" r:id="rId1"/>
            </a:rPr>
            <a:t>SO MUCH CANDY DATA, SERIOUSLY</a:t>
          </a:r>
          <a:endParaRPr lang="en-US" dirty="0"/>
        </a:p>
      </dgm:t>
    </dgm:pt>
    <dgm:pt modelId="{8E4B6DF3-7884-4F74-98A6-4F3620824E5D}" type="parTrans" cxnId="{F944BED8-D273-4B6D-B91C-57CF3F44C41F}">
      <dgm:prSet/>
      <dgm:spPr/>
      <dgm:t>
        <a:bodyPr/>
        <a:lstStyle/>
        <a:p>
          <a:endParaRPr lang="en-US"/>
        </a:p>
      </dgm:t>
    </dgm:pt>
    <dgm:pt modelId="{F167FD55-8ABE-4ADA-B9F3-A74E16207492}" type="sibTrans" cxnId="{F944BED8-D273-4B6D-B91C-57CF3F44C41F}">
      <dgm:prSet/>
      <dgm:spPr/>
      <dgm:t>
        <a:bodyPr/>
        <a:lstStyle/>
        <a:p>
          <a:endParaRPr lang="en-US"/>
        </a:p>
      </dgm:t>
    </dgm:pt>
    <dgm:pt modelId="{C7518C00-F697-439F-A5F7-6CC11EEB48C5}">
      <dgm:prSet/>
      <dgm:spPr/>
      <dgm:t>
        <a:bodyPr/>
        <a:lstStyle/>
        <a:p>
          <a:r>
            <a:rPr lang="en-US" dirty="0"/>
            <a:t>The survey categorized the response into: “MEH”, “JOY”, “DESPAIR”</a:t>
          </a:r>
        </a:p>
      </dgm:t>
    </dgm:pt>
    <dgm:pt modelId="{40992E31-9A22-40D4-AABF-EF52C525DDE4}" type="parTrans" cxnId="{940C84E0-C9DC-4A61-A891-AD8D18F55908}">
      <dgm:prSet/>
      <dgm:spPr/>
      <dgm:t>
        <a:bodyPr/>
        <a:lstStyle/>
        <a:p>
          <a:endParaRPr lang="en-US"/>
        </a:p>
      </dgm:t>
    </dgm:pt>
    <dgm:pt modelId="{04CD8BEA-6ED2-4589-A79C-B54126806699}" type="sibTrans" cxnId="{940C84E0-C9DC-4A61-A891-AD8D18F55908}">
      <dgm:prSet/>
      <dgm:spPr/>
      <dgm:t>
        <a:bodyPr/>
        <a:lstStyle/>
        <a:p>
          <a:endParaRPr lang="en-US"/>
        </a:p>
      </dgm:t>
    </dgm:pt>
    <dgm:pt modelId="{4B6A0F08-002D-49EA-ABD2-417B5390FC0D}">
      <dgm:prSet/>
      <dgm:spPr/>
      <dgm:t>
        <a:bodyPr/>
        <a:lstStyle/>
        <a:p>
          <a:r>
            <a:rPr lang="en-US"/>
            <a:t>How can we analyze candy ranking by words?</a:t>
          </a:r>
        </a:p>
      </dgm:t>
    </dgm:pt>
    <dgm:pt modelId="{0B1FC8C2-42D8-4FAD-B0CD-9C20AB9AD10B}" type="parTrans" cxnId="{F5498014-EF57-48E5-9323-59A0D2A95F49}">
      <dgm:prSet/>
      <dgm:spPr/>
      <dgm:t>
        <a:bodyPr/>
        <a:lstStyle/>
        <a:p>
          <a:endParaRPr lang="en-US"/>
        </a:p>
      </dgm:t>
    </dgm:pt>
    <dgm:pt modelId="{06D94683-CE30-4927-A20B-BA371221CE95}" type="sibTrans" cxnId="{F5498014-EF57-48E5-9323-59A0D2A95F49}">
      <dgm:prSet/>
      <dgm:spPr/>
      <dgm:t>
        <a:bodyPr/>
        <a:lstStyle/>
        <a:p>
          <a:endParaRPr lang="en-US"/>
        </a:p>
      </dgm:t>
    </dgm:pt>
    <dgm:pt modelId="{5B2E0351-01CC-4DAE-BEA3-2732AC3C18EF}" type="pres">
      <dgm:prSet presAssocID="{4BA8E3C8-1D24-4F44-A723-E7871425B69D}" presName="Name0" presStyleCnt="0">
        <dgm:presLayoutVars>
          <dgm:chMax val="7"/>
          <dgm:chPref val="7"/>
          <dgm:dir/>
        </dgm:presLayoutVars>
      </dgm:prSet>
      <dgm:spPr/>
    </dgm:pt>
    <dgm:pt modelId="{9938FE9F-AE53-4955-BCB2-6103F684A891}" type="pres">
      <dgm:prSet presAssocID="{4BA8E3C8-1D24-4F44-A723-E7871425B69D}" presName="Name1" presStyleCnt="0"/>
      <dgm:spPr/>
    </dgm:pt>
    <dgm:pt modelId="{3AC20BBF-2A34-401B-A0E8-D3A5557AC886}" type="pres">
      <dgm:prSet presAssocID="{4BA8E3C8-1D24-4F44-A723-E7871425B69D}" presName="cycle" presStyleCnt="0"/>
      <dgm:spPr/>
    </dgm:pt>
    <dgm:pt modelId="{83B04CC0-E1D2-4095-8E14-531DB801B8A0}" type="pres">
      <dgm:prSet presAssocID="{4BA8E3C8-1D24-4F44-A723-E7871425B69D}" presName="srcNode" presStyleLbl="node1" presStyleIdx="0" presStyleCnt="3"/>
      <dgm:spPr/>
    </dgm:pt>
    <dgm:pt modelId="{45A150FE-621B-4CA4-B914-239ADC34C4B7}" type="pres">
      <dgm:prSet presAssocID="{4BA8E3C8-1D24-4F44-A723-E7871425B69D}" presName="conn" presStyleLbl="parChTrans1D2" presStyleIdx="0" presStyleCnt="1"/>
      <dgm:spPr/>
    </dgm:pt>
    <dgm:pt modelId="{CEBA5BD8-4F24-4EB1-BE4E-1272C2DDF651}" type="pres">
      <dgm:prSet presAssocID="{4BA8E3C8-1D24-4F44-A723-E7871425B69D}" presName="extraNode" presStyleLbl="node1" presStyleIdx="0" presStyleCnt="3"/>
      <dgm:spPr/>
    </dgm:pt>
    <dgm:pt modelId="{5436F07C-4B7A-4E18-86BE-6F7726FFB607}" type="pres">
      <dgm:prSet presAssocID="{4BA8E3C8-1D24-4F44-A723-E7871425B69D}" presName="dstNode" presStyleLbl="node1" presStyleIdx="0" presStyleCnt="3"/>
      <dgm:spPr/>
    </dgm:pt>
    <dgm:pt modelId="{EA2EB8CB-20BC-4E54-8F70-DEE1F18CF4AA}" type="pres">
      <dgm:prSet presAssocID="{E5BA5525-2A77-4751-A2CD-A00CDD0F39C1}" presName="text_1" presStyleLbl="node1" presStyleIdx="0" presStyleCnt="3">
        <dgm:presLayoutVars>
          <dgm:bulletEnabled val="1"/>
        </dgm:presLayoutVars>
      </dgm:prSet>
      <dgm:spPr/>
    </dgm:pt>
    <dgm:pt modelId="{CB9849C0-FDDD-4DB8-8627-930F5D086C3E}" type="pres">
      <dgm:prSet presAssocID="{E5BA5525-2A77-4751-A2CD-A00CDD0F39C1}" presName="accent_1" presStyleCnt="0"/>
      <dgm:spPr/>
    </dgm:pt>
    <dgm:pt modelId="{E9E83E6A-8BB1-41FA-86AD-86816958971A}" type="pres">
      <dgm:prSet presAssocID="{E5BA5525-2A77-4751-A2CD-A00CDD0F39C1}" presName="accentRepeatNode" presStyleLbl="solidFgAcc1" presStyleIdx="0" presStyleCnt="3"/>
      <dgm:spPr/>
    </dgm:pt>
    <dgm:pt modelId="{FA3959A0-ED29-445C-BB69-780220D7FF7B}" type="pres">
      <dgm:prSet presAssocID="{C7518C00-F697-439F-A5F7-6CC11EEB48C5}" presName="text_2" presStyleLbl="node1" presStyleIdx="1" presStyleCnt="3">
        <dgm:presLayoutVars>
          <dgm:bulletEnabled val="1"/>
        </dgm:presLayoutVars>
      </dgm:prSet>
      <dgm:spPr/>
    </dgm:pt>
    <dgm:pt modelId="{C0BE371E-D359-4F32-85F5-E79E03139176}" type="pres">
      <dgm:prSet presAssocID="{C7518C00-F697-439F-A5F7-6CC11EEB48C5}" presName="accent_2" presStyleCnt="0"/>
      <dgm:spPr/>
    </dgm:pt>
    <dgm:pt modelId="{3D63F378-2A79-4178-85A2-D556BC579FDF}" type="pres">
      <dgm:prSet presAssocID="{C7518C00-F697-439F-A5F7-6CC11EEB48C5}" presName="accentRepeatNode" presStyleLbl="solidFgAcc1" presStyleIdx="1" presStyleCnt="3"/>
      <dgm:spPr/>
    </dgm:pt>
    <dgm:pt modelId="{8C7EC9A1-E739-414F-B902-FEF8A9339DB7}" type="pres">
      <dgm:prSet presAssocID="{4B6A0F08-002D-49EA-ABD2-417B5390FC0D}" presName="text_3" presStyleLbl="node1" presStyleIdx="2" presStyleCnt="3">
        <dgm:presLayoutVars>
          <dgm:bulletEnabled val="1"/>
        </dgm:presLayoutVars>
      </dgm:prSet>
      <dgm:spPr/>
    </dgm:pt>
    <dgm:pt modelId="{8703800D-BEFF-4613-9D42-8F4746801F99}" type="pres">
      <dgm:prSet presAssocID="{4B6A0F08-002D-49EA-ABD2-417B5390FC0D}" presName="accent_3" presStyleCnt="0"/>
      <dgm:spPr/>
    </dgm:pt>
    <dgm:pt modelId="{38D1FE16-93D5-4F17-A844-030CF7206808}" type="pres">
      <dgm:prSet presAssocID="{4B6A0F08-002D-49EA-ABD2-417B5390FC0D}" presName="accentRepeatNode" presStyleLbl="solidFgAcc1" presStyleIdx="2" presStyleCnt="3"/>
      <dgm:spPr/>
    </dgm:pt>
  </dgm:ptLst>
  <dgm:cxnLst>
    <dgm:cxn modelId="{F5498014-EF57-48E5-9323-59A0D2A95F49}" srcId="{4BA8E3C8-1D24-4F44-A723-E7871425B69D}" destId="{4B6A0F08-002D-49EA-ABD2-417B5390FC0D}" srcOrd="2" destOrd="0" parTransId="{0B1FC8C2-42D8-4FAD-B0CD-9C20AB9AD10B}" sibTransId="{06D94683-CE30-4927-A20B-BA371221CE95}"/>
    <dgm:cxn modelId="{A044ED45-DFE2-4F25-84FC-60B133853677}" type="presOf" srcId="{C7518C00-F697-439F-A5F7-6CC11EEB48C5}" destId="{FA3959A0-ED29-445C-BB69-780220D7FF7B}" srcOrd="0" destOrd="0" presId="urn:microsoft.com/office/officeart/2008/layout/VerticalCurvedList"/>
    <dgm:cxn modelId="{A5D61449-EE12-4456-935C-986CA76E9452}" type="presOf" srcId="{4B6A0F08-002D-49EA-ABD2-417B5390FC0D}" destId="{8C7EC9A1-E739-414F-B902-FEF8A9339DB7}" srcOrd="0" destOrd="0" presId="urn:microsoft.com/office/officeart/2008/layout/VerticalCurvedList"/>
    <dgm:cxn modelId="{B73AEEB8-E36A-479D-B12F-826B1604A7D7}" type="presOf" srcId="{F167FD55-8ABE-4ADA-B9F3-A74E16207492}" destId="{45A150FE-621B-4CA4-B914-239ADC34C4B7}" srcOrd="0" destOrd="0" presId="urn:microsoft.com/office/officeart/2008/layout/VerticalCurvedList"/>
    <dgm:cxn modelId="{F944BED8-D273-4B6D-B91C-57CF3F44C41F}" srcId="{4BA8E3C8-1D24-4F44-A723-E7871425B69D}" destId="{E5BA5525-2A77-4751-A2CD-A00CDD0F39C1}" srcOrd="0" destOrd="0" parTransId="{8E4B6DF3-7884-4F74-98A6-4F3620824E5D}" sibTransId="{F167FD55-8ABE-4ADA-B9F3-A74E16207492}"/>
    <dgm:cxn modelId="{309CDED9-C8B0-4C5C-8E24-F86E466D95F8}" type="presOf" srcId="{4BA8E3C8-1D24-4F44-A723-E7871425B69D}" destId="{5B2E0351-01CC-4DAE-BEA3-2732AC3C18EF}" srcOrd="0" destOrd="0" presId="urn:microsoft.com/office/officeart/2008/layout/VerticalCurvedList"/>
    <dgm:cxn modelId="{940C84E0-C9DC-4A61-A891-AD8D18F55908}" srcId="{4BA8E3C8-1D24-4F44-A723-E7871425B69D}" destId="{C7518C00-F697-439F-A5F7-6CC11EEB48C5}" srcOrd="1" destOrd="0" parTransId="{40992E31-9A22-40D4-AABF-EF52C525DDE4}" sibTransId="{04CD8BEA-6ED2-4589-A79C-B54126806699}"/>
    <dgm:cxn modelId="{9A6DD9FB-D2E9-41BB-8EC4-8A1BFF1C43A6}" type="presOf" srcId="{E5BA5525-2A77-4751-A2CD-A00CDD0F39C1}" destId="{EA2EB8CB-20BC-4E54-8F70-DEE1F18CF4AA}" srcOrd="0" destOrd="0" presId="urn:microsoft.com/office/officeart/2008/layout/VerticalCurvedList"/>
    <dgm:cxn modelId="{A296140F-997A-405D-938B-D3A372B8C283}" type="presParOf" srcId="{5B2E0351-01CC-4DAE-BEA3-2732AC3C18EF}" destId="{9938FE9F-AE53-4955-BCB2-6103F684A891}" srcOrd="0" destOrd="0" presId="urn:microsoft.com/office/officeart/2008/layout/VerticalCurvedList"/>
    <dgm:cxn modelId="{A1E05642-32C7-4F25-AB5E-1B0F315D38C9}" type="presParOf" srcId="{9938FE9F-AE53-4955-BCB2-6103F684A891}" destId="{3AC20BBF-2A34-401B-A0E8-D3A5557AC886}" srcOrd="0" destOrd="0" presId="urn:microsoft.com/office/officeart/2008/layout/VerticalCurvedList"/>
    <dgm:cxn modelId="{C4E7A5AB-D0DD-48C5-80FE-56015E0A1B4F}" type="presParOf" srcId="{3AC20BBF-2A34-401B-A0E8-D3A5557AC886}" destId="{83B04CC0-E1D2-4095-8E14-531DB801B8A0}" srcOrd="0" destOrd="0" presId="urn:microsoft.com/office/officeart/2008/layout/VerticalCurvedList"/>
    <dgm:cxn modelId="{30FFFE61-D125-4C8A-AC5A-BA0CD56E0FE4}" type="presParOf" srcId="{3AC20BBF-2A34-401B-A0E8-D3A5557AC886}" destId="{45A150FE-621B-4CA4-B914-239ADC34C4B7}" srcOrd="1" destOrd="0" presId="urn:microsoft.com/office/officeart/2008/layout/VerticalCurvedList"/>
    <dgm:cxn modelId="{CEC0B5AC-5C23-44B2-91EC-ED979245C679}" type="presParOf" srcId="{3AC20BBF-2A34-401B-A0E8-D3A5557AC886}" destId="{CEBA5BD8-4F24-4EB1-BE4E-1272C2DDF651}" srcOrd="2" destOrd="0" presId="urn:microsoft.com/office/officeart/2008/layout/VerticalCurvedList"/>
    <dgm:cxn modelId="{E2AA33ED-C588-4C95-8393-08F67F9C86E5}" type="presParOf" srcId="{3AC20BBF-2A34-401B-A0E8-D3A5557AC886}" destId="{5436F07C-4B7A-4E18-86BE-6F7726FFB607}" srcOrd="3" destOrd="0" presId="urn:microsoft.com/office/officeart/2008/layout/VerticalCurvedList"/>
    <dgm:cxn modelId="{E519AEDB-5A38-4A04-AE71-4BE82F2BAE6C}" type="presParOf" srcId="{9938FE9F-AE53-4955-BCB2-6103F684A891}" destId="{EA2EB8CB-20BC-4E54-8F70-DEE1F18CF4AA}" srcOrd="1" destOrd="0" presId="urn:microsoft.com/office/officeart/2008/layout/VerticalCurvedList"/>
    <dgm:cxn modelId="{714A4E51-677B-4AD7-9914-2346EC5A1874}" type="presParOf" srcId="{9938FE9F-AE53-4955-BCB2-6103F684A891}" destId="{CB9849C0-FDDD-4DB8-8627-930F5D086C3E}" srcOrd="2" destOrd="0" presId="urn:microsoft.com/office/officeart/2008/layout/VerticalCurvedList"/>
    <dgm:cxn modelId="{B39C8013-5006-465E-9863-15F75C072CB6}" type="presParOf" srcId="{CB9849C0-FDDD-4DB8-8627-930F5D086C3E}" destId="{E9E83E6A-8BB1-41FA-86AD-86816958971A}" srcOrd="0" destOrd="0" presId="urn:microsoft.com/office/officeart/2008/layout/VerticalCurvedList"/>
    <dgm:cxn modelId="{33E72EA5-51E3-4E6C-A0C3-182C7D42B578}" type="presParOf" srcId="{9938FE9F-AE53-4955-BCB2-6103F684A891}" destId="{FA3959A0-ED29-445C-BB69-780220D7FF7B}" srcOrd="3" destOrd="0" presId="urn:microsoft.com/office/officeart/2008/layout/VerticalCurvedList"/>
    <dgm:cxn modelId="{7853A863-E4EA-41C8-85F8-10EB5B721AA3}" type="presParOf" srcId="{9938FE9F-AE53-4955-BCB2-6103F684A891}" destId="{C0BE371E-D359-4F32-85F5-E79E03139176}" srcOrd="4" destOrd="0" presId="urn:microsoft.com/office/officeart/2008/layout/VerticalCurvedList"/>
    <dgm:cxn modelId="{25567FC1-3A8E-4675-AE7B-E3170E482848}" type="presParOf" srcId="{C0BE371E-D359-4F32-85F5-E79E03139176}" destId="{3D63F378-2A79-4178-85A2-D556BC579FDF}" srcOrd="0" destOrd="0" presId="urn:microsoft.com/office/officeart/2008/layout/VerticalCurvedList"/>
    <dgm:cxn modelId="{109A2C0C-13D1-4194-92DF-4818F8A92E13}" type="presParOf" srcId="{9938FE9F-AE53-4955-BCB2-6103F684A891}" destId="{8C7EC9A1-E739-414F-B902-FEF8A9339DB7}" srcOrd="5" destOrd="0" presId="urn:microsoft.com/office/officeart/2008/layout/VerticalCurvedList"/>
    <dgm:cxn modelId="{C52FB225-BF44-42BE-ADF7-08AAF7D58565}" type="presParOf" srcId="{9938FE9F-AE53-4955-BCB2-6103F684A891}" destId="{8703800D-BEFF-4613-9D42-8F4746801F99}" srcOrd="6" destOrd="0" presId="urn:microsoft.com/office/officeart/2008/layout/VerticalCurvedList"/>
    <dgm:cxn modelId="{6287F92F-D573-4F5E-B486-539B67DE9160}" type="presParOf" srcId="{8703800D-BEFF-4613-9D42-8F4746801F99}" destId="{38D1FE16-93D5-4F17-A844-030CF720680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EF652E-7FF3-4F7A-8F96-CE5F3220DAA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82BFB1D-1CDA-462D-9418-5BA9F6ADFC19}">
      <dgm:prSet/>
      <dgm:spPr/>
      <dgm:t>
        <a:bodyPr/>
        <a:lstStyle/>
        <a:p>
          <a:r>
            <a:rPr lang="en-US"/>
            <a:t>One-Hot Encoding: Converting categorical variables into binary columns (e.g., creating a column for each country: US, UK, India).</a:t>
          </a:r>
        </a:p>
      </dgm:t>
    </dgm:pt>
    <dgm:pt modelId="{DF63FE78-1841-4F66-94F9-4AFA9F3E6D0E}" type="parTrans" cxnId="{BCD6D1EF-F428-4278-AE96-6CFD0E8540FA}">
      <dgm:prSet/>
      <dgm:spPr/>
      <dgm:t>
        <a:bodyPr/>
        <a:lstStyle/>
        <a:p>
          <a:endParaRPr lang="en-US"/>
        </a:p>
      </dgm:t>
    </dgm:pt>
    <dgm:pt modelId="{35742D62-864C-4509-AB17-E26958831BCC}" type="sibTrans" cxnId="{BCD6D1EF-F428-4278-AE96-6CFD0E8540FA}">
      <dgm:prSet/>
      <dgm:spPr/>
      <dgm:t>
        <a:bodyPr/>
        <a:lstStyle/>
        <a:p>
          <a:endParaRPr lang="en-US"/>
        </a:p>
      </dgm:t>
    </dgm:pt>
    <dgm:pt modelId="{27F08521-FDBB-4F7A-9949-BDF73D020421}">
      <dgm:prSet/>
      <dgm:spPr/>
      <dgm:t>
        <a:bodyPr/>
        <a:lstStyle/>
        <a:p>
          <a:r>
            <a:rPr lang="en-US"/>
            <a:t>Label Encoding: Converting categorical labels into numeric codes (e.g., male = 0, female = 1).</a:t>
          </a:r>
        </a:p>
      </dgm:t>
    </dgm:pt>
    <dgm:pt modelId="{08402CB7-E4BB-4008-B6A6-F496C3619D2C}" type="parTrans" cxnId="{BC0B68B2-A7E3-4409-A44B-B2D1B17C957E}">
      <dgm:prSet/>
      <dgm:spPr/>
      <dgm:t>
        <a:bodyPr/>
        <a:lstStyle/>
        <a:p>
          <a:endParaRPr lang="en-US"/>
        </a:p>
      </dgm:t>
    </dgm:pt>
    <dgm:pt modelId="{B30351D2-2992-481E-A8A1-C8831F3CAEBE}" type="sibTrans" cxnId="{BC0B68B2-A7E3-4409-A44B-B2D1B17C957E}">
      <dgm:prSet/>
      <dgm:spPr/>
      <dgm:t>
        <a:bodyPr/>
        <a:lstStyle/>
        <a:p>
          <a:endParaRPr lang="en-US"/>
        </a:p>
      </dgm:t>
    </dgm:pt>
    <dgm:pt modelId="{E082EAC9-2AB8-48EF-856B-1609466AB65F}" type="pres">
      <dgm:prSet presAssocID="{25EF652E-7FF3-4F7A-8F96-CE5F3220DAA3}" presName="hierChild1" presStyleCnt="0">
        <dgm:presLayoutVars>
          <dgm:chPref val="1"/>
          <dgm:dir/>
          <dgm:animOne val="branch"/>
          <dgm:animLvl val="lvl"/>
          <dgm:resizeHandles/>
        </dgm:presLayoutVars>
      </dgm:prSet>
      <dgm:spPr/>
    </dgm:pt>
    <dgm:pt modelId="{266370EC-C4C4-4970-9C61-AAFA2C88D364}" type="pres">
      <dgm:prSet presAssocID="{082BFB1D-1CDA-462D-9418-5BA9F6ADFC19}" presName="hierRoot1" presStyleCnt="0"/>
      <dgm:spPr/>
    </dgm:pt>
    <dgm:pt modelId="{794A5AD5-E489-4EBC-8B58-982BB8EFB5A1}" type="pres">
      <dgm:prSet presAssocID="{082BFB1D-1CDA-462D-9418-5BA9F6ADFC19}" presName="composite" presStyleCnt="0"/>
      <dgm:spPr/>
    </dgm:pt>
    <dgm:pt modelId="{C9E81FDB-19DD-4D6A-8D47-6FE365877095}" type="pres">
      <dgm:prSet presAssocID="{082BFB1D-1CDA-462D-9418-5BA9F6ADFC19}" presName="background" presStyleLbl="node0" presStyleIdx="0" presStyleCnt="2"/>
      <dgm:spPr/>
    </dgm:pt>
    <dgm:pt modelId="{7B80D4B8-1C40-4B70-8B59-025255B88125}" type="pres">
      <dgm:prSet presAssocID="{082BFB1D-1CDA-462D-9418-5BA9F6ADFC19}" presName="text" presStyleLbl="fgAcc0" presStyleIdx="0" presStyleCnt="2">
        <dgm:presLayoutVars>
          <dgm:chPref val="3"/>
        </dgm:presLayoutVars>
      </dgm:prSet>
      <dgm:spPr/>
    </dgm:pt>
    <dgm:pt modelId="{5F5D3096-DCA4-4ABD-AD8E-43241DB57804}" type="pres">
      <dgm:prSet presAssocID="{082BFB1D-1CDA-462D-9418-5BA9F6ADFC19}" presName="hierChild2" presStyleCnt="0"/>
      <dgm:spPr/>
    </dgm:pt>
    <dgm:pt modelId="{9AB81122-6460-4990-9473-A22908863A98}" type="pres">
      <dgm:prSet presAssocID="{27F08521-FDBB-4F7A-9949-BDF73D020421}" presName="hierRoot1" presStyleCnt="0"/>
      <dgm:spPr/>
    </dgm:pt>
    <dgm:pt modelId="{EDC4A5B7-EB8C-4747-A3A2-386C7AB85FB5}" type="pres">
      <dgm:prSet presAssocID="{27F08521-FDBB-4F7A-9949-BDF73D020421}" presName="composite" presStyleCnt="0"/>
      <dgm:spPr/>
    </dgm:pt>
    <dgm:pt modelId="{4645A396-23C2-43ED-B40B-CE36A3E49A6A}" type="pres">
      <dgm:prSet presAssocID="{27F08521-FDBB-4F7A-9949-BDF73D020421}" presName="background" presStyleLbl="node0" presStyleIdx="1" presStyleCnt="2"/>
      <dgm:spPr/>
    </dgm:pt>
    <dgm:pt modelId="{9F3CA2BD-40C8-4D86-89D0-D16F4A697CD9}" type="pres">
      <dgm:prSet presAssocID="{27F08521-FDBB-4F7A-9949-BDF73D020421}" presName="text" presStyleLbl="fgAcc0" presStyleIdx="1" presStyleCnt="2">
        <dgm:presLayoutVars>
          <dgm:chPref val="3"/>
        </dgm:presLayoutVars>
      </dgm:prSet>
      <dgm:spPr/>
    </dgm:pt>
    <dgm:pt modelId="{6A645AD6-0983-4608-930A-A55A6F138632}" type="pres">
      <dgm:prSet presAssocID="{27F08521-FDBB-4F7A-9949-BDF73D020421}" presName="hierChild2" presStyleCnt="0"/>
      <dgm:spPr/>
    </dgm:pt>
  </dgm:ptLst>
  <dgm:cxnLst>
    <dgm:cxn modelId="{0F7C0D7B-62B2-49EC-B6CE-7F328CFEFE2A}" type="presOf" srcId="{082BFB1D-1CDA-462D-9418-5BA9F6ADFC19}" destId="{7B80D4B8-1C40-4B70-8B59-025255B88125}" srcOrd="0" destOrd="0" presId="urn:microsoft.com/office/officeart/2005/8/layout/hierarchy1"/>
    <dgm:cxn modelId="{DC3827B0-CEE4-47C4-8968-2AFA42EB49D0}" type="presOf" srcId="{25EF652E-7FF3-4F7A-8F96-CE5F3220DAA3}" destId="{E082EAC9-2AB8-48EF-856B-1609466AB65F}" srcOrd="0" destOrd="0" presId="urn:microsoft.com/office/officeart/2005/8/layout/hierarchy1"/>
    <dgm:cxn modelId="{BC0B68B2-A7E3-4409-A44B-B2D1B17C957E}" srcId="{25EF652E-7FF3-4F7A-8F96-CE5F3220DAA3}" destId="{27F08521-FDBB-4F7A-9949-BDF73D020421}" srcOrd="1" destOrd="0" parTransId="{08402CB7-E4BB-4008-B6A6-F496C3619D2C}" sibTransId="{B30351D2-2992-481E-A8A1-C8831F3CAEBE}"/>
    <dgm:cxn modelId="{4F592CC5-F007-4FAE-9B2A-55BF72AEF6C8}" type="presOf" srcId="{27F08521-FDBB-4F7A-9949-BDF73D020421}" destId="{9F3CA2BD-40C8-4D86-89D0-D16F4A697CD9}" srcOrd="0" destOrd="0" presId="urn:microsoft.com/office/officeart/2005/8/layout/hierarchy1"/>
    <dgm:cxn modelId="{BCD6D1EF-F428-4278-AE96-6CFD0E8540FA}" srcId="{25EF652E-7FF3-4F7A-8F96-CE5F3220DAA3}" destId="{082BFB1D-1CDA-462D-9418-5BA9F6ADFC19}" srcOrd="0" destOrd="0" parTransId="{DF63FE78-1841-4F66-94F9-4AFA9F3E6D0E}" sibTransId="{35742D62-864C-4509-AB17-E26958831BCC}"/>
    <dgm:cxn modelId="{88915245-E0E6-4B90-9260-FDA9C48DA625}" type="presParOf" srcId="{E082EAC9-2AB8-48EF-856B-1609466AB65F}" destId="{266370EC-C4C4-4970-9C61-AAFA2C88D364}" srcOrd="0" destOrd="0" presId="urn:microsoft.com/office/officeart/2005/8/layout/hierarchy1"/>
    <dgm:cxn modelId="{0B9D7AB0-29DE-4E19-8F08-7F20FAA7F2F1}" type="presParOf" srcId="{266370EC-C4C4-4970-9C61-AAFA2C88D364}" destId="{794A5AD5-E489-4EBC-8B58-982BB8EFB5A1}" srcOrd="0" destOrd="0" presId="urn:microsoft.com/office/officeart/2005/8/layout/hierarchy1"/>
    <dgm:cxn modelId="{326D2F78-3D07-4A5A-9B1C-44E465E5066B}" type="presParOf" srcId="{794A5AD5-E489-4EBC-8B58-982BB8EFB5A1}" destId="{C9E81FDB-19DD-4D6A-8D47-6FE365877095}" srcOrd="0" destOrd="0" presId="urn:microsoft.com/office/officeart/2005/8/layout/hierarchy1"/>
    <dgm:cxn modelId="{76B6C3DC-CF1E-4131-99E5-DC3463A3457D}" type="presParOf" srcId="{794A5AD5-E489-4EBC-8B58-982BB8EFB5A1}" destId="{7B80D4B8-1C40-4B70-8B59-025255B88125}" srcOrd="1" destOrd="0" presId="urn:microsoft.com/office/officeart/2005/8/layout/hierarchy1"/>
    <dgm:cxn modelId="{C07C3A65-395A-48F9-8143-9150479FE021}" type="presParOf" srcId="{266370EC-C4C4-4970-9C61-AAFA2C88D364}" destId="{5F5D3096-DCA4-4ABD-AD8E-43241DB57804}" srcOrd="1" destOrd="0" presId="urn:microsoft.com/office/officeart/2005/8/layout/hierarchy1"/>
    <dgm:cxn modelId="{0B189B0E-AB5B-440D-B0CA-473ABBAB1A1A}" type="presParOf" srcId="{E082EAC9-2AB8-48EF-856B-1609466AB65F}" destId="{9AB81122-6460-4990-9473-A22908863A98}" srcOrd="1" destOrd="0" presId="urn:microsoft.com/office/officeart/2005/8/layout/hierarchy1"/>
    <dgm:cxn modelId="{80F4DA9F-9A67-4C29-8EE2-9BD670A58C36}" type="presParOf" srcId="{9AB81122-6460-4990-9473-A22908863A98}" destId="{EDC4A5B7-EB8C-4747-A3A2-386C7AB85FB5}" srcOrd="0" destOrd="0" presId="urn:microsoft.com/office/officeart/2005/8/layout/hierarchy1"/>
    <dgm:cxn modelId="{D0C152E9-F4EB-4079-93C2-8951C17106CE}" type="presParOf" srcId="{EDC4A5B7-EB8C-4747-A3A2-386C7AB85FB5}" destId="{4645A396-23C2-43ED-B40B-CE36A3E49A6A}" srcOrd="0" destOrd="0" presId="urn:microsoft.com/office/officeart/2005/8/layout/hierarchy1"/>
    <dgm:cxn modelId="{1E5A8BBB-B315-4DE9-955E-07057B36B9C3}" type="presParOf" srcId="{EDC4A5B7-EB8C-4747-A3A2-386C7AB85FB5}" destId="{9F3CA2BD-40C8-4D86-89D0-D16F4A697CD9}" srcOrd="1" destOrd="0" presId="urn:microsoft.com/office/officeart/2005/8/layout/hierarchy1"/>
    <dgm:cxn modelId="{BC27F5F2-6A46-412F-8AA3-49CC331B3458}" type="presParOf" srcId="{9AB81122-6460-4990-9473-A22908863A98}" destId="{6A645AD6-0983-4608-930A-A55A6F13863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EA85BD-E5C6-45C7-96E7-87338BD4A3B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062B962-9EF3-4F5C-94B1-4246F54DCB60}">
      <dgm:prSet/>
      <dgm:spPr/>
      <dgm:t>
        <a:bodyPr/>
        <a:lstStyle/>
        <a:p>
          <a:r>
            <a:rPr lang="en-US"/>
            <a:t>This dataset from Kaggle </a:t>
          </a:r>
          <a:r>
            <a:rPr lang="en-US">
              <a:hlinkClick xmlns:r="http://schemas.openxmlformats.org/officeDocument/2006/relationships" r:id="rId1"/>
            </a:rPr>
            <a:t>Audible Dataset</a:t>
          </a:r>
          <a:r>
            <a:rPr lang="en-US"/>
            <a:t> aimed to understand how the audio book market has been growing over the years.</a:t>
          </a:r>
        </a:p>
      </dgm:t>
    </dgm:pt>
    <dgm:pt modelId="{4F7E03C8-9B02-49A9-B637-276A92297519}" type="parTrans" cxnId="{28FD290B-D8FC-4852-8838-9128DFEAC71D}">
      <dgm:prSet/>
      <dgm:spPr/>
      <dgm:t>
        <a:bodyPr/>
        <a:lstStyle/>
        <a:p>
          <a:endParaRPr lang="en-US"/>
        </a:p>
      </dgm:t>
    </dgm:pt>
    <dgm:pt modelId="{75E6855D-0CF4-4555-9A9C-47249C12BFBA}" type="sibTrans" cxnId="{28FD290B-D8FC-4852-8838-9128DFEAC71D}">
      <dgm:prSet/>
      <dgm:spPr/>
      <dgm:t>
        <a:bodyPr/>
        <a:lstStyle/>
        <a:p>
          <a:endParaRPr lang="en-US"/>
        </a:p>
      </dgm:t>
    </dgm:pt>
    <dgm:pt modelId="{60675D21-A54E-49FA-B356-BE568370C1C2}">
      <dgm:prSet/>
      <dgm:spPr/>
      <dgm:t>
        <a:bodyPr/>
        <a:lstStyle/>
        <a:p>
          <a:r>
            <a:rPr lang="en-US"/>
            <a:t>Should the book that has 5 stars rating but only 1 review be considered the same rating as another book that is also 5 stars with 1000 reviews?</a:t>
          </a:r>
        </a:p>
      </dgm:t>
    </dgm:pt>
    <dgm:pt modelId="{559CB0AA-D43C-459B-A4E9-9B21D1835700}" type="parTrans" cxnId="{62EE11D5-79C8-4035-B2BE-71C782B6276E}">
      <dgm:prSet/>
      <dgm:spPr/>
      <dgm:t>
        <a:bodyPr/>
        <a:lstStyle/>
        <a:p>
          <a:endParaRPr lang="en-US"/>
        </a:p>
      </dgm:t>
    </dgm:pt>
    <dgm:pt modelId="{8655E6B9-7975-451F-AC69-6925B3F4E54A}" type="sibTrans" cxnId="{62EE11D5-79C8-4035-B2BE-71C782B6276E}">
      <dgm:prSet/>
      <dgm:spPr/>
      <dgm:t>
        <a:bodyPr/>
        <a:lstStyle/>
        <a:p>
          <a:endParaRPr lang="en-US"/>
        </a:p>
      </dgm:t>
    </dgm:pt>
    <dgm:pt modelId="{6E730D20-E6EB-4D7D-BD91-5A82A069F158}" type="pres">
      <dgm:prSet presAssocID="{8EEA85BD-E5C6-45C7-96E7-87338BD4A3B4}" presName="diagram" presStyleCnt="0">
        <dgm:presLayoutVars>
          <dgm:dir/>
          <dgm:resizeHandles val="exact"/>
        </dgm:presLayoutVars>
      </dgm:prSet>
      <dgm:spPr/>
    </dgm:pt>
    <dgm:pt modelId="{C12AEA30-4FD5-4D9B-8161-73BAD3E99F93}" type="pres">
      <dgm:prSet presAssocID="{0062B962-9EF3-4F5C-94B1-4246F54DCB60}" presName="node" presStyleLbl="node1" presStyleIdx="0" presStyleCnt="2">
        <dgm:presLayoutVars>
          <dgm:bulletEnabled val="1"/>
        </dgm:presLayoutVars>
      </dgm:prSet>
      <dgm:spPr/>
    </dgm:pt>
    <dgm:pt modelId="{A89A53B2-4A11-4658-8607-F64ED0DF5A9D}" type="pres">
      <dgm:prSet presAssocID="{75E6855D-0CF4-4555-9A9C-47249C12BFBA}" presName="sibTrans" presStyleCnt="0"/>
      <dgm:spPr/>
    </dgm:pt>
    <dgm:pt modelId="{5ED2E3D7-D9A1-4DE3-93A0-B303DBB560CF}" type="pres">
      <dgm:prSet presAssocID="{60675D21-A54E-49FA-B356-BE568370C1C2}" presName="node" presStyleLbl="node1" presStyleIdx="1" presStyleCnt="2">
        <dgm:presLayoutVars>
          <dgm:bulletEnabled val="1"/>
        </dgm:presLayoutVars>
      </dgm:prSet>
      <dgm:spPr/>
    </dgm:pt>
  </dgm:ptLst>
  <dgm:cxnLst>
    <dgm:cxn modelId="{28FD290B-D8FC-4852-8838-9128DFEAC71D}" srcId="{8EEA85BD-E5C6-45C7-96E7-87338BD4A3B4}" destId="{0062B962-9EF3-4F5C-94B1-4246F54DCB60}" srcOrd="0" destOrd="0" parTransId="{4F7E03C8-9B02-49A9-B637-276A92297519}" sibTransId="{75E6855D-0CF4-4555-9A9C-47249C12BFBA}"/>
    <dgm:cxn modelId="{A6F97C3B-C725-4B35-BF73-A965F3AF9547}" type="presOf" srcId="{8EEA85BD-E5C6-45C7-96E7-87338BD4A3B4}" destId="{6E730D20-E6EB-4D7D-BD91-5A82A069F158}" srcOrd="0" destOrd="0" presId="urn:microsoft.com/office/officeart/2005/8/layout/default"/>
    <dgm:cxn modelId="{1AA2139C-DC42-4355-B5E2-D395A222308B}" type="presOf" srcId="{60675D21-A54E-49FA-B356-BE568370C1C2}" destId="{5ED2E3D7-D9A1-4DE3-93A0-B303DBB560CF}" srcOrd="0" destOrd="0" presId="urn:microsoft.com/office/officeart/2005/8/layout/default"/>
    <dgm:cxn modelId="{6D815ED4-9159-461B-AD2B-85AF7AA63F71}" type="presOf" srcId="{0062B962-9EF3-4F5C-94B1-4246F54DCB60}" destId="{C12AEA30-4FD5-4D9B-8161-73BAD3E99F93}" srcOrd="0" destOrd="0" presId="urn:microsoft.com/office/officeart/2005/8/layout/default"/>
    <dgm:cxn modelId="{62EE11D5-79C8-4035-B2BE-71C782B6276E}" srcId="{8EEA85BD-E5C6-45C7-96E7-87338BD4A3B4}" destId="{60675D21-A54E-49FA-B356-BE568370C1C2}" srcOrd="1" destOrd="0" parTransId="{559CB0AA-D43C-459B-A4E9-9B21D1835700}" sibTransId="{8655E6B9-7975-451F-AC69-6925B3F4E54A}"/>
    <dgm:cxn modelId="{9ED3B072-A90B-4E5E-B501-69035B452751}" type="presParOf" srcId="{6E730D20-E6EB-4D7D-BD91-5A82A069F158}" destId="{C12AEA30-4FD5-4D9B-8161-73BAD3E99F93}" srcOrd="0" destOrd="0" presId="urn:microsoft.com/office/officeart/2005/8/layout/default"/>
    <dgm:cxn modelId="{65F5034B-0CA3-4889-8A4A-43151F840417}" type="presParOf" srcId="{6E730D20-E6EB-4D7D-BD91-5A82A069F158}" destId="{A89A53B2-4A11-4658-8607-F64ED0DF5A9D}" srcOrd="1" destOrd="0" presId="urn:microsoft.com/office/officeart/2005/8/layout/default"/>
    <dgm:cxn modelId="{337ACE44-3641-49D7-BEB8-70DCBC3DBCB7}" type="presParOf" srcId="{6E730D20-E6EB-4D7D-BD91-5A82A069F158}" destId="{5ED2E3D7-D9A1-4DE3-93A0-B303DBB560C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55314C-4EDD-4283-9FE9-8C10CE5D333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B7BAF0-6300-46E2-84C6-D898F5D5FACD}">
      <dgm:prSet/>
      <dgm:spPr/>
      <dgm:t>
        <a:bodyPr/>
        <a:lstStyle/>
        <a:p>
          <a:pPr>
            <a:lnSpc>
              <a:spcPct val="100000"/>
            </a:lnSpc>
          </a:pPr>
          <a:r>
            <a:rPr lang="en-US"/>
            <a:t>Min-Max Scaling: Re-scaling values to a range between 0 and 1.</a:t>
          </a:r>
        </a:p>
      </dgm:t>
    </dgm:pt>
    <dgm:pt modelId="{3C62EC74-F10A-4597-AC45-CA90EBF4FF04}" type="parTrans" cxnId="{DE15D820-5C46-4CC6-A867-1A8A198B08B9}">
      <dgm:prSet/>
      <dgm:spPr/>
      <dgm:t>
        <a:bodyPr/>
        <a:lstStyle/>
        <a:p>
          <a:endParaRPr lang="en-US"/>
        </a:p>
      </dgm:t>
    </dgm:pt>
    <dgm:pt modelId="{EE619A93-49B8-49B7-B588-2B6D786D57F6}" type="sibTrans" cxnId="{DE15D820-5C46-4CC6-A867-1A8A198B08B9}">
      <dgm:prSet/>
      <dgm:spPr/>
      <dgm:t>
        <a:bodyPr/>
        <a:lstStyle/>
        <a:p>
          <a:endParaRPr lang="en-US"/>
        </a:p>
      </dgm:t>
    </dgm:pt>
    <dgm:pt modelId="{62CB17DF-46D7-46A7-A563-662CC92BE58F}">
      <dgm:prSet/>
      <dgm:spPr/>
      <dgm:t>
        <a:bodyPr/>
        <a:lstStyle/>
        <a:p>
          <a:pPr>
            <a:lnSpc>
              <a:spcPct val="100000"/>
            </a:lnSpc>
          </a:pPr>
          <a:r>
            <a:rPr lang="en-US"/>
            <a:t>Standardization (Z-score): Transforming data to have a mean of 0 and a standard deviation of 1.</a:t>
          </a:r>
        </a:p>
      </dgm:t>
    </dgm:pt>
    <dgm:pt modelId="{11AC8B7C-40A0-4C4D-A276-79C23A74E4E8}" type="parTrans" cxnId="{ED56A25F-5A3F-486C-863E-B2F7C4A6D739}">
      <dgm:prSet/>
      <dgm:spPr/>
      <dgm:t>
        <a:bodyPr/>
        <a:lstStyle/>
        <a:p>
          <a:endParaRPr lang="en-US"/>
        </a:p>
      </dgm:t>
    </dgm:pt>
    <dgm:pt modelId="{188D0C30-044A-4EE9-8F7F-A9F36E983511}" type="sibTrans" cxnId="{ED56A25F-5A3F-486C-863E-B2F7C4A6D739}">
      <dgm:prSet/>
      <dgm:spPr/>
      <dgm:t>
        <a:bodyPr/>
        <a:lstStyle/>
        <a:p>
          <a:endParaRPr lang="en-US"/>
        </a:p>
      </dgm:t>
    </dgm:pt>
    <dgm:pt modelId="{1DFB1DDF-85E6-41D4-9804-EFEFF48C0623}" type="pres">
      <dgm:prSet presAssocID="{1A55314C-4EDD-4283-9FE9-8C10CE5D333C}" presName="root" presStyleCnt="0">
        <dgm:presLayoutVars>
          <dgm:dir/>
          <dgm:resizeHandles val="exact"/>
        </dgm:presLayoutVars>
      </dgm:prSet>
      <dgm:spPr/>
    </dgm:pt>
    <dgm:pt modelId="{99C32555-25E9-48A1-B1F8-0C71E92AF32C}" type="pres">
      <dgm:prSet presAssocID="{7EB7BAF0-6300-46E2-84C6-D898F5D5FACD}" presName="compNode" presStyleCnt="0"/>
      <dgm:spPr/>
    </dgm:pt>
    <dgm:pt modelId="{C1666CE2-E961-4275-88AD-963EDB3B5704}" type="pres">
      <dgm:prSet presAssocID="{7EB7BAF0-6300-46E2-84C6-D898F5D5FA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243D9C3-D924-4170-B8E5-80A7F987BD0A}" type="pres">
      <dgm:prSet presAssocID="{7EB7BAF0-6300-46E2-84C6-D898F5D5FACD}" presName="spaceRect" presStyleCnt="0"/>
      <dgm:spPr/>
    </dgm:pt>
    <dgm:pt modelId="{0065AC7E-C62B-4AFF-A9BA-2CC144A8EAAB}" type="pres">
      <dgm:prSet presAssocID="{7EB7BAF0-6300-46E2-84C6-D898F5D5FACD}" presName="textRect" presStyleLbl="revTx" presStyleIdx="0" presStyleCnt="2">
        <dgm:presLayoutVars>
          <dgm:chMax val="1"/>
          <dgm:chPref val="1"/>
        </dgm:presLayoutVars>
      </dgm:prSet>
      <dgm:spPr/>
    </dgm:pt>
    <dgm:pt modelId="{40A4D0E5-3FFB-45ED-A4DD-643B98C26D5A}" type="pres">
      <dgm:prSet presAssocID="{EE619A93-49B8-49B7-B588-2B6D786D57F6}" presName="sibTrans" presStyleCnt="0"/>
      <dgm:spPr/>
    </dgm:pt>
    <dgm:pt modelId="{AF1EAB55-14BC-4361-9C9C-CB662D0D268B}" type="pres">
      <dgm:prSet presAssocID="{62CB17DF-46D7-46A7-A563-662CC92BE58F}" presName="compNode" presStyleCnt="0"/>
      <dgm:spPr/>
    </dgm:pt>
    <dgm:pt modelId="{34B757DE-0081-48FF-AD87-4DCA3584CCAD}" type="pres">
      <dgm:prSet presAssocID="{62CB17DF-46D7-46A7-A563-662CC92BE5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DAA704AC-EA76-40C1-8907-E1DE21174872}" type="pres">
      <dgm:prSet presAssocID="{62CB17DF-46D7-46A7-A563-662CC92BE58F}" presName="spaceRect" presStyleCnt="0"/>
      <dgm:spPr/>
    </dgm:pt>
    <dgm:pt modelId="{51793B98-6CA8-486E-9A04-875F7FCED5CB}" type="pres">
      <dgm:prSet presAssocID="{62CB17DF-46D7-46A7-A563-662CC92BE58F}" presName="textRect" presStyleLbl="revTx" presStyleIdx="1" presStyleCnt="2">
        <dgm:presLayoutVars>
          <dgm:chMax val="1"/>
          <dgm:chPref val="1"/>
        </dgm:presLayoutVars>
      </dgm:prSet>
      <dgm:spPr/>
    </dgm:pt>
  </dgm:ptLst>
  <dgm:cxnLst>
    <dgm:cxn modelId="{DE15D820-5C46-4CC6-A867-1A8A198B08B9}" srcId="{1A55314C-4EDD-4283-9FE9-8C10CE5D333C}" destId="{7EB7BAF0-6300-46E2-84C6-D898F5D5FACD}" srcOrd="0" destOrd="0" parTransId="{3C62EC74-F10A-4597-AC45-CA90EBF4FF04}" sibTransId="{EE619A93-49B8-49B7-B588-2B6D786D57F6}"/>
    <dgm:cxn modelId="{ED56A25F-5A3F-486C-863E-B2F7C4A6D739}" srcId="{1A55314C-4EDD-4283-9FE9-8C10CE5D333C}" destId="{62CB17DF-46D7-46A7-A563-662CC92BE58F}" srcOrd="1" destOrd="0" parTransId="{11AC8B7C-40A0-4C4D-A276-79C23A74E4E8}" sibTransId="{188D0C30-044A-4EE9-8F7F-A9F36E983511}"/>
    <dgm:cxn modelId="{E9C9A57C-B591-4ACD-97F1-C318038D3FEF}" type="presOf" srcId="{7EB7BAF0-6300-46E2-84C6-D898F5D5FACD}" destId="{0065AC7E-C62B-4AFF-A9BA-2CC144A8EAAB}" srcOrd="0" destOrd="0" presId="urn:microsoft.com/office/officeart/2018/2/layout/IconLabelList"/>
    <dgm:cxn modelId="{B5A27BAE-E64B-45C9-B5AC-9919FE16C565}" type="presOf" srcId="{62CB17DF-46D7-46A7-A563-662CC92BE58F}" destId="{51793B98-6CA8-486E-9A04-875F7FCED5CB}" srcOrd="0" destOrd="0" presId="urn:microsoft.com/office/officeart/2018/2/layout/IconLabelList"/>
    <dgm:cxn modelId="{2054E8FA-3822-4AF8-8463-AA28E07AD79E}" type="presOf" srcId="{1A55314C-4EDD-4283-9FE9-8C10CE5D333C}" destId="{1DFB1DDF-85E6-41D4-9804-EFEFF48C0623}" srcOrd="0" destOrd="0" presId="urn:microsoft.com/office/officeart/2018/2/layout/IconLabelList"/>
    <dgm:cxn modelId="{9579D4A2-A8D0-4814-AA02-8E5AEF4F2EC7}" type="presParOf" srcId="{1DFB1DDF-85E6-41D4-9804-EFEFF48C0623}" destId="{99C32555-25E9-48A1-B1F8-0C71E92AF32C}" srcOrd="0" destOrd="0" presId="urn:microsoft.com/office/officeart/2018/2/layout/IconLabelList"/>
    <dgm:cxn modelId="{2BCB18AC-E325-4030-A458-3AEA0CE9AA47}" type="presParOf" srcId="{99C32555-25E9-48A1-B1F8-0C71E92AF32C}" destId="{C1666CE2-E961-4275-88AD-963EDB3B5704}" srcOrd="0" destOrd="0" presId="urn:microsoft.com/office/officeart/2018/2/layout/IconLabelList"/>
    <dgm:cxn modelId="{425799BE-F6DA-4A39-861E-FC2565C56F3A}" type="presParOf" srcId="{99C32555-25E9-48A1-B1F8-0C71E92AF32C}" destId="{A243D9C3-D924-4170-B8E5-80A7F987BD0A}" srcOrd="1" destOrd="0" presId="urn:microsoft.com/office/officeart/2018/2/layout/IconLabelList"/>
    <dgm:cxn modelId="{B872E538-0098-49FA-89B3-7E639FE6D1D9}" type="presParOf" srcId="{99C32555-25E9-48A1-B1F8-0C71E92AF32C}" destId="{0065AC7E-C62B-4AFF-A9BA-2CC144A8EAAB}" srcOrd="2" destOrd="0" presId="urn:microsoft.com/office/officeart/2018/2/layout/IconLabelList"/>
    <dgm:cxn modelId="{519A2C5A-4A7B-4162-BC60-1D445B6FAB43}" type="presParOf" srcId="{1DFB1DDF-85E6-41D4-9804-EFEFF48C0623}" destId="{40A4D0E5-3FFB-45ED-A4DD-643B98C26D5A}" srcOrd="1" destOrd="0" presId="urn:microsoft.com/office/officeart/2018/2/layout/IconLabelList"/>
    <dgm:cxn modelId="{3381BBFF-412A-4541-ADE1-85FF3B99BEA2}" type="presParOf" srcId="{1DFB1DDF-85E6-41D4-9804-EFEFF48C0623}" destId="{AF1EAB55-14BC-4361-9C9C-CB662D0D268B}" srcOrd="2" destOrd="0" presId="urn:microsoft.com/office/officeart/2018/2/layout/IconLabelList"/>
    <dgm:cxn modelId="{F5FECF31-2330-46A5-A695-F99479DA201C}" type="presParOf" srcId="{AF1EAB55-14BC-4361-9C9C-CB662D0D268B}" destId="{34B757DE-0081-48FF-AD87-4DCA3584CCAD}" srcOrd="0" destOrd="0" presId="urn:microsoft.com/office/officeart/2018/2/layout/IconLabelList"/>
    <dgm:cxn modelId="{5032F7FA-55E8-42A4-8A59-5FA2E137D8CE}" type="presParOf" srcId="{AF1EAB55-14BC-4361-9C9C-CB662D0D268B}" destId="{DAA704AC-EA76-40C1-8907-E1DE21174872}" srcOrd="1" destOrd="0" presId="urn:microsoft.com/office/officeart/2018/2/layout/IconLabelList"/>
    <dgm:cxn modelId="{FF2C4B5F-C951-4A64-9011-20BF9F95FE83}" type="presParOf" srcId="{AF1EAB55-14BC-4361-9C9C-CB662D0D268B}" destId="{51793B98-6CA8-486E-9A04-875F7FCED5C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DBFCA-48D7-4368-B67B-A5CC3F3A1996}">
      <dsp:nvSpPr>
        <dsp:cNvPr id="0" name=""/>
        <dsp:cNvSpPr/>
      </dsp:nvSpPr>
      <dsp:spPr>
        <a:xfrm>
          <a:off x="0" y="281962"/>
          <a:ext cx="6447501" cy="1064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77AE0-8B45-4071-B28E-8B82A141FA87}">
      <dsp:nvSpPr>
        <dsp:cNvPr id="0" name=""/>
        <dsp:cNvSpPr/>
      </dsp:nvSpPr>
      <dsp:spPr>
        <a:xfrm>
          <a:off x="321914" y="521403"/>
          <a:ext cx="585299" cy="585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C8EBCD-86C7-4954-8C02-23DC0B74CA1B}">
      <dsp:nvSpPr>
        <dsp:cNvPr id="0" name=""/>
        <dsp:cNvSpPr/>
      </dsp:nvSpPr>
      <dsp:spPr>
        <a:xfrm>
          <a:off x="1229128" y="281962"/>
          <a:ext cx="5218372" cy="106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26" tIns="112626" rIns="112626" bIns="112626"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To get accurate insights from a given data set, the input raw data needs to maintain a level of quality. If the input values are incorrect then it will not lead to the correct output result even if the analysis process is correct.</a:t>
          </a:r>
        </a:p>
      </dsp:txBody>
      <dsp:txXfrm>
        <a:off x="1229128" y="281962"/>
        <a:ext cx="5218372" cy="1064180"/>
      </dsp:txXfrm>
    </dsp:sp>
    <dsp:sp modelId="{B98C1BCB-22EF-48C7-A3E4-EDDBFB174E73}">
      <dsp:nvSpPr>
        <dsp:cNvPr id="0" name=""/>
        <dsp:cNvSpPr/>
      </dsp:nvSpPr>
      <dsp:spPr>
        <a:xfrm>
          <a:off x="0" y="1564436"/>
          <a:ext cx="6447501" cy="10641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5547A8-89B1-4E64-BF87-752CDB7B836A}">
      <dsp:nvSpPr>
        <dsp:cNvPr id="0" name=""/>
        <dsp:cNvSpPr/>
      </dsp:nvSpPr>
      <dsp:spPr>
        <a:xfrm>
          <a:off x="321914" y="1803877"/>
          <a:ext cx="585299" cy="585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D49E01-F931-48AC-85CC-A667E2243D96}">
      <dsp:nvSpPr>
        <dsp:cNvPr id="0" name=""/>
        <dsp:cNvSpPr/>
      </dsp:nvSpPr>
      <dsp:spPr>
        <a:xfrm>
          <a:off x="1229128" y="1564436"/>
          <a:ext cx="5218372" cy="106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26" tIns="112626" rIns="112626" bIns="112626"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Cleaning data also ensures that the data is structured in a way that can perform uniform transformations.</a:t>
          </a:r>
        </a:p>
      </dsp:txBody>
      <dsp:txXfrm>
        <a:off x="1229128" y="1564436"/>
        <a:ext cx="5218372" cy="10641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7875F-4EAA-4E65-BF2E-323D3290388E}">
      <dsp:nvSpPr>
        <dsp:cNvPr id="0" name=""/>
        <dsp:cNvSpPr/>
      </dsp:nvSpPr>
      <dsp:spPr>
        <a:xfrm>
          <a:off x="0" y="374"/>
          <a:ext cx="7213600" cy="87696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00EFB-4984-4FC2-A4AE-BEF9E9CEB302}">
      <dsp:nvSpPr>
        <dsp:cNvPr id="0" name=""/>
        <dsp:cNvSpPr/>
      </dsp:nvSpPr>
      <dsp:spPr>
        <a:xfrm>
          <a:off x="265280" y="197690"/>
          <a:ext cx="482328" cy="482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0EB6E2-9381-4F07-A9BF-09A14E600578}">
      <dsp:nvSpPr>
        <dsp:cNvPr id="0" name=""/>
        <dsp:cNvSpPr/>
      </dsp:nvSpPr>
      <dsp:spPr>
        <a:xfrm>
          <a:off x="1012889" y="374"/>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622300">
            <a:lnSpc>
              <a:spcPct val="90000"/>
            </a:lnSpc>
            <a:spcBef>
              <a:spcPct val="0"/>
            </a:spcBef>
            <a:spcAft>
              <a:spcPct val="35000"/>
            </a:spcAft>
            <a:buNone/>
          </a:pPr>
          <a:r>
            <a:rPr lang="en-US" sz="1400" kern="1200" dirty="0"/>
            <a:t>Data cleaning is an essential part of the data analysis pipeline and can significantly improve model accuracy.</a:t>
          </a:r>
        </a:p>
      </dsp:txBody>
      <dsp:txXfrm>
        <a:off x="1012889" y="374"/>
        <a:ext cx="6200710" cy="876960"/>
      </dsp:txXfrm>
    </dsp:sp>
    <dsp:sp modelId="{1BC872F5-A23B-4409-BF7E-ECD8E4BCD0E1}">
      <dsp:nvSpPr>
        <dsp:cNvPr id="0" name=""/>
        <dsp:cNvSpPr/>
      </dsp:nvSpPr>
      <dsp:spPr>
        <a:xfrm>
          <a:off x="0" y="1096575"/>
          <a:ext cx="7213600" cy="87696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EF0584-CCC7-4A01-A48D-E26B7B8549B7}">
      <dsp:nvSpPr>
        <dsp:cNvPr id="0" name=""/>
        <dsp:cNvSpPr/>
      </dsp:nvSpPr>
      <dsp:spPr>
        <a:xfrm>
          <a:off x="265280" y="1293891"/>
          <a:ext cx="482328" cy="482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17E90E-F613-4AAF-8EAF-A3C511C87025}">
      <dsp:nvSpPr>
        <dsp:cNvPr id="0" name=""/>
        <dsp:cNvSpPr/>
      </dsp:nvSpPr>
      <dsp:spPr>
        <a:xfrm>
          <a:off x="1012889" y="1096575"/>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622300">
            <a:lnSpc>
              <a:spcPct val="90000"/>
            </a:lnSpc>
            <a:spcBef>
              <a:spcPct val="0"/>
            </a:spcBef>
            <a:spcAft>
              <a:spcPct val="35000"/>
            </a:spcAft>
            <a:buNone/>
          </a:pPr>
          <a:r>
            <a:rPr lang="en-US" sz="1400" kern="1200" dirty="0"/>
            <a:t>By handling missing data, encoding categorical variables, scaling numerical features, and creating new meaningful features, data scientists can build more reliable and effective machine learning models.</a:t>
          </a:r>
        </a:p>
      </dsp:txBody>
      <dsp:txXfrm>
        <a:off x="1012889" y="1096575"/>
        <a:ext cx="6200710" cy="876960"/>
      </dsp:txXfrm>
    </dsp:sp>
    <dsp:sp modelId="{532E46BF-5ED4-44AA-AB6D-D96FABA10B58}">
      <dsp:nvSpPr>
        <dsp:cNvPr id="0" name=""/>
        <dsp:cNvSpPr/>
      </dsp:nvSpPr>
      <dsp:spPr>
        <a:xfrm>
          <a:off x="0" y="2192775"/>
          <a:ext cx="7213600" cy="87696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D27DA6-E04E-4DDF-A1BE-441AA4D8C60D}">
      <dsp:nvSpPr>
        <dsp:cNvPr id="0" name=""/>
        <dsp:cNvSpPr/>
      </dsp:nvSpPr>
      <dsp:spPr>
        <a:xfrm>
          <a:off x="265280" y="2390091"/>
          <a:ext cx="482328" cy="482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5411CE-533F-4D71-89D7-10A4C4ECC709}">
      <dsp:nvSpPr>
        <dsp:cNvPr id="0" name=""/>
        <dsp:cNvSpPr/>
      </dsp:nvSpPr>
      <dsp:spPr>
        <a:xfrm>
          <a:off x="1012889" y="2192775"/>
          <a:ext cx="6200710" cy="8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12" tIns="92812" rIns="92812" bIns="92812" numCol="1" spcCol="1270" anchor="ctr" anchorCtr="0">
          <a:noAutofit/>
        </a:bodyPr>
        <a:lstStyle/>
        <a:p>
          <a:pPr marL="0" lvl="0" indent="0" algn="l" defTabSz="622300">
            <a:lnSpc>
              <a:spcPct val="90000"/>
            </a:lnSpc>
            <a:spcBef>
              <a:spcPct val="0"/>
            </a:spcBef>
            <a:spcAft>
              <a:spcPct val="35000"/>
            </a:spcAft>
            <a:buNone/>
          </a:pPr>
          <a:r>
            <a:rPr lang="en-US" sz="1400" kern="1200" dirty="0"/>
            <a:t>By organizing your data in a tidy format, you make it easier to clean, analyze, and visualize, ultimately leading to more accurate insights and better decisions.</a:t>
          </a:r>
        </a:p>
      </dsp:txBody>
      <dsp:txXfrm>
        <a:off x="1012889" y="2192775"/>
        <a:ext cx="6200710" cy="876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625D7-0387-49F6-92B3-1FD3A5BC4EAF}">
      <dsp:nvSpPr>
        <dsp:cNvPr id="0" name=""/>
        <dsp:cNvSpPr/>
      </dsp:nvSpPr>
      <dsp:spPr>
        <a:xfrm>
          <a:off x="0" y="66065"/>
          <a:ext cx="4992577" cy="11536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Sometimes the quality of data is more difficult to process if the initial data is from user input which will have many unexpected answers.</a:t>
          </a:r>
          <a:br>
            <a:rPr lang="en-US" sz="1700" kern="1200"/>
          </a:br>
          <a:endParaRPr lang="en-US" sz="1700" kern="1200"/>
        </a:p>
      </dsp:txBody>
      <dsp:txXfrm>
        <a:off x="56315" y="122380"/>
        <a:ext cx="4879947" cy="1040990"/>
      </dsp:txXfrm>
    </dsp:sp>
    <dsp:sp modelId="{44024443-92A4-4A67-A4EC-45676198F124}">
      <dsp:nvSpPr>
        <dsp:cNvPr id="0" name=""/>
        <dsp:cNvSpPr/>
      </dsp:nvSpPr>
      <dsp:spPr>
        <a:xfrm>
          <a:off x="0" y="1268645"/>
          <a:ext cx="4992577" cy="1153620"/>
        </a:xfrm>
        <a:prstGeom prst="roundRect">
          <a:avLst/>
        </a:prstGeom>
        <a:gradFill rotWithShape="0">
          <a:gsLst>
            <a:gs pos="0">
              <a:schemeClr val="accent2">
                <a:hueOff val="1373170"/>
                <a:satOff val="-24404"/>
                <a:lumOff val="785"/>
                <a:alphaOff val="0"/>
                <a:tint val="96000"/>
                <a:lumMod val="100000"/>
              </a:schemeClr>
            </a:gs>
            <a:gs pos="78000">
              <a:schemeClr val="accent2">
                <a:hueOff val="1373170"/>
                <a:satOff val="-24404"/>
                <a:lumOff val="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Missing values on a dataset may also affect the approach on how to analyze a dataset</a:t>
          </a:r>
          <a:br>
            <a:rPr lang="en-US" sz="1700" kern="1200"/>
          </a:br>
          <a:endParaRPr lang="en-US" sz="1700" kern="1200"/>
        </a:p>
      </dsp:txBody>
      <dsp:txXfrm>
        <a:off x="56315" y="1324960"/>
        <a:ext cx="4879947" cy="1040990"/>
      </dsp:txXfrm>
    </dsp:sp>
    <dsp:sp modelId="{32A466B9-31E8-44F3-8CCB-1D18D663F091}">
      <dsp:nvSpPr>
        <dsp:cNvPr id="0" name=""/>
        <dsp:cNvSpPr/>
      </dsp:nvSpPr>
      <dsp:spPr>
        <a:xfrm>
          <a:off x="0" y="2471225"/>
          <a:ext cx="4992577" cy="1153620"/>
        </a:xfrm>
        <a:prstGeom prst="roundRect">
          <a:avLst/>
        </a:prstGeom>
        <a:gradFill rotWithShape="0">
          <a:gsLst>
            <a:gs pos="0">
              <a:schemeClr val="accent2">
                <a:hueOff val="2746340"/>
                <a:satOff val="-48808"/>
                <a:lumOff val="1569"/>
                <a:alphaOff val="0"/>
                <a:tint val="96000"/>
                <a:lumMod val="100000"/>
              </a:schemeClr>
            </a:gs>
            <a:gs pos="78000">
              <a:schemeClr val="accent2">
                <a:hueOff val="2746340"/>
                <a:satOff val="-48808"/>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Categorical variables in stored as chatacters on a dataset also limits the kind of analysis that can be performed on a dataset.</a:t>
          </a:r>
        </a:p>
      </dsp:txBody>
      <dsp:txXfrm>
        <a:off x="56315" y="2527540"/>
        <a:ext cx="4879947" cy="1040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EBFAA-35A7-4AD2-9F1F-DC3A607E8C75}">
      <dsp:nvSpPr>
        <dsp:cNvPr id="0" name=""/>
        <dsp:cNvSpPr/>
      </dsp:nvSpPr>
      <dsp:spPr>
        <a:xfrm>
          <a:off x="0" y="0"/>
          <a:ext cx="6131560" cy="921033"/>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 has lots of missing data</a:t>
          </a:r>
        </a:p>
      </dsp:txBody>
      <dsp:txXfrm>
        <a:off x="26976" y="26976"/>
        <a:ext cx="5137693" cy="867081"/>
      </dsp:txXfrm>
    </dsp:sp>
    <dsp:sp modelId="{54AFB6A3-0C1A-44DE-B83D-746D3848D929}">
      <dsp:nvSpPr>
        <dsp:cNvPr id="0" name=""/>
        <dsp:cNvSpPr/>
      </dsp:nvSpPr>
      <dsp:spPr>
        <a:xfrm>
          <a:off x="541019" y="1074538"/>
          <a:ext cx="6131560" cy="921033"/>
        </a:xfrm>
        <a:prstGeom prst="roundRect">
          <a:avLst>
            <a:gd name="adj" fmla="val 10000"/>
          </a:avLst>
        </a:prstGeom>
        <a:gradFill rotWithShape="0">
          <a:gsLst>
            <a:gs pos="0">
              <a:schemeClr val="accent2">
                <a:hueOff val="1373170"/>
                <a:satOff val="-24404"/>
                <a:lumOff val="785"/>
                <a:alphaOff val="0"/>
                <a:tint val="96000"/>
                <a:lumMod val="100000"/>
              </a:schemeClr>
            </a:gs>
            <a:gs pos="78000">
              <a:schemeClr val="accent2">
                <a:hueOff val="1373170"/>
                <a:satOff val="-24404"/>
                <a:lumOff val="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User entry on the column State and Country</a:t>
          </a:r>
        </a:p>
      </dsp:txBody>
      <dsp:txXfrm>
        <a:off x="567995" y="1101514"/>
        <a:ext cx="4937916" cy="867081"/>
      </dsp:txXfrm>
    </dsp:sp>
    <dsp:sp modelId="{724F277F-2DD7-4498-BA22-18C5CE4E059D}">
      <dsp:nvSpPr>
        <dsp:cNvPr id="0" name=""/>
        <dsp:cNvSpPr/>
      </dsp:nvSpPr>
      <dsp:spPr>
        <a:xfrm>
          <a:off x="1082039" y="2149077"/>
          <a:ext cx="6131560" cy="921033"/>
        </a:xfrm>
        <a:prstGeom prst="roundRect">
          <a:avLst>
            <a:gd name="adj" fmla="val 10000"/>
          </a:avLst>
        </a:prstGeom>
        <a:gradFill rotWithShape="0">
          <a:gsLst>
            <a:gs pos="0">
              <a:schemeClr val="accent2">
                <a:hueOff val="2746340"/>
                <a:satOff val="-48808"/>
                <a:lumOff val="1569"/>
                <a:alphaOff val="0"/>
                <a:tint val="96000"/>
                <a:lumMod val="100000"/>
              </a:schemeClr>
            </a:gs>
            <a:gs pos="78000">
              <a:schemeClr val="accent2">
                <a:hueOff val="2746340"/>
                <a:satOff val="-48808"/>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Categorical variables for the survey answers cannot be processed</a:t>
          </a:r>
        </a:p>
      </dsp:txBody>
      <dsp:txXfrm>
        <a:off x="1109015" y="2176053"/>
        <a:ext cx="4937916" cy="867081"/>
      </dsp:txXfrm>
    </dsp:sp>
    <dsp:sp modelId="{90FE3069-86C6-43C7-A49C-775BFBEA02E1}">
      <dsp:nvSpPr>
        <dsp:cNvPr id="0" name=""/>
        <dsp:cNvSpPr/>
      </dsp:nvSpPr>
      <dsp:spPr>
        <a:xfrm>
          <a:off x="5532888" y="698450"/>
          <a:ext cx="598671" cy="598671"/>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667589" y="698450"/>
        <a:ext cx="329269" cy="450500"/>
      </dsp:txXfrm>
    </dsp:sp>
    <dsp:sp modelId="{A3751A8B-99C2-46B1-AE24-B2ED33BE4796}">
      <dsp:nvSpPr>
        <dsp:cNvPr id="0" name=""/>
        <dsp:cNvSpPr/>
      </dsp:nvSpPr>
      <dsp:spPr>
        <a:xfrm>
          <a:off x="6073908" y="1766848"/>
          <a:ext cx="598671" cy="598671"/>
        </a:xfrm>
        <a:prstGeom prst="downArrow">
          <a:avLst>
            <a:gd name="adj1" fmla="val 55000"/>
            <a:gd name="adj2" fmla="val 45000"/>
          </a:avLst>
        </a:prstGeom>
        <a:solidFill>
          <a:schemeClr val="accent2">
            <a:tint val="40000"/>
            <a:alpha val="90000"/>
            <a:hueOff val="3277117"/>
            <a:satOff val="-42615"/>
            <a:lumOff val="-1347"/>
            <a:alphaOff val="0"/>
          </a:schemeClr>
        </a:solidFill>
        <a:ln w="12700" cap="rnd" cmpd="sng" algn="ctr">
          <a:solidFill>
            <a:schemeClr val="accent2">
              <a:tint val="40000"/>
              <a:alpha val="90000"/>
              <a:hueOff val="3277117"/>
              <a:satOff val="-42615"/>
              <a:lumOff val="-13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208609" y="1766848"/>
        <a:ext cx="329269" cy="450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2D278-49CF-4DD9-A52D-EA01963E380A}">
      <dsp:nvSpPr>
        <dsp:cNvPr id="0" name=""/>
        <dsp:cNvSpPr/>
      </dsp:nvSpPr>
      <dsp:spPr>
        <a:xfrm>
          <a:off x="-3289939" y="-506105"/>
          <a:ext cx="3923287" cy="3923287"/>
        </a:xfrm>
        <a:prstGeom prst="blockArc">
          <a:avLst>
            <a:gd name="adj1" fmla="val 18900000"/>
            <a:gd name="adj2" fmla="val 2700000"/>
            <a:gd name="adj3" fmla="val 551"/>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CE6732-BE95-4D4C-A606-47786DA750F3}">
      <dsp:nvSpPr>
        <dsp:cNvPr id="0" name=""/>
        <dsp:cNvSpPr/>
      </dsp:nvSpPr>
      <dsp:spPr>
        <a:xfrm>
          <a:off x="407252" y="114018"/>
          <a:ext cx="6003003" cy="936394"/>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133"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This dataset comes from </a:t>
          </a:r>
          <a:r>
            <a:rPr lang="en-US" sz="1400" kern="1200" dirty="0">
              <a:hlinkClick xmlns:r="http://schemas.openxmlformats.org/officeDocument/2006/relationships" r:id="rId1"/>
            </a:rPr>
            <a:t>DOHMH New York City Restaurant Inspection Results</a:t>
          </a:r>
          <a:r>
            <a:rPr lang="en-US" sz="1400" kern="1200" dirty="0"/>
            <a:t> where it contains the violation citations from every full or special program inspection conducted up to three years prior to the most recent inspection for restaurants and college cafeterias.</a:t>
          </a:r>
        </a:p>
      </dsp:txBody>
      <dsp:txXfrm>
        <a:off x="407252" y="114018"/>
        <a:ext cx="6003003" cy="936394"/>
      </dsp:txXfrm>
    </dsp:sp>
    <dsp:sp modelId="{A4B96058-B430-4CFE-96DE-739F9B3D15CD}">
      <dsp:nvSpPr>
        <dsp:cNvPr id="0" name=""/>
        <dsp:cNvSpPr/>
      </dsp:nvSpPr>
      <dsp:spPr>
        <a:xfrm>
          <a:off x="43368" y="218330"/>
          <a:ext cx="727769" cy="72776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AB788C-4F81-4F97-9BAC-422189BC2F31}">
      <dsp:nvSpPr>
        <dsp:cNvPr id="0" name=""/>
        <dsp:cNvSpPr/>
      </dsp:nvSpPr>
      <dsp:spPr>
        <a:xfrm>
          <a:off x="618888" y="1164430"/>
          <a:ext cx="5791368" cy="582215"/>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13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The missing values were for new establishments that have yet to had an inspection.</a:t>
          </a:r>
        </a:p>
      </dsp:txBody>
      <dsp:txXfrm>
        <a:off x="618888" y="1164430"/>
        <a:ext cx="5791368" cy="582215"/>
      </dsp:txXfrm>
    </dsp:sp>
    <dsp:sp modelId="{B8222583-09A2-4130-983F-6A37DF4CE7BD}">
      <dsp:nvSpPr>
        <dsp:cNvPr id="0" name=""/>
        <dsp:cNvSpPr/>
      </dsp:nvSpPr>
      <dsp:spPr>
        <a:xfrm>
          <a:off x="255003" y="1091653"/>
          <a:ext cx="727769" cy="72776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C7660A-00C5-4F7E-BEFC-BB45C41D0D99}">
      <dsp:nvSpPr>
        <dsp:cNvPr id="0" name=""/>
        <dsp:cNvSpPr/>
      </dsp:nvSpPr>
      <dsp:spPr>
        <a:xfrm>
          <a:off x="407252" y="2037753"/>
          <a:ext cx="6003003" cy="582215"/>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13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Do we remove it? Or do we keep it?</a:t>
          </a:r>
        </a:p>
      </dsp:txBody>
      <dsp:txXfrm>
        <a:off x="407252" y="2037753"/>
        <a:ext cx="6003003" cy="582215"/>
      </dsp:txXfrm>
    </dsp:sp>
    <dsp:sp modelId="{48EBEB28-1B38-48CF-A378-FA46C892463C}">
      <dsp:nvSpPr>
        <dsp:cNvPr id="0" name=""/>
        <dsp:cNvSpPr/>
      </dsp:nvSpPr>
      <dsp:spPr>
        <a:xfrm>
          <a:off x="43368" y="1964976"/>
          <a:ext cx="727769" cy="727769"/>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91253-840E-4EDA-AFB6-603B9150D7F2}">
      <dsp:nvSpPr>
        <dsp:cNvPr id="0" name=""/>
        <dsp:cNvSpPr/>
      </dsp:nvSpPr>
      <dsp:spPr>
        <a:xfrm>
          <a:off x="0" y="24642"/>
          <a:ext cx="4992577" cy="6084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Imputation:</a:t>
          </a:r>
        </a:p>
      </dsp:txBody>
      <dsp:txXfrm>
        <a:off x="29700" y="54342"/>
        <a:ext cx="4933177" cy="549000"/>
      </dsp:txXfrm>
    </dsp:sp>
    <dsp:sp modelId="{68CD6AE6-898C-42AD-9A41-3D3FF385FD54}">
      <dsp:nvSpPr>
        <dsp:cNvPr id="0" name=""/>
        <dsp:cNvSpPr/>
      </dsp:nvSpPr>
      <dsp:spPr>
        <a:xfrm>
          <a:off x="0" y="633042"/>
          <a:ext cx="4992577" cy="52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1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 Filling missing values with the mean, median, or mode of the column. </a:t>
          </a:r>
        </a:p>
      </dsp:txBody>
      <dsp:txXfrm>
        <a:off x="0" y="633042"/>
        <a:ext cx="4992577" cy="524745"/>
      </dsp:txXfrm>
    </dsp:sp>
    <dsp:sp modelId="{C3C704BB-DE8D-4A2E-8B1C-367AF20596A1}">
      <dsp:nvSpPr>
        <dsp:cNvPr id="0" name=""/>
        <dsp:cNvSpPr/>
      </dsp:nvSpPr>
      <dsp:spPr>
        <a:xfrm>
          <a:off x="0" y="1178157"/>
          <a:ext cx="4992577" cy="608400"/>
        </a:xfrm>
        <a:prstGeom prst="roundRect">
          <a:avLst/>
        </a:prstGeom>
        <a:gradFill rotWithShape="0">
          <a:gsLst>
            <a:gs pos="0">
              <a:schemeClr val="accent2">
                <a:hueOff val="1373170"/>
                <a:satOff val="-24404"/>
                <a:lumOff val="785"/>
                <a:alphaOff val="0"/>
                <a:tint val="96000"/>
                <a:lumMod val="100000"/>
              </a:schemeClr>
            </a:gs>
            <a:gs pos="78000">
              <a:schemeClr val="accent2">
                <a:hueOff val="1373170"/>
                <a:satOff val="-24404"/>
                <a:lumOff val="78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Deletion:</a:t>
          </a:r>
        </a:p>
      </dsp:txBody>
      <dsp:txXfrm>
        <a:off x="29700" y="1207857"/>
        <a:ext cx="4933177" cy="549000"/>
      </dsp:txXfrm>
    </dsp:sp>
    <dsp:sp modelId="{BB2555E2-0AC7-44C4-A1FD-55D839EF0167}">
      <dsp:nvSpPr>
        <dsp:cNvPr id="0" name=""/>
        <dsp:cNvSpPr/>
      </dsp:nvSpPr>
      <dsp:spPr>
        <a:xfrm>
          <a:off x="0" y="1766188"/>
          <a:ext cx="4992577"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1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Removing rows or columns with missing values (but be careful not to lose too much information). </a:t>
          </a:r>
        </a:p>
      </dsp:txBody>
      <dsp:txXfrm>
        <a:off x="0" y="1766188"/>
        <a:ext cx="4992577" cy="766935"/>
      </dsp:txXfrm>
    </dsp:sp>
    <dsp:sp modelId="{7F9A83F0-95B3-4652-A18A-9865C23DED4D}">
      <dsp:nvSpPr>
        <dsp:cNvPr id="0" name=""/>
        <dsp:cNvSpPr/>
      </dsp:nvSpPr>
      <dsp:spPr>
        <a:xfrm>
          <a:off x="0" y="2533123"/>
          <a:ext cx="4992577" cy="608400"/>
        </a:xfrm>
        <a:prstGeom prst="roundRect">
          <a:avLst/>
        </a:prstGeom>
        <a:gradFill rotWithShape="0">
          <a:gsLst>
            <a:gs pos="0">
              <a:schemeClr val="accent2">
                <a:hueOff val="2746340"/>
                <a:satOff val="-48808"/>
                <a:lumOff val="1569"/>
                <a:alphaOff val="0"/>
                <a:tint val="96000"/>
                <a:lumMod val="100000"/>
              </a:schemeClr>
            </a:gs>
            <a:gs pos="78000">
              <a:schemeClr val="accent2">
                <a:hueOff val="2746340"/>
                <a:satOff val="-48808"/>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Forward/Backward Fill:</a:t>
          </a:r>
        </a:p>
      </dsp:txBody>
      <dsp:txXfrm>
        <a:off x="29700" y="2562823"/>
        <a:ext cx="4933177" cy="549000"/>
      </dsp:txXfrm>
    </dsp:sp>
    <dsp:sp modelId="{F43B6588-3717-4009-B185-1C9B21E0CA7B}">
      <dsp:nvSpPr>
        <dsp:cNvPr id="0" name=""/>
        <dsp:cNvSpPr/>
      </dsp:nvSpPr>
      <dsp:spPr>
        <a:xfrm>
          <a:off x="0" y="3141523"/>
          <a:ext cx="4992577" cy="52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1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Using previous or next values in time-series data to fill gaps.</a:t>
          </a:r>
        </a:p>
      </dsp:txBody>
      <dsp:txXfrm>
        <a:off x="0" y="3141523"/>
        <a:ext cx="4992577" cy="5247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150FE-621B-4CA4-B914-239ADC34C4B7}">
      <dsp:nvSpPr>
        <dsp:cNvPr id="0" name=""/>
        <dsp:cNvSpPr/>
      </dsp:nvSpPr>
      <dsp:spPr>
        <a:xfrm>
          <a:off x="-3469867" y="-533459"/>
          <a:ext cx="4137029" cy="4137029"/>
        </a:xfrm>
        <a:prstGeom prst="blockArc">
          <a:avLst>
            <a:gd name="adj1" fmla="val 18900000"/>
            <a:gd name="adj2" fmla="val 2700000"/>
            <a:gd name="adj3" fmla="val 522"/>
          </a:avLst>
        </a:prstGeom>
        <a:noFill/>
        <a:ln w="12700"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2EB8CB-20BC-4E54-8F70-DEE1F18CF4AA}">
      <dsp:nvSpPr>
        <dsp:cNvPr id="0" name=""/>
        <dsp:cNvSpPr/>
      </dsp:nvSpPr>
      <dsp:spPr>
        <a:xfrm>
          <a:off x="429009" y="307011"/>
          <a:ext cx="6745101" cy="614022"/>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738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This dataset comes from a survey conducted on what is the most popular Halloween candy. </a:t>
          </a:r>
          <a:r>
            <a:rPr lang="en-US" sz="1600" kern="1200" dirty="0">
              <a:hlinkClick xmlns:r="http://schemas.openxmlformats.org/officeDocument/2006/relationships" r:id="rId1"/>
            </a:rPr>
            <a:t>SO MUCH CANDY DATA, SERIOUSLY</a:t>
          </a:r>
          <a:endParaRPr lang="en-US" sz="1600" kern="1200" dirty="0"/>
        </a:p>
      </dsp:txBody>
      <dsp:txXfrm>
        <a:off x="429009" y="307011"/>
        <a:ext cx="6745101" cy="614022"/>
      </dsp:txXfrm>
    </dsp:sp>
    <dsp:sp modelId="{E9E83E6A-8BB1-41FA-86AD-86816958971A}">
      <dsp:nvSpPr>
        <dsp:cNvPr id="0" name=""/>
        <dsp:cNvSpPr/>
      </dsp:nvSpPr>
      <dsp:spPr>
        <a:xfrm>
          <a:off x="45245" y="230258"/>
          <a:ext cx="767527" cy="767527"/>
        </a:xfrm>
        <a:prstGeom prst="ellipse">
          <a:avLst/>
        </a:prstGeom>
        <a:solidFill>
          <a:schemeClr val="lt1">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3959A0-ED29-445C-BB69-780220D7FF7B}">
      <dsp:nvSpPr>
        <dsp:cNvPr id="0" name=""/>
        <dsp:cNvSpPr/>
      </dsp:nvSpPr>
      <dsp:spPr>
        <a:xfrm>
          <a:off x="652206" y="1228044"/>
          <a:ext cx="6521903" cy="614022"/>
        </a:xfrm>
        <a:prstGeom prst="rect">
          <a:avLst/>
        </a:prstGeom>
        <a:gradFill rotWithShape="0">
          <a:gsLst>
            <a:gs pos="0">
              <a:schemeClr val="accent5">
                <a:hueOff val="-4990872"/>
                <a:satOff val="-7727"/>
                <a:lumOff val="0"/>
                <a:alphaOff val="0"/>
                <a:tint val="96000"/>
                <a:lumMod val="100000"/>
              </a:schemeClr>
            </a:gs>
            <a:gs pos="78000">
              <a:schemeClr val="accent5">
                <a:hueOff val="-4990872"/>
                <a:satOff val="-7727"/>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738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The survey categorized the response into: “MEH”, “JOY”, “DESPAIR”</a:t>
          </a:r>
        </a:p>
      </dsp:txBody>
      <dsp:txXfrm>
        <a:off x="652206" y="1228044"/>
        <a:ext cx="6521903" cy="614022"/>
      </dsp:txXfrm>
    </dsp:sp>
    <dsp:sp modelId="{3D63F378-2A79-4178-85A2-D556BC579FDF}">
      <dsp:nvSpPr>
        <dsp:cNvPr id="0" name=""/>
        <dsp:cNvSpPr/>
      </dsp:nvSpPr>
      <dsp:spPr>
        <a:xfrm>
          <a:off x="268442" y="1151291"/>
          <a:ext cx="767527" cy="767527"/>
        </a:xfrm>
        <a:prstGeom prst="ellipse">
          <a:avLst/>
        </a:prstGeom>
        <a:solidFill>
          <a:schemeClr val="lt1">
            <a:hueOff val="0"/>
            <a:satOff val="0"/>
            <a:lumOff val="0"/>
            <a:alphaOff val="0"/>
          </a:schemeClr>
        </a:solidFill>
        <a:ln w="12700" cap="rnd" cmpd="sng" algn="ctr">
          <a:solidFill>
            <a:schemeClr val="accent5">
              <a:hueOff val="-4990872"/>
              <a:satOff val="-7727"/>
              <a:lumOff val="0"/>
              <a:alphaOff val="0"/>
            </a:schemeClr>
          </a:solidFill>
          <a:prstDash val="solid"/>
        </a:ln>
        <a:effectLst/>
      </dsp:spPr>
      <dsp:style>
        <a:lnRef idx="1">
          <a:scrgbClr r="0" g="0" b="0"/>
        </a:lnRef>
        <a:fillRef idx="1">
          <a:scrgbClr r="0" g="0" b="0"/>
        </a:fillRef>
        <a:effectRef idx="0">
          <a:scrgbClr r="0" g="0" b="0"/>
        </a:effectRef>
        <a:fontRef idx="minor"/>
      </dsp:style>
    </dsp:sp>
    <dsp:sp modelId="{8C7EC9A1-E739-414F-B902-FEF8A9339DB7}">
      <dsp:nvSpPr>
        <dsp:cNvPr id="0" name=""/>
        <dsp:cNvSpPr/>
      </dsp:nvSpPr>
      <dsp:spPr>
        <a:xfrm>
          <a:off x="429009" y="2149077"/>
          <a:ext cx="6745101" cy="614022"/>
        </a:xfrm>
        <a:prstGeom prst="rect">
          <a:avLst/>
        </a:prstGeom>
        <a:gradFill rotWithShape="0">
          <a:gsLst>
            <a:gs pos="0">
              <a:schemeClr val="accent5">
                <a:hueOff val="-9981745"/>
                <a:satOff val="-15454"/>
                <a:lumOff val="0"/>
                <a:alphaOff val="0"/>
                <a:tint val="96000"/>
                <a:lumMod val="100000"/>
              </a:schemeClr>
            </a:gs>
            <a:gs pos="78000">
              <a:schemeClr val="accent5">
                <a:hueOff val="-9981745"/>
                <a:satOff val="-15454"/>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738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How can we analyze candy ranking by words?</a:t>
          </a:r>
        </a:p>
      </dsp:txBody>
      <dsp:txXfrm>
        <a:off x="429009" y="2149077"/>
        <a:ext cx="6745101" cy="614022"/>
      </dsp:txXfrm>
    </dsp:sp>
    <dsp:sp modelId="{38D1FE16-93D5-4F17-A844-030CF7206808}">
      <dsp:nvSpPr>
        <dsp:cNvPr id="0" name=""/>
        <dsp:cNvSpPr/>
      </dsp:nvSpPr>
      <dsp:spPr>
        <a:xfrm>
          <a:off x="45245" y="2072324"/>
          <a:ext cx="767527" cy="767527"/>
        </a:xfrm>
        <a:prstGeom prst="ellipse">
          <a:avLst/>
        </a:prstGeom>
        <a:solidFill>
          <a:schemeClr val="lt1">
            <a:hueOff val="0"/>
            <a:satOff val="0"/>
            <a:lumOff val="0"/>
            <a:alphaOff val="0"/>
          </a:schemeClr>
        </a:solidFill>
        <a:ln w="12700" cap="rnd" cmpd="sng" algn="ctr">
          <a:solidFill>
            <a:schemeClr val="accent5">
              <a:hueOff val="-9981745"/>
              <a:satOff val="-15454"/>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81FDB-19DD-4D6A-8D47-6FE365877095}">
      <dsp:nvSpPr>
        <dsp:cNvPr id="0" name=""/>
        <dsp:cNvSpPr/>
      </dsp:nvSpPr>
      <dsp:spPr>
        <a:xfrm>
          <a:off x="880" y="390605"/>
          <a:ext cx="3090788" cy="196265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B80D4B8-1C40-4B70-8B59-025255B88125}">
      <dsp:nvSpPr>
        <dsp:cNvPr id="0" name=""/>
        <dsp:cNvSpPr/>
      </dsp:nvSpPr>
      <dsp:spPr>
        <a:xfrm>
          <a:off x="344301" y="716855"/>
          <a:ext cx="3090788" cy="1962650"/>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One-Hot Encoding: Converting categorical variables into binary columns (e.g., creating a column for each country: US, UK, India).</a:t>
          </a:r>
        </a:p>
      </dsp:txBody>
      <dsp:txXfrm>
        <a:off x="401785" y="774339"/>
        <a:ext cx="2975820" cy="1847682"/>
      </dsp:txXfrm>
    </dsp:sp>
    <dsp:sp modelId="{4645A396-23C2-43ED-B40B-CE36A3E49A6A}">
      <dsp:nvSpPr>
        <dsp:cNvPr id="0" name=""/>
        <dsp:cNvSpPr/>
      </dsp:nvSpPr>
      <dsp:spPr>
        <a:xfrm>
          <a:off x="3778510" y="390605"/>
          <a:ext cx="3090788" cy="196265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F3CA2BD-40C8-4D86-89D0-D16F4A697CD9}">
      <dsp:nvSpPr>
        <dsp:cNvPr id="0" name=""/>
        <dsp:cNvSpPr/>
      </dsp:nvSpPr>
      <dsp:spPr>
        <a:xfrm>
          <a:off x="4121931" y="716855"/>
          <a:ext cx="3090788" cy="1962650"/>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Label Encoding: Converting categorical labels into numeric codes (e.g., male = 0, female = 1).</a:t>
          </a:r>
        </a:p>
      </dsp:txBody>
      <dsp:txXfrm>
        <a:off x="4179415" y="774339"/>
        <a:ext cx="2975820" cy="18476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AEA30-4FD5-4D9B-8161-73BAD3E99F93}">
      <dsp:nvSpPr>
        <dsp:cNvPr id="0" name=""/>
        <dsp:cNvSpPr/>
      </dsp:nvSpPr>
      <dsp:spPr>
        <a:xfrm>
          <a:off x="777" y="106393"/>
          <a:ext cx="3030896" cy="18185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This dataset from Kaggle </a:t>
          </a:r>
          <a:r>
            <a:rPr lang="en-US" sz="1900" kern="1200">
              <a:hlinkClick xmlns:r="http://schemas.openxmlformats.org/officeDocument/2006/relationships" r:id="rId1"/>
            </a:rPr>
            <a:t>Audible Dataset</a:t>
          </a:r>
          <a:r>
            <a:rPr lang="en-US" sz="1900" kern="1200"/>
            <a:t> aimed to understand how the audio book market has been growing over the years.</a:t>
          </a:r>
        </a:p>
      </dsp:txBody>
      <dsp:txXfrm>
        <a:off x="777" y="106393"/>
        <a:ext cx="3030896" cy="1818537"/>
      </dsp:txXfrm>
    </dsp:sp>
    <dsp:sp modelId="{5ED2E3D7-D9A1-4DE3-93A0-B303DBB560CF}">
      <dsp:nvSpPr>
        <dsp:cNvPr id="0" name=""/>
        <dsp:cNvSpPr/>
      </dsp:nvSpPr>
      <dsp:spPr>
        <a:xfrm>
          <a:off x="3334762" y="106393"/>
          <a:ext cx="3030896" cy="18185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Should the book that has 5 stars rating but only 1 review be considered the same rating as another book that is also 5 stars with 1000 reviews?</a:t>
          </a:r>
        </a:p>
      </dsp:txBody>
      <dsp:txXfrm>
        <a:off x="3334762" y="106393"/>
        <a:ext cx="3030896" cy="18185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66CE2-E961-4275-88AD-963EDB3B5704}">
      <dsp:nvSpPr>
        <dsp:cNvPr id="0" name=""/>
        <dsp:cNvSpPr/>
      </dsp:nvSpPr>
      <dsp:spPr>
        <a:xfrm>
          <a:off x="865469" y="263329"/>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65AC7E-C62B-4AFF-A9BA-2CC144A8EAAB}">
      <dsp:nvSpPr>
        <dsp:cNvPr id="0" name=""/>
        <dsp:cNvSpPr/>
      </dsp:nvSpPr>
      <dsp:spPr>
        <a:xfrm>
          <a:off x="67281" y="1927250"/>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Min-Max Scaling: Re-scaling values to a range between 0 and 1.</a:t>
          </a:r>
        </a:p>
      </dsp:txBody>
      <dsp:txXfrm>
        <a:off x="67281" y="1927250"/>
        <a:ext cx="2902500" cy="720000"/>
      </dsp:txXfrm>
    </dsp:sp>
    <dsp:sp modelId="{34B757DE-0081-48FF-AD87-4DCA3584CCAD}">
      <dsp:nvSpPr>
        <dsp:cNvPr id="0" name=""/>
        <dsp:cNvSpPr/>
      </dsp:nvSpPr>
      <dsp:spPr>
        <a:xfrm>
          <a:off x="4275906" y="263329"/>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793B98-6CA8-486E-9A04-875F7FCED5CB}">
      <dsp:nvSpPr>
        <dsp:cNvPr id="0" name=""/>
        <dsp:cNvSpPr/>
      </dsp:nvSpPr>
      <dsp:spPr>
        <a:xfrm>
          <a:off x="3477719" y="1927250"/>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Standardization (Z-score): Transforming data to have a mean of 0 and a standard deviation of 1.</a:t>
          </a:r>
        </a:p>
      </dsp:txBody>
      <dsp:txXfrm>
        <a:off x="3477719" y="1927250"/>
        <a:ext cx="290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1399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2511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209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96398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012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59455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61705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320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8675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1534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2246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1969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7756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893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0167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1483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241EB5C9-1307-BA42-ABA2-0BC069CD8E7F}" type="datetimeFigureOut">
              <a:rPr lang="en-US" smtClean="0"/>
              <a:t>12/20/2024</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45311207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Data Science In Context</a:t>
            </a:r>
          </a:p>
        </p:txBody>
      </p:sp>
      <p:sp>
        <p:nvSpPr>
          <p:cNvPr id="3" name="Subtitle 2"/>
          <p:cNvSpPr>
            <a:spLocks noGrp="1"/>
          </p:cNvSpPr>
          <p:nvPr>
            <p:ph type="subTitle" idx="1"/>
          </p:nvPr>
        </p:nvSpPr>
        <p:spPr/>
        <p:txBody>
          <a:bodyPr>
            <a:normAutofit/>
          </a:bodyPr>
          <a:lstStyle/>
          <a:p>
            <a:pPr marL="0" lvl="0" indent="0">
              <a:buNone/>
            </a:pPr>
            <a:br/>
            <a:br/>
            <a:r>
              <a:t>Ying Fang Lee</a:t>
            </a:r>
          </a:p>
        </p:txBody>
      </p:sp>
      <p:sp>
        <p:nvSpPr>
          <p:cNvPr id="4" name="Date Placeholder 3"/>
          <p:cNvSpPr>
            <a:spLocks noGrp="1"/>
          </p:cNvSpPr>
          <p:nvPr>
            <p:ph type="dt" sz="half" idx="10"/>
          </p:nvPr>
        </p:nvSpPr>
        <p:spPr/>
        <p:txBody>
          <a:bodyPr/>
          <a:lstStyle/>
          <a:p>
            <a:pPr marL="0" lvl="0" indent="0">
              <a:buNone/>
            </a:pPr>
            <a:r>
              <a:t>2024-12-20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036864"/>
            <a:ext cx="2660686" cy="3069771"/>
          </a:xfrm>
        </p:spPr>
        <p:txBody>
          <a:bodyPr anchor="ctr">
            <a:normAutofit/>
          </a:bodyPr>
          <a:lstStyle/>
          <a:p>
            <a:pPr marL="0" lvl="0" indent="0">
              <a:buNone/>
            </a:pPr>
            <a:r>
              <a:rPr lang="en-US" sz="3300"/>
              <a:t>Techniques for Handling Missing Values</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6350"/>
            <a:ext cx="3575050" cy="5149850"/>
            <a:chOff x="7425267" y="-8467"/>
            <a:chExt cx="4766733" cy="6866467"/>
          </a:xfrm>
        </p:grpSpPr>
        <p:cxnSp>
          <p:nvCxnSpPr>
            <p:cNvPr id="7" name="Straight Connector 6">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09AE27C-29CB-D092-2D53-AC87202F22E6}"/>
              </a:ext>
            </a:extLst>
          </p:cNvPr>
          <p:cNvGraphicFramePr>
            <a:graphicFrameLocks noGrp="1"/>
          </p:cNvGraphicFramePr>
          <p:nvPr>
            <p:ph idx="1"/>
            <p:extLst>
              <p:ext uri="{D42A27DB-BD31-4B8C-83A1-F6EECF244321}">
                <p14:modId xmlns:p14="http://schemas.microsoft.com/office/powerpoint/2010/main" val="2885019548"/>
              </p:ext>
            </p:extLst>
          </p:nvPr>
        </p:nvGraphicFramePr>
        <p:xfrm>
          <a:off x="3657635" y="708422"/>
          <a:ext cx="4992577" cy="3690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2761059"/>
            <a:ext cx="3572669"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2692400"/>
            <a:ext cx="1362870"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6350"/>
            <a:ext cx="5332385" cy="51498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08000" y="457199"/>
            <a:ext cx="2882531" cy="4159250"/>
          </a:xfrm>
        </p:spPr>
        <p:txBody>
          <a:bodyPr anchor="ctr">
            <a:normAutofit/>
          </a:bodyPr>
          <a:lstStyle/>
          <a:p>
            <a:pPr marL="0" lvl="0" indent="0">
              <a:buNone/>
            </a:pPr>
            <a:r>
              <a:rPr lang="en-US">
                <a:solidFill>
                  <a:schemeClr val="tx1">
                    <a:lumMod val="85000"/>
                    <a:lumOff val="15000"/>
                  </a:schemeClr>
                </a:solidFill>
              </a:rPr>
              <a:t>Encoding Categorical Variables</a:t>
            </a:r>
          </a:p>
        </p:txBody>
      </p:sp>
      <p:sp>
        <p:nvSpPr>
          <p:cNvPr id="3" name="Content Placeholder 2"/>
          <p:cNvSpPr>
            <a:spLocks noGrp="1"/>
          </p:cNvSpPr>
          <p:nvPr>
            <p:ph idx="1"/>
          </p:nvPr>
        </p:nvSpPr>
        <p:spPr>
          <a:xfrm>
            <a:off x="4587063" y="457200"/>
            <a:ext cx="4133472" cy="4159250"/>
          </a:xfrm>
        </p:spPr>
        <p:txBody>
          <a:bodyPr anchor="ctr">
            <a:normAutofit/>
          </a:bodyPr>
          <a:lstStyle/>
          <a:p>
            <a:pPr marL="0" lvl="0" indent="0">
              <a:buNone/>
            </a:pPr>
            <a:r>
              <a:rPr lang="en-US">
                <a:solidFill>
                  <a:srgbClr val="FFFFFF"/>
                </a:solidFill>
              </a:rPr>
              <a:t>To perform analysis, the variables will need to be in the right type. Statistical tests and machine learning models often require numerical input. Date/time analysis will require the variables be converted into Date objects so that sorting and transforming will be easier.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categorical variables</a:t>
            </a:r>
          </a:p>
        </p:txBody>
      </p:sp>
      <p:pic>
        <p:nvPicPr>
          <p:cNvPr id="11" name="Content Placeholder 10" descr="A table with text on it&#10;&#10;Description automatically generated">
            <a:extLst>
              <a:ext uri="{FF2B5EF4-FFF2-40B4-BE49-F238E27FC236}">
                <a16:creationId xmlns:a16="http://schemas.microsoft.com/office/drawing/2014/main" id="{F16DAB7A-23D4-70FC-AD9A-CBD0037E5D36}"/>
              </a:ext>
            </a:extLst>
          </p:cNvPr>
          <p:cNvPicPr>
            <a:picLocks noGrp="1" noChangeAspect="1"/>
          </p:cNvPicPr>
          <p:nvPr>
            <p:ph idx="1"/>
          </p:nvPr>
        </p:nvPicPr>
        <p:blipFill>
          <a:blip r:embed="rId2"/>
          <a:stretch>
            <a:fillRect/>
          </a:stretch>
        </p:blipFill>
        <p:spPr>
          <a:xfrm>
            <a:off x="232229" y="1038776"/>
            <a:ext cx="8586206" cy="364752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457200"/>
            <a:ext cx="7648121" cy="824592"/>
          </a:xfrm>
        </p:spPr>
        <p:txBody>
          <a:bodyPr>
            <a:normAutofit/>
          </a:bodyPr>
          <a:lstStyle/>
          <a:p>
            <a:pPr marL="0" lvl="0" indent="0">
              <a:buNone/>
            </a:pPr>
            <a:r>
              <a:t>Categorical Variables</a:t>
            </a:r>
          </a:p>
        </p:txBody>
      </p:sp>
      <p:sp>
        <p:nvSpPr>
          <p:cNvPr id="15" name="Isosceles Triangle 14">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5B8BE6F9-F182-522D-9F28-F5B8032DABC9}"/>
              </a:ext>
            </a:extLst>
          </p:cNvPr>
          <p:cNvGraphicFramePr>
            <a:graphicFrameLocks noGrp="1"/>
          </p:cNvGraphicFramePr>
          <p:nvPr>
            <p:ph idx="1"/>
            <p:extLst>
              <p:ext uri="{D42A27DB-BD31-4B8C-83A1-F6EECF244321}">
                <p14:modId xmlns:p14="http://schemas.microsoft.com/office/powerpoint/2010/main" val="2961836715"/>
              </p:ext>
            </p:extLst>
          </p:nvPr>
        </p:nvGraphicFramePr>
        <p:xfrm>
          <a:off x="965199" y="1461407"/>
          <a:ext cx="7213600" cy="3070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457200"/>
            <a:ext cx="7648121" cy="824592"/>
          </a:xfrm>
        </p:spPr>
        <p:txBody>
          <a:bodyPr>
            <a:normAutofit/>
          </a:bodyPr>
          <a:lstStyle/>
          <a:p>
            <a:pPr marL="0" lvl="0" indent="0">
              <a:buNone/>
            </a:pPr>
            <a:r>
              <a:t>Tchniques to Encoding Categorical Variables</a:t>
            </a:r>
          </a:p>
        </p:txBody>
      </p:sp>
      <p:sp>
        <p:nvSpPr>
          <p:cNvPr id="11"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85550590-B06D-5F78-48F9-20A2444EDBEF}"/>
              </a:ext>
            </a:extLst>
          </p:cNvPr>
          <p:cNvGraphicFramePr>
            <a:graphicFrameLocks noGrp="1"/>
          </p:cNvGraphicFramePr>
          <p:nvPr>
            <p:ph idx="1"/>
            <p:extLst>
              <p:ext uri="{D42A27DB-BD31-4B8C-83A1-F6EECF244321}">
                <p14:modId xmlns:p14="http://schemas.microsoft.com/office/powerpoint/2010/main" val="3417648328"/>
              </p:ext>
            </p:extLst>
          </p:nvPr>
        </p:nvGraphicFramePr>
        <p:xfrm>
          <a:off x="965199" y="1461407"/>
          <a:ext cx="7213600" cy="3070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550" y="457200"/>
            <a:ext cx="2802951" cy="990600"/>
          </a:xfrm>
        </p:spPr>
        <p:txBody>
          <a:bodyPr>
            <a:normAutofit/>
          </a:bodyPr>
          <a:lstStyle/>
          <a:p>
            <a:pPr marL="0" lvl="0" indent="0">
              <a:buNone/>
            </a:pPr>
            <a:r>
              <a:rPr lang="en-US" sz="1900"/>
              <a:t>Normalization/Scaling</a:t>
            </a:r>
          </a:p>
        </p:txBody>
      </p:sp>
      <p:sp>
        <p:nvSpPr>
          <p:cNvPr id="3" name="Content Placeholder 2"/>
          <p:cNvSpPr>
            <a:spLocks noGrp="1"/>
          </p:cNvSpPr>
          <p:nvPr>
            <p:ph idx="1"/>
          </p:nvPr>
        </p:nvSpPr>
        <p:spPr>
          <a:xfrm>
            <a:off x="3907172" y="1620441"/>
            <a:ext cx="3048329" cy="2910580"/>
          </a:xfrm>
        </p:spPr>
        <p:txBody>
          <a:bodyPr>
            <a:normAutofit/>
          </a:bodyPr>
          <a:lstStyle/>
          <a:p>
            <a:pPr marL="0" lvl="0" indent="0">
              <a:buNone/>
            </a:pPr>
            <a:r>
              <a:rPr lang="en-US" dirty="0"/>
              <a:t>Many algorithms (e.g., k-NN, SVM, linear regression) perform better when features are on a similar scale</a:t>
            </a:r>
          </a:p>
        </p:txBody>
      </p:sp>
      <p:pic>
        <p:nvPicPr>
          <p:cNvPr id="5" name="Picture 4" descr="Financial graphs on a dark display">
            <a:extLst>
              <a:ext uri="{FF2B5EF4-FFF2-40B4-BE49-F238E27FC236}">
                <a16:creationId xmlns:a16="http://schemas.microsoft.com/office/drawing/2014/main" id="{615FB982-922C-F836-E686-F8597395AFAA}"/>
              </a:ext>
            </a:extLst>
          </p:cNvPr>
          <p:cNvPicPr>
            <a:picLocks noChangeAspect="1"/>
          </p:cNvPicPr>
          <p:nvPr/>
        </p:nvPicPr>
        <p:blipFill>
          <a:blip r:embed="rId2"/>
          <a:srcRect l="22513" r="28321"/>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Example of Normalization/Scaling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47706166"/>
              </p:ext>
            </p:extLst>
          </p:nvPr>
        </p:nvGraphicFramePr>
        <p:xfrm>
          <a:off x="289859" y="1265517"/>
          <a:ext cx="8229600" cy="1485900"/>
        </p:xfrm>
        <a:graphic>
          <a:graphicData uri="http://schemas.openxmlformats.org/drawingml/2006/table">
            <a:tbl>
              <a:tblPr firstRow="1" bandRow="1">
                <a:tableStyleId>{5C22544A-7EE6-4342-B048-85BDC9FD1C3A}</a:tableStyleId>
              </a:tblPr>
              <a:tblGrid>
                <a:gridCol w="2788024">
                  <a:extLst>
                    <a:ext uri="{9D8B030D-6E8A-4147-A177-3AD203B41FA5}">
                      <a16:colId xmlns:a16="http://schemas.microsoft.com/office/drawing/2014/main" val="20000"/>
                    </a:ext>
                  </a:extLst>
                </a:gridCol>
                <a:gridCol w="1047376">
                  <a:extLst>
                    <a:ext uri="{9D8B030D-6E8A-4147-A177-3AD203B41FA5}">
                      <a16:colId xmlns:a16="http://schemas.microsoft.com/office/drawing/2014/main" val="20001"/>
                    </a:ext>
                  </a:extLst>
                </a:gridCol>
                <a:gridCol w="1875118">
                  <a:extLst>
                    <a:ext uri="{9D8B030D-6E8A-4147-A177-3AD203B41FA5}">
                      <a16:colId xmlns:a16="http://schemas.microsoft.com/office/drawing/2014/main" val="20002"/>
                    </a:ext>
                  </a:extLst>
                </a:gridCol>
                <a:gridCol w="824753">
                  <a:extLst>
                    <a:ext uri="{9D8B030D-6E8A-4147-A177-3AD203B41FA5}">
                      <a16:colId xmlns:a16="http://schemas.microsoft.com/office/drawing/2014/main" val="20003"/>
                    </a:ext>
                  </a:extLst>
                </a:gridCol>
                <a:gridCol w="792629">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tblGrid>
              <a:tr h="0">
                <a:tc>
                  <a:txBody>
                    <a:bodyPr/>
                    <a:lstStyle/>
                    <a:p>
                      <a:pPr marL="0" lvl="0" indent="0" algn="l">
                        <a:buNone/>
                      </a:pPr>
                      <a:r>
                        <a:rPr sz="900" dirty="0"/>
                        <a:t>name</a:t>
                      </a:r>
                    </a:p>
                  </a:txBody>
                  <a:tcPr/>
                </a:tc>
                <a:tc>
                  <a:txBody>
                    <a:bodyPr/>
                    <a:lstStyle/>
                    <a:p>
                      <a:pPr marL="0" lvl="0" indent="0" algn="l">
                        <a:buNone/>
                      </a:pPr>
                      <a:r>
                        <a:rPr sz="900" dirty="0" err="1"/>
                        <a:t>releasedate</a:t>
                      </a:r>
                      <a:endParaRPr sz="900" dirty="0"/>
                    </a:p>
                  </a:txBody>
                  <a:tcPr/>
                </a:tc>
                <a:tc>
                  <a:txBody>
                    <a:bodyPr/>
                    <a:lstStyle/>
                    <a:p>
                      <a:pPr marL="0" lvl="0" indent="0" algn="l">
                        <a:buNone/>
                      </a:pPr>
                      <a:r>
                        <a:rPr sz="900" dirty="0"/>
                        <a:t>stars</a:t>
                      </a:r>
                    </a:p>
                  </a:txBody>
                  <a:tcPr/>
                </a:tc>
                <a:tc>
                  <a:txBody>
                    <a:bodyPr/>
                    <a:lstStyle/>
                    <a:p>
                      <a:pPr marL="0" lvl="0" indent="0" algn="r">
                        <a:buNone/>
                      </a:pPr>
                      <a:r>
                        <a:rPr sz="900" dirty="0" err="1"/>
                        <a:t>star_rating</a:t>
                      </a:r>
                      <a:endParaRPr sz="900" dirty="0"/>
                    </a:p>
                  </a:txBody>
                  <a:tcPr/>
                </a:tc>
                <a:tc>
                  <a:txBody>
                    <a:bodyPr/>
                    <a:lstStyle/>
                    <a:p>
                      <a:pPr marL="0" lvl="0" indent="0" algn="r">
                        <a:buNone/>
                      </a:pPr>
                      <a:r>
                        <a:rPr sz="900" dirty="0"/>
                        <a:t>reviews</a:t>
                      </a:r>
                    </a:p>
                  </a:txBody>
                  <a:tcPr/>
                </a:tc>
                <a:tc>
                  <a:txBody>
                    <a:bodyPr/>
                    <a:lstStyle/>
                    <a:p>
                      <a:pPr marL="0" lvl="0" indent="0" algn="r">
                        <a:buNone/>
                      </a:pPr>
                      <a:r>
                        <a:rPr sz="900" dirty="0" err="1"/>
                        <a:t>total_length</a:t>
                      </a:r>
                      <a:endParaRPr sz="900" dirty="0"/>
                    </a:p>
                  </a:txBody>
                  <a:tcPr/>
                </a:tc>
                <a:extLst>
                  <a:ext uri="{0D108BD9-81ED-4DB2-BD59-A6C34878D82A}">
                    <a16:rowId xmlns:a16="http://schemas.microsoft.com/office/drawing/2014/main" val="10000"/>
                  </a:ext>
                </a:extLst>
              </a:tr>
              <a:tr h="0">
                <a:tc>
                  <a:txBody>
                    <a:bodyPr/>
                    <a:lstStyle/>
                    <a:p>
                      <a:pPr marL="0" lvl="0" indent="0" algn="l">
                        <a:buNone/>
                      </a:pPr>
                      <a:r>
                        <a:rPr sz="1050" dirty="0"/>
                        <a:t>Geronimo Stilton #11 &amp; #12</a:t>
                      </a:r>
                    </a:p>
                  </a:txBody>
                  <a:tcPr/>
                </a:tc>
                <a:tc>
                  <a:txBody>
                    <a:bodyPr/>
                    <a:lstStyle/>
                    <a:p>
                      <a:pPr marL="0" lvl="0" indent="0" algn="l">
                        <a:buNone/>
                      </a:pPr>
                      <a:r>
                        <a:rPr sz="1050"/>
                        <a:t>2008-08-04</a:t>
                      </a:r>
                    </a:p>
                  </a:txBody>
                  <a:tcPr/>
                </a:tc>
                <a:tc>
                  <a:txBody>
                    <a:bodyPr/>
                    <a:lstStyle/>
                    <a:p>
                      <a:pPr marL="0" lvl="0" indent="0" algn="l">
                        <a:buNone/>
                      </a:pPr>
                      <a:r>
                        <a:rPr sz="1050"/>
                        <a:t>5 out of 5 stars34 ratings</a:t>
                      </a:r>
                    </a:p>
                  </a:txBody>
                  <a:tcPr/>
                </a:tc>
                <a:tc>
                  <a:txBody>
                    <a:bodyPr/>
                    <a:lstStyle/>
                    <a:p>
                      <a:pPr marL="0" lvl="0" indent="0" algn="r">
                        <a:buNone/>
                      </a:pPr>
                      <a:r>
                        <a:rPr sz="1050"/>
                        <a:t>5.0</a:t>
                      </a:r>
                    </a:p>
                  </a:txBody>
                  <a:tcPr/>
                </a:tc>
                <a:tc>
                  <a:txBody>
                    <a:bodyPr/>
                    <a:lstStyle/>
                    <a:p>
                      <a:pPr marL="0" lvl="0" indent="0" algn="r">
                        <a:buNone/>
                      </a:pPr>
                      <a:r>
                        <a:rPr sz="1050"/>
                        <a:t>34</a:t>
                      </a:r>
                    </a:p>
                  </a:txBody>
                  <a:tcPr/>
                </a:tc>
                <a:tc>
                  <a:txBody>
                    <a:bodyPr/>
                    <a:lstStyle/>
                    <a:p>
                      <a:pPr marL="0" lvl="0" indent="0" algn="r">
                        <a:buNone/>
                      </a:pPr>
                      <a:r>
                        <a:rPr sz="1050"/>
                        <a:t>140</a:t>
                      </a:r>
                    </a:p>
                  </a:txBody>
                  <a:tcPr/>
                </a:tc>
                <a:extLst>
                  <a:ext uri="{0D108BD9-81ED-4DB2-BD59-A6C34878D82A}">
                    <a16:rowId xmlns:a16="http://schemas.microsoft.com/office/drawing/2014/main" val="10001"/>
                  </a:ext>
                </a:extLst>
              </a:tr>
              <a:tr h="0">
                <a:tc>
                  <a:txBody>
                    <a:bodyPr/>
                    <a:lstStyle/>
                    <a:p>
                      <a:pPr marL="0" lvl="0" indent="0" algn="l">
                        <a:buNone/>
                      </a:pPr>
                      <a:r>
                        <a:rPr sz="1050"/>
                        <a:t>The Burning Maze</a:t>
                      </a:r>
                    </a:p>
                  </a:txBody>
                  <a:tcPr/>
                </a:tc>
                <a:tc>
                  <a:txBody>
                    <a:bodyPr/>
                    <a:lstStyle/>
                    <a:p>
                      <a:pPr marL="0" lvl="0" indent="0" algn="l">
                        <a:buNone/>
                      </a:pPr>
                      <a:r>
                        <a:rPr sz="1050"/>
                        <a:t>2018-05-01</a:t>
                      </a:r>
                    </a:p>
                  </a:txBody>
                  <a:tcPr/>
                </a:tc>
                <a:tc>
                  <a:txBody>
                    <a:bodyPr/>
                    <a:lstStyle/>
                    <a:p>
                      <a:pPr marL="0" lvl="0" indent="0" algn="l">
                        <a:buNone/>
                      </a:pPr>
                      <a:r>
                        <a:rPr sz="1050"/>
                        <a:t>4.5 out of 5 stars41 ratings</a:t>
                      </a:r>
                    </a:p>
                  </a:txBody>
                  <a:tcPr/>
                </a:tc>
                <a:tc>
                  <a:txBody>
                    <a:bodyPr/>
                    <a:lstStyle/>
                    <a:p>
                      <a:pPr marL="0" lvl="0" indent="0" algn="r">
                        <a:buNone/>
                      </a:pPr>
                      <a:r>
                        <a:rPr sz="1050"/>
                        <a:t>4.5</a:t>
                      </a:r>
                    </a:p>
                  </a:txBody>
                  <a:tcPr/>
                </a:tc>
                <a:tc>
                  <a:txBody>
                    <a:bodyPr/>
                    <a:lstStyle/>
                    <a:p>
                      <a:pPr marL="0" lvl="0" indent="0" algn="r">
                        <a:buNone/>
                      </a:pPr>
                      <a:r>
                        <a:rPr sz="1050"/>
                        <a:t>41</a:t>
                      </a:r>
                    </a:p>
                  </a:txBody>
                  <a:tcPr/>
                </a:tc>
                <a:tc>
                  <a:txBody>
                    <a:bodyPr/>
                    <a:lstStyle/>
                    <a:p>
                      <a:pPr marL="0" lvl="0" indent="0" algn="r">
                        <a:buNone/>
                      </a:pPr>
                      <a:r>
                        <a:rPr sz="1050"/>
                        <a:t>788</a:t>
                      </a:r>
                    </a:p>
                  </a:txBody>
                  <a:tcPr/>
                </a:tc>
                <a:extLst>
                  <a:ext uri="{0D108BD9-81ED-4DB2-BD59-A6C34878D82A}">
                    <a16:rowId xmlns:a16="http://schemas.microsoft.com/office/drawing/2014/main" val="10002"/>
                  </a:ext>
                </a:extLst>
              </a:tr>
              <a:tr h="0">
                <a:tc>
                  <a:txBody>
                    <a:bodyPr/>
                    <a:lstStyle/>
                    <a:p>
                      <a:pPr marL="0" lvl="0" indent="0" algn="l">
                        <a:buNone/>
                      </a:pPr>
                      <a:r>
                        <a:rPr sz="1050"/>
                        <a:t>The Deep End</a:t>
                      </a:r>
                    </a:p>
                  </a:txBody>
                  <a:tcPr/>
                </a:tc>
                <a:tc>
                  <a:txBody>
                    <a:bodyPr/>
                    <a:lstStyle/>
                    <a:p>
                      <a:pPr marL="0" lvl="0" indent="0" algn="l">
                        <a:buNone/>
                      </a:pPr>
                      <a:r>
                        <a:rPr sz="1050"/>
                        <a:t>2020-11-06</a:t>
                      </a:r>
                    </a:p>
                  </a:txBody>
                  <a:tcPr/>
                </a:tc>
                <a:tc>
                  <a:txBody>
                    <a:bodyPr/>
                    <a:lstStyle/>
                    <a:p>
                      <a:pPr marL="0" lvl="0" indent="0" algn="l">
                        <a:buNone/>
                      </a:pPr>
                      <a:r>
                        <a:rPr sz="1050"/>
                        <a:t>4.5 out of 5 stars38 ratings</a:t>
                      </a:r>
                    </a:p>
                  </a:txBody>
                  <a:tcPr/>
                </a:tc>
                <a:tc>
                  <a:txBody>
                    <a:bodyPr/>
                    <a:lstStyle/>
                    <a:p>
                      <a:pPr marL="0" lvl="0" indent="0" algn="r">
                        <a:buNone/>
                      </a:pPr>
                      <a:r>
                        <a:rPr sz="1050"/>
                        <a:t>4.5</a:t>
                      </a:r>
                    </a:p>
                  </a:txBody>
                  <a:tcPr/>
                </a:tc>
                <a:tc>
                  <a:txBody>
                    <a:bodyPr/>
                    <a:lstStyle/>
                    <a:p>
                      <a:pPr marL="0" lvl="0" indent="0" algn="r">
                        <a:buNone/>
                      </a:pPr>
                      <a:r>
                        <a:rPr sz="1050"/>
                        <a:t>38</a:t>
                      </a:r>
                    </a:p>
                  </a:txBody>
                  <a:tcPr/>
                </a:tc>
                <a:tc>
                  <a:txBody>
                    <a:bodyPr/>
                    <a:lstStyle/>
                    <a:p>
                      <a:pPr marL="0" lvl="0" indent="0" algn="r">
                        <a:buNone/>
                      </a:pPr>
                      <a:r>
                        <a:rPr sz="1050"/>
                        <a:t>123</a:t>
                      </a:r>
                    </a:p>
                  </a:txBody>
                  <a:tcPr/>
                </a:tc>
                <a:extLst>
                  <a:ext uri="{0D108BD9-81ED-4DB2-BD59-A6C34878D82A}">
                    <a16:rowId xmlns:a16="http://schemas.microsoft.com/office/drawing/2014/main" val="10003"/>
                  </a:ext>
                </a:extLst>
              </a:tr>
              <a:tr h="0">
                <a:tc>
                  <a:txBody>
                    <a:bodyPr/>
                    <a:lstStyle/>
                    <a:p>
                      <a:pPr marL="0" lvl="0" indent="0" algn="l">
                        <a:buNone/>
                      </a:pPr>
                      <a:r>
                        <a:rPr sz="1050" dirty="0"/>
                        <a:t>Daughter of the Deep</a:t>
                      </a:r>
                    </a:p>
                  </a:txBody>
                  <a:tcPr/>
                </a:tc>
                <a:tc>
                  <a:txBody>
                    <a:bodyPr/>
                    <a:lstStyle/>
                    <a:p>
                      <a:pPr marL="0" lvl="0" indent="0" algn="l">
                        <a:buNone/>
                      </a:pPr>
                      <a:r>
                        <a:rPr sz="1050"/>
                        <a:t>2021-10-05</a:t>
                      </a:r>
                    </a:p>
                  </a:txBody>
                  <a:tcPr/>
                </a:tc>
                <a:tc>
                  <a:txBody>
                    <a:bodyPr/>
                    <a:lstStyle/>
                    <a:p>
                      <a:pPr marL="0" lvl="0" indent="0" algn="l">
                        <a:buNone/>
                      </a:pPr>
                      <a:r>
                        <a:rPr sz="1050"/>
                        <a:t>4.5 out of 5 stars12 ratings</a:t>
                      </a:r>
                    </a:p>
                  </a:txBody>
                  <a:tcPr/>
                </a:tc>
                <a:tc>
                  <a:txBody>
                    <a:bodyPr/>
                    <a:lstStyle/>
                    <a:p>
                      <a:pPr marL="0" lvl="0" indent="0" algn="r">
                        <a:buNone/>
                      </a:pPr>
                      <a:r>
                        <a:rPr sz="1050"/>
                        <a:t>4.5</a:t>
                      </a:r>
                    </a:p>
                  </a:txBody>
                  <a:tcPr/>
                </a:tc>
                <a:tc>
                  <a:txBody>
                    <a:bodyPr/>
                    <a:lstStyle/>
                    <a:p>
                      <a:pPr marL="0" lvl="0" indent="0" algn="r">
                        <a:buNone/>
                      </a:pPr>
                      <a:r>
                        <a:rPr sz="1050"/>
                        <a:t>12</a:t>
                      </a:r>
                    </a:p>
                  </a:txBody>
                  <a:tcPr/>
                </a:tc>
                <a:tc>
                  <a:txBody>
                    <a:bodyPr/>
                    <a:lstStyle/>
                    <a:p>
                      <a:pPr marL="0" lvl="0" indent="0" algn="r">
                        <a:buNone/>
                      </a:pPr>
                      <a:r>
                        <a:rPr sz="1050"/>
                        <a:t>676</a:t>
                      </a:r>
                    </a:p>
                  </a:txBody>
                  <a:tcPr/>
                </a:tc>
                <a:extLst>
                  <a:ext uri="{0D108BD9-81ED-4DB2-BD59-A6C34878D82A}">
                    <a16:rowId xmlns:a16="http://schemas.microsoft.com/office/drawing/2014/main" val="10004"/>
                  </a:ext>
                </a:extLst>
              </a:tr>
              <a:tr h="0">
                <a:tc>
                  <a:txBody>
                    <a:bodyPr/>
                    <a:lstStyle/>
                    <a:p>
                      <a:pPr marL="0" lvl="0" indent="0" algn="l">
                        <a:buNone/>
                      </a:pPr>
                      <a:r>
                        <a:rPr sz="1050"/>
                        <a:t>The Lightning Thief: Percy Jackson, Book 1</a:t>
                      </a:r>
                    </a:p>
                  </a:txBody>
                  <a:tcPr/>
                </a:tc>
                <a:tc>
                  <a:txBody>
                    <a:bodyPr/>
                    <a:lstStyle/>
                    <a:p>
                      <a:pPr marL="0" lvl="0" indent="0" algn="l">
                        <a:buNone/>
                      </a:pPr>
                      <a:r>
                        <a:rPr sz="1050"/>
                        <a:t>2010-01-13</a:t>
                      </a:r>
                    </a:p>
                  </a:txBody>
                  <a:tcPr/>
                </a:tc>
                <a:tc>
                  <a:txBody>
                    <a:bodyPr/>
                    <a:lstStyle/>
                    <a:p>
                      <a:pPr marL="0" lvl="0" indent="0" algn="l">
                        <a:buNone/>
                      </a:pPr>
                      <a:r>
                        <a:rPr sz="1050"/>
                        <a:t>4.5 out of 5 stars181 ratings</a:t>
                      </a:r>
                    </a:p>
                  </a:txBody>
                  <a:tcPr/>
                </a:tc>
                <a:tc>
                  <a:txBody>
                    <a:bodyPr/>
                    <a:lstStyle/>
                    <a:p>
                      <a:pPr marL="0" lvl="0" indent="0" algn="r">
                        <a:buNone/>
                      </a:pPr>
                      <a:r>
                        <a:rPr sz="1050"/>
                        <a:t>4.5</a:t>
                      </a:r>
                    </a:p>
                  </a:txBody>
                  <a:tcPr/>
                </a:tc>
                <a:tc>
                  <a:txBody>
                    <a:bodyPr/>
                    <a:lstStyle/>
                    <a:p>
                      <a:pPr marL="0" lvl="0" indent="0" algn="r">
                        <a:buNone/>
                      </a:pPr>
                      <a:r>
                        <a:rPr sz="1050"/>
                        <a:t>181</a:t>
                      </a:r>
                    </a:p>
                  </a:txBody>
                  <a:tcPr/>
                </a:tc>
                <a:tc>
                  <a:txBody>
                    <a:bodyPr/>
                    <a:lstStyle/>
                    <a:p>
                      <a:pPr marL="0" lvl="0" indent="0" algn="r">
                        <a:buNone/>
                      </a:pPr>
                      <a:r>
                        <a:rPr sz="1050" dirty="0"/>
                        <a:t>600</a:t>
                      </a:r>
                    </a:p>
                  </a:txBody>
                  <a:tcPr/>
                </a:tc>
                <a:extLst>
                  <a:ext uri="{0D108BD9-81ED-4DB2-BD59-A6C34878D82A}">
                    <a16:rowId xmlns:a16="http://schemas.microsoft.com/office/drawing/2014/main" val="10005"/>
                  </a:ext>
                </a:extLst>
              </a:tr>
            </a:tbl>
          </a:graphicData>
        </a:graphic>
      </p:graphicFrame>
      <p:graphicFrame>
        <p:nvGraphicFramePr>
          <p:cNvPr id="5" name="Diagram 4">
            <a:extLst>
              <a:ext uri="{FF2B5EF4-FFF2-40B4-BE49-F238E27FC236}">
                <a16:creationId xmlns:a16="http://schemas.microsoft.com/office/drawing/2014/main" id="{95638953-9DC4-73F3-4652-8A78B61A27F5}"/>
              </a:ext>
            </a:extLst>
          </p:cNvPr>
          <p:cNvGraphicFramePr/>
          <p:nvPr>
            <p:extLst>
              <p:ext uri="{D42A27DB-BD31-4B8C-83A1-F6EECF244321}">
                <p14:modId xmlns:p14="http://schemas.microsoft.com/office/powerpoint/2010/main" val="1453196141"/>
              </p:ext>
            </p:extLst>
          </p:nvPr>
        </p:nvGraphicFramePr>
        <p:xfrm>
          <a:off x="1134035" y="2862320"/>
          <a:ext cx="6366436"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Techniques to Normalization/Scaling</a:t>
            </a:r>
          </a:p>
        </p:txBody>
      </p:sp>
      <p:graphicFrame>
        <p:nvGraphicFramePr>
          <p:cNvPr id="5" name="Content Placeholder 2">
            <a:extLst>
              <a:ext uri="{FF2B5EF4-FFF2-40B4-BE49-F238E27FC236}">
                <a16:creationId xmlns:a16="http://schemas.microsoft.com/office/drawing/2014/main" id="{DD4FDE2A-8958-8C94-4CC0-1BED8A2284DB}"/>
              </a:ext>
            </a:extLst>
          </p:cNvPr>
          <p:cNvGraphicFramePr>
            <a:graphicFrameLocks noGrp="1"/>
          </p:cNvGraphicFramePr>
          <p:nvPr>
            <p:ph idx="1"/>
          </p:nvPr>
        </p:nvGraphicFramePr>
        <p:xfrm>
          <a:off x="508001" y="1620442"/>
          <a:ext cx="6447501" cy="2910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erson reaching for a paper on a table full of paper and sticky notes">
            <a:extLst>
              <a:ext uri="{FF2B5EF4-FFF2-40B4-BE49-F238E27FC236}">
                <a16:creationId xmlns:a16="http://schemas.microsoft.com/office/drawing/2014/main" id="{12F055A4-70DF-AF3B-2506-0F5AE670696C}"/>
              </a:ext>
            </a:extLst>
          </p:cNvPr>
          <p:cNvPicPr>
            <a:picLocks noChangeAspect="1"/>
          </p:cNvPicPr>
          <p:nvPr/>
        </p:nvPicPr>
        <p:blipFill>
          <a:blip r:embed="rId2"/>
          <a:srcRect l="10949" r="11943"/>
          <a:stretch/>
        </p:blipFill>
        <p:spPr>
          <a:xfrm>
            <a:off x="3202390" y="10"/>
            <a:ext cx="5941610" cy="5143490"/>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507999" y="457200"/>
            <a:ext cx="2888343" cy="990600"/>
          </a:xfrm>
        </p:spPr>
        <p:txBody>
          <a:bodyPr>
            <a:normAutofit/>
          </a:bodyPr>
          <a:lstStyle/>
          <a:p>
            <a:pPr marL="0" lvl="0" indent="0">
              <a:buNone/>
            </a:pPr>
            <a:r>
              <a:t>Tidy Data</a:t>
            </a:r>
          </a:p>
        </p:txBody>
      </p:sp>
      <p:sp>
        <p:nvSpPr>
          <p:cNvPr id="3" name="Content Placeholder 2"/>
          <p:cNvSpPr>
            <a:spLocks noGrp="1"/>
          </p:cNvSpPr>
          <p:nvPr>
            <p:ph idx="1"/>
          </p:nvPr>
        </p:nvSpPr>
        <p:spPr>
          <a:xfrm>
            <a:off x="508000" y="1620441"/>
            <a:ext cx="2888342" cy="2910580"/>
          </a:xfrm>
        </p:spPr>
        <p:txBody>
          <a:bodyPr>
            <a:normAutofit/>
          </a:bodyPr>
          <a:lstStyle/>
          <a:p>
            <a:pPr marL="0" lvl="0" indent="0">
              <a:buNone/>
            </a:pPr>
            <a:r>
              <a:t>Tidy data is a concept introduced by Hadley Wickham in the context of data analysis, and it refers to organizing data in a consistent and structured way that makes it easier to clean, analyze, and visualize. Tidy data is important for data cleaning for several reasons, and understanding these benefits can help ensure that your data is in a form that’s ready for analysis with minimal effort.</a:t>
            </a:r>
          </a:p>
        </p:txBody>
      </p:sp>
      <p:cxnSp>
        <p:nvCxnSpPr>
          <p:cNvPr id="36" name="Straight Connector 35">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51435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6350"/>
            <a:ext cx="967571"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457200"/>
            <a:ext cx="7648121" cy="824592"/>
          </a:xfrm>
        </p:spPr>
        <p:txBody>
          <a:bodyPr>
            <a:normAutofit/>
          </a:bodyPr>
          <a:lstStyle/>
          <a:p>
            <a:pPr marL="0" lvl="0" indent="0">
              <a:buNone/>
            </a:pPr>
            <a:r>
              <a:t>Conclusion</a:t>
            </a:r>
          </a:p>
        </p:txBody>
      </p:sp>
      <p:sp>
        <p:nvSpPr>
          <p:cNvPr id="11"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4" name="Content Placeholder 2">
            <a:extLst>
              <a:ext uri="{FF2B5EF4-FFF2-40B4-BE49-F238E27FC236}">
                <a16:creationId xmlns:a16="http://schemas.microsoft.com/office/drawing/2014/main" id="{F0955E0F-9DD2-91A7-A554-796AB9D20387}"/>
              </a:ext>
            </a:extLst>
          </p:cNvPr>
          <p:cNvGraphicFramePr>
            <a:graphicFrameLocks noGrp="1"/>
          </p:cNvGraphicFramePr>
          <p:nvPr>
            <p:ph idx="1"/>
            <p:extLst>
              <p:ext uri="{D42A27DB-BD31-4B8C-83A1-F6EECF244321}">
                <p14:modId xmlns:p14="http://schemas.microsoft.com/office/powerpoint/2010/main" val="3700690190"/>
              </p:ext>
            </p:extLst>
          </p:nvPr>
        </p:nvGraphicFramePr>
        <p:xfrm>
          <a:off x="965199" y="1461407"/>
          <a:ext cx="7213600" cy="3070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37171" y="457200"/>
            <a:ext cx="4818330" cy="990600"/>
          </a:xfrm>
        </p:spPr>
        <p:txBody>
          <a:bodyPr>
            <a:normAutofit/>
          </a:bodyPr>
          <a:lstStyle/>
          <a:p>
            <a:pPr marL="0" lvl="0" indent="0">
              <a:buNone/>
            </a:pPr>
            <a:r>
              <a:rPr lang="en-US"/>
              <a:t>Data Science In Context</a:t>
            </a:r>
          </a:p>
        </p:txBody>
      </p:sp>
      <p:sp>
        <p:nvSpPr>
          <p:cNvPr id="9" name="Isosceles Triangle 8">
            <a:extLst>
              <a:ext uri="{FF2B5EF4-FFF2-40B4-BE49-F238E27FC236}">
                <a16:creationId xmlns:a16="http://schemas.microsoft.com/office/drawing/2014/main" id="{462665EA-AABF-4427-A720-538234E60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 y="3027733"/>
            <a:ext cx="342900" cy="2108471"/>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Desk with productivity items">
            <a:extLst>
              <a:ext uri="{FF2B5EF4-FFF2-40B4-BE49-F238E27FC236}">
                <a16:creationId xmlns:a16="http://schemas.microsoft.com/office/drawing/2014/main" id="{33B2C20C-A460-D7E6-5EF5-203236449B37}"/>
              </a:ext>
            </a:extLst>
          </p:cNvPr>
          <p:cNvPicPr>
            <a:picLocks noChangeAspect="1"/>
          </p:cNvPicPr>
          <p:nvPr/>
        </p:nvPicPr>
        <p:blipFill>
          <a:blip r:embed="rId2"/>
          <a:srcRect l="47690" r="25736" b="-2"/>
          <a:stretch/>
        </p:blipFill>
        <p:spPr>
          <a:xfrm>
            <a:off x="20" y="10"/>
            <a:ext cx="2050522" cy="5150786"/>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Content Placeholder 2"/>
          <p:cNvSpPr>
            <a:spLocks noGrp="1"/>
          </p:cNvSpPr>
          <p:nvPr>
            <p:ph idx="1"/>
          </p:nvPr>
        </p:nvSpPr>
        <p:spPr>
          <a:xfrm>
            <a:off x="1897685" y="1385039"/>
            <a:ext cx="5569915" cy="3285388"/>
          </a:xfrm>
        </p:spPr>
        <p:txBody>
          <a:bodyPr>
            <a:normAutofit/>
          </a:bodyPr>
          <a:lstStyle/>
          <a:p>
            <a:pPr marL="0" lvl="0" indent="0">
              <a:buNone/>
            </a:pPr>
            <a:r>
              <a:rPr lang="en-US" dirty="0"/>
              <a:t>The key to effective data analysis lies in </a:t>
            </a:r>
            <a:r>
              <a:rPr lang="en-US" sz="1400" b="1" u="sng" dirty="0"/>
              <a:t>cleaning the data</a:t>
            </a:r>
            <a:r>
              <a:rPr lang="en-US" dirty="0"/>
              <a:t>. The result of any statistical model or test analysis would not be accurate if the data is not clean. Raw data is often incomplete, inconsistent, or contains errors that can skew analysis and lead to inaccurate conclusions. Data cleaning involves identifying and rectifying issues like missing values, duplicates, outliers, and formatting inconsistencies. By ensuring the data is accurate, reliable, and standardized, you create a solid foundation for further analysis, making it easier to uncover meaningful patterns and insights. Without proper data cleaning, even the most sophisticated models may produce unreliable 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Clean Data Matters</a:t>
            </a:r>
          </a:p>
        </p:txBody>
      </p:sp>
      <p:graphicFrame>
        <p:nvGraphicFramePr>
          <p:cNvPr id="7" name="Content Placeholder 2">
            <a:extLst>
              <a:ext uri="{FF2B5EF4-FFF2-40B4-BE49-F238E27FC236}">
                <a16:creationId xmlns:a16="http://schemas.microsoft.com/office/drawing/2014/main" id="{EE5E2F7F-C320-3083-6923-F57986B26D2E}"/>
              </a:ext>
            </a:extLst>
          </p:cNvPr>
          <p:cNvGraphicFramePr>
            <a:graphicFrameLocks noGrp="1"/>
          </p:cNvGraphicFramePr>
          <p:nvPr>
            <p:ph idx="1"/>
            <p:extLst>
              <p:ext uri="{D42A27DB-BD31-4B8C-83A1-F6EECF244321}">
                <p14:modId xmlns:p14="http://schemas.microsoft.com/office/powerpoint/2010/main" val="2474651077"/>
              </p:ext>
            </p:extLst>
          </p:nvPr>
        </p:nvGraphicFramePr>
        <p:xfrm>
          <a:off x="508001" y="1620442"/>
          <a:ext cx="6447501" cy="2910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036864"/>
            <a:ext cx="2660686" cy="3069771"/>
          </a:xfrm>
        </p:spPr>
        <p:txBody>
          <a:bodyPr anchor="ctr">
            <a:normAutofit/>
          </a:bodyPr>
          <a:lstStyle/>
          <a:p>
            <a:pPr marL="0" lvl="0" indent="0">
              <a:buNone/>
            </a:pPr>
            <a:r>
              <a:rPr lang="en-US" sz="3300"/>
              <a:t>Raw Data Quality</a:t>
            </a:r>
          </a:p>
        </p:txBody>
      </p:sp>
      <p:grpSp>
        <p:nvGrpSpPr>
          <p:cNvPr id="11" name="Group 10">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6350"/>
            <a:ext cx="3575050" cy="5149850"/>
            <a:chOff x="7425267" y="-8467"/>
            <a:chExt cx="4766733" cy="6866467"/>
          </a:xfrm>
        </p:grpSpPr>
        <p:cxnSp>
          <p:nvCxnSpPr>
            <p:cNvPr id="12" name="Straight Connector 11">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46C4922-89BE-D100-02D9-7562D1DAADB3}"/>
              </a:ext>
            </a:extLst>
          </p:cNvPr>
          <p:cNvGraphicFramePr>
            <a:graphicFrameLocks noGrp="1"/>
          </p:cNvGraphicFramePr>
          <p:nvPr>
            <p:ph idx="1"/>
            <p:extLst>
              <p:ext uri="{D42A27DB-BD31-4B8C-83A1-F6EECF244321}">
                <p14:modId xmlns:p14="http://schemas.microsoft.com/office/powerpoint/2010/main" val="500947806"/>
              </p:ext>
            </p:extLst>
          </p:nvPr>
        </p:nvGraphicFramePr>
        <p:xfrm>
          <a:off x="3657635" y="708422"/>
          <a:ext cx="4992577" cy="3690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Messy Data</a:t>
            </a:r>
          </a:p>
        </p:txBody>
      </p:sp>
      <p:pic>
        <p:nvPicPr>
          <p:cNvPr id="7" name="Content Placeholder 6" descr="A table with text on it&#10;&#10;Description automatically generated">
            <a:extLst>
              <a:ext uri="{FF2B5EF4-FFF2-40B4-BE49-F238E27FC236}">
                <a16:creationId xmlns:a16="http://schemas.microsoft.com/office/drawing/2014/main" id="{EEAB56C7-8078-A139-8F4A-3229E2489C90}"/>
              </a:ext>
            </a:extLst>
          </p:cNvPr>
          <p:cNvPicPr>
            <a:picLocks noGrp="1" noChangeAspect="1"/>
          </p:cNvPicPr>
          <p:nvPr>
            <p:ph idx="1"/>
          </p:nvPr>
        </p:nvPicPr>
        <p:blipFill>
          <a:blip r:embed="rId2"/>
          <a:stretch>
            <a:fillRect/>
          </a:stretch>
        </p:blipFill>
        <p:spPr>
          <a:xfrm>
            <a:off x="564076" y="1255486"/>
            <a:ext cx="7508362" cy="318964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457200"/>
            <a:ext cx="7648121" cy="824592"/>
          </a:xfrm>
        </p:spPr>
        <p:txBody>
          <a:bodyPr>
            <a:normAutofit/>
          </a:bodyPr>
          <a:lstStyle/>
          <a:p>
            <a:pPr marL="0" lvl="0" indent="0">
              <a:buNone/>
            </a:pPr>
            <a:r>
              <a:t>Looking into Messy Data</a:t>
            </a:r>
          </a:p>
        </p:txBody>
      </p:sp>
      <p:sp>
        <p:nvSpPr>
          <p:cNvPr id="11"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BE700E8-49BD-800E-FCC3-5161FA465049}"/>
              </a:ext>
            </a:extLst>
          </p:cNvPr>
          <p:cNvGraphicFramePr>
            <a:graphicFrameLocks noGrp="1"/>
          </p:cNvGraphicFramePr>
          <p:nvPr>
            <p:ph idx="1"/>
            <p:extLst>
              <p:ext uri="{D42A27DB-BD31-4B8C-83A1-F6EECF244321}">
                <p14:modId xmlns:p14="http://schemas.microsoft.com/office/powerpoint/2010/main" val="3354189605"/>
              </p:ext>
            </p:extLst>
          </p:nvPr>
        </p:nvGraphicFramePr>
        <p:xfrm>
          <a:off x="965199" y="1461407"/>
          <a:ext cx="7213600" cy="3070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095375"/>
            <a:ext cx="0" cy="29527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82600" y="612478"/>
            <a:ext cx="2525519" cy="3918543"/>
          </a:xfrm>
        </p:spPr>
        <p:txBody>
          <a:bodyPr anchor="ctr">
            <a:normAutofit/>
          </a:bodyPr>
          <a:lstStyle/>
          <a:p>
            <a:pPr marL="0" lvl="0" indent="0">
              <a:buNone/>
            </a:pPr>
            <a:r>
              <a:rPr dirty="0"/>
              <a:t>Missing Values</a:t>
            </a:r>
          </a:p>
        </p:txBody>
      </p:sp>
      <p:sp>
        <p:nvSpPr>
          <p:cNvPr id="3" name="Content Placeholder 2"/>
          <p:cNvSpPr>
            <a:spLocks noGrp="1"/>
          </p:cNvSpPr>
          <p:nvPr>
            <p:ph idx="1"/>
          </p:nvPr>
        </p:nvSpPr>
        <p:spPr>
          <a:xfrm>
            <a:off x="3490721" y="612478"/>
            <a:ext cx="3464779" cy="3918543"/>
          </a:xfrm>
        </p:spPr>
        <p:txBody>
          <a:bodyPr anchor="ctr">
            <a:normAutofit/>
          </a:bodyPr>
          <a:lstStyle/>
          <a:p>
            <a:pPr marL="0" lvl="0" indent="0">
              <a:buNone/>
            </a:pPr>
            <a:r>
              <a:rPr dirty="0"/>
              <a:t>Do we fill in the missing value or do we delete the row?</a:t>
            </a:r>
            <a:endParaRPr lang="en-US" dirty="0"/>
          </a:p>
          <a:p>
            <a:pPr marL="0" lvl="0" indent="0">
              <a:buNone/>
            </a:pPr>
            <a:endParaRPr dirty="0"/>
          </a:p>
          <a:p>
            <a:pPr marL="0" lvl="0" indent="0">
              <a:buNone/>
            </a:pPr>
            <a:r>
              <a:rPr dirty="0"/>
              <a:t>Why it matters: </a:t>
            </a:r>
            <a:endParaRPr lang="en-US" dirty="0"/>
          </a:p>
          <a:p>
            <a:pPr marL="0" lvl="0" indent="0">
              <a:buNone/>
            </a:pPr>
            <a:r>
              <a:rPr dirty="0"/>
              <a:t>If we ignore it the data result might be biased or inaccurate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Missing Data</a:t>
            </a:r>
          </a:p>
        </p:txBody>
      </p:sp>
      <p:pic>
        <p:nvPicPr>
          <p:cNvPr id="11" name="Content Placeholder 10" descr="A white grid with many text&#10;&#10;Description automatically generated with medium confidence">
            <a:extLst>
              <a:ext uri="{FF2B5EF4-FFF2-40B4-BE49-F238E27FC236}">
                <a16:creationId xmlns:a16="http://schemas.microsoft.com/office/drawing/2014/main" id="{1233C797-C420-204D-94FC-68418128A8D3}"/>
              </a:ext>
            </a:extLst>
          </p:cNvPr>
          <p:cNvPicPr>
            <a:picLocks noGrp="1" noChangeAspect="1"/>
          </p:cNvPicPr>
          <p:nvPr>
            <p:ph idx="1"/>
          </p:nvPr>
        </p:nvPicPr>
        <p:blipFill>
          <a:blip r:embed="rId2"/>
          <a:stretch>
            <a:fillRect/>
          </a:stretch>
        </p:blipFill>
        <p:spPr>
          <a:xfrm>
            <a:off x="232229" y="1313489"/>
            <a:ext cx="8732162" cy="309885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457200"/>
            <a:ext cx="6447501" cy="990600"/>
          </a:xfrm>
        </p:spPr>
        <p:txBody>
          <a:bodyPr>
            <a:normAutofit/>
          </a:bodyPr>
          <a:lstStyle/>
          <a:p>
            <a:pPr marL="0" lvl="0" indent="0">
              <a:buNone/>
            </a:pPr>
            <a:r>
              <a:rPr lang="en-US"/>
              <a:t>Missing Data</a:t>
            </a:r>
          </a:p>
        </p:txBody>
      </p:sp>
      <p:graphicFrame>
        <p:nvGraphicFramePr>
          <p:cNvPr id="5" name="Content Placeholder 2">
            <a:extLst>
              <a:ext uri="{FF2B5EF4-FFF2-40B4-BE49-F238E27FC236}">
                <a16:creationId xmlns:a16="http://schemas.microsoft.com/office/drawing/2014/main" id="{95118167-B4D7-EB75-562D-9806C9054C88}"/>
              </a:ext>
            </a:extLst>
          </p:cNvPr>
          <p:cNvGraphicFramePr>
            <a:graphicFrameLocks noGrp="1"/>
          </p:cNvGraphicFramePr>
          <p:nvPr>
            <p:ph idx="1"/>
            <p:extLst>
              <p:ext uri="{D42A27DB-BD31-4B8C-83A1-F6EECF244321}">
                <p14:modId xmlns:p14="http://schemas.microsoft.com/office/powerpoint/2010/main" val="828654650"/>
              </p:ext>
            </p:extLst>
          </p:nvPr>
        </p:nvGraphicFramePr>
        <p:xfrm>
          <a:off x="508397" y="1620441"/>
          <a:ext cx="6447234" cy="2911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983</Words>
  <Application>Microsoft Office PowerPoint</Application>
  <PresentationFormat>On-screen Show (16:9)</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Data Science In Context</vt:lpstr>
      <vt:lpstr>Data Science In Context</vt:lpstr>
      <vt:lpstr>Why Clean Data Matters</vt:lpstr>
      <vt:lpstr>Raw Data Quality</vt:lpstr>
      <vt:lpstr>Example of Messy Data</vt:lpstr>
      <vt:lpstr>Looking into Messy Data</vt:lpstr>
      <vt:lpstr>Missing Values</vt:lpstr>
      <vt:lpstr>Example of Missing Data</vt:lpstr>
      <vt:lpstr>Missing Data</vt:lpstr>
      <vt:lpstr>Techniques for Handling Missing Values</vt:lpstr>
      <vt:lpstr>Encoding Categorical Variables</vt:lpstr>
      <vt:lpstr>Example of categorical variables</vt:lpstr>
      <vt:lpstr>Categorical Variables</vt:lpstr>
      <vt:lpstr>Tchniques to Encoding Categorical Variables</vt:lpstr>
      <vt:lpstr>Normalization/Scaling</vt:lpstr>
      <vt:lpstr>Example of Normalization/Scaling</vt:lpstr>
      <vt:lpstr>Techniques to Normalization/Scaling</vt:lpstr>
      <vt:lpstr>Tidy Data</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Context</dc:title>
  <dc:creator>Ying Fang Lee</dc:creator>
  <cp:keywords/>
  <cp:lastModifiedBy>Ying Fang Lee</cp:lastModifiedBy>
  <cp:revision>1</cp:revision>
  <dcterms:created xsi:type="dcterms:W3CDTF">2024-12-20T07:21:36Z</dcterms:created>
  <dcterms:modified xsi:type="dcterms:W3CDTF">2024-12-20T07:54:02Z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2024-12-20</vt:lpwstr>
  </property>
  <property fmtid="{D5CDD505-2E9C-101B-9397-08002B2CF9AE}" pid="3" name="output">
    <vt:lpwstr>powerpoint_presentation</vt:lpwstr>
  </property>
</Properties>
</file>