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94" y="18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55358-8D66-481A-8ADB-828175CA86C3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40E983-CD59-4A1F-B293-9AD172D0C022}">
      <dgm:prSet/>
      <dgm:spPr/>
      <dgm:t>
        <a:bodyPr/>
        <a:lstStyle/>
        <a:p>
          <a:r>
            <a:rPr lang="en-US"/>
            <a:t>Situation</a:t>
          </a:r>
        </a:p>
      </dgm:t>
    </dgm:pt>
    <dgm:pt modelId="{21518D37-8642-42D0-9BFE-36EDF423F9A4}" type="parTrans" cxnId="{4E1FCB8A-D36E-47BE-9D2B-04354A8F8FAF}">
      <dgm:prSet/>
      <dgm:spPr/>
      <dgm:t>
        <a:bodyPr/>
        <a:lstStyle/>
        <a:p>
          <a:endParaRPr lang="en-US"/>
        </a:p>
      </dgm:t>
    </dgm:pt>
    <dgm:pt modelId="{429C5E53-CF7A-434A-8ECD-E35E8BAB87FD}" type="sibTrans" cxnId="{4E1FCB8A-D36E-47BE-9D2B-04354A8F8FAF}">
      <dgm:prSet/>
      <dgm:spPr/>
      <dgm:t>
        <a:bodyPr/>
        <a:lstStyle/>
        <a:p>
          <a:endParaRPr lang="en-US"/>
        </a:p>
      </dgm:t>
    </dgm:pt>
    <dgm:pt modelId="{28D98AE2-F090-486C-ACAC-353803C8617A}">
      <dgm:prSet/>
      <dgm:spPr/>
      <dgm:t>
        <a:bodyPr/>
        <a:lstStyle/>
        <a:p>
          <a:r>
            <a:rPr lang="en-US"/>
            <a:t>Research Question</a:t>
          </a:r>
        </a:p>
      </dgm:t>
    </dgm:pt>
    <dgm:pt modelId="{32389941-19BE-4D5A-B3CE-7499F98EF671}" type="parTrans" cxnId="{D9FE2550-769B-4F1D-9E61-C5D3ABA6C6BB}">
      <dgm:prSet/>
      <dgm:spPr/>
      <dgm:t>
        <a:bodyPr/>
        <a:lstStyle/>
        <a:p>
          <a:endParaRPr lang="en-US"/>
        </a:p>
      </dgm:t>
    </dgm:pt>
    <dgm:pt modelId="{A682402C-0953-49C9-873D-5B732A137C89}" type="sibTrans" cxnId="{D9FE2550-769B-4F1D-9E61-C5D3ABA6C6BB}">
      <dgm:prSet/>
      <dgm:spPr/>
      <dgm:t>
        <a:bodyPr/>
        <a:lstStyle/>
        <a:p>
          <a:endParaRPr lang="en-US"/>
        </a:p>
      </dgm:t>
    </dgm:pt>
    <dgm:pt modelId="{A27E4EE8-8A21-4A64-AF41-B93CEA5B6570}">
      <dgm:prSet/>
      <dgm:spPr/>
      <dgm:t>
        <a:bodyPr/>
        <a:lstStyle/>
        <a:p>
          <a:r>
            <a:rPr lang="en-US"/>
            <a:t>Data</a:t>
          </a:r>
        </a:p>
      </dgm:t>
    </dgm:pt>
    <dgm:pt modelId="{C181F1DC-0134-4DDF-87EE-4A69B307351F}" type="parTrans" cxnId="{974CF303-1653-4CB2-AF02-B8ABF41180C1}">
      <dgm:prSet/>
      <dgm:spPr/>
      <dgm:t>
        <a:bodyPr/>
        <a:lstStyle/>
        <a:p>
          <a:endParaRPr lang="en-US"/>
        </a:p>
      </dgm:t>
    </dgm:pt>
    <dgm:pt modelId="{6F21238E-92B2-46C4-93D8-9CCF4DA41703}" type="sibTrans" cxnId="{974CF303-1653-4CB2-AF02-B8ABF41180C1}">
      <dgm:prSet/>
      <dgm:spPr/>
      <dgm:t>
        <a:bodyPr/>
        <a:lstStyle/>
        <a:p>
          <a:endParaRPr lang="en-US"/>
        </a:p>
      </dgm:t>
    </dgm:pt>
    <dgm:pt modelId="{CEA93879-E59A-4885-8E6B-A16305AA8FFB}">
      <dgm:prSet/>
      <dgm:spPr/>
      <dgm:t>
        <a:bodyPr/>
        <a:lstStyle/>
        <a:p>
          <a:r>
            <a:rPr lang="en-US"/>
            <a:t>Methodology</a:t>
          </a:r>
        </a:p>
      </dgm:t>
    </dgm:pt>
    <dgm:pt modelId="{6244714B-4B50-4915-AD88-2E85502CC7AD}" type="parTrans" cxnId="{B66E66C2-83CE-4CB8-8ADF-8BE90B2EAA09}">
      <dgm:prSet/>
      <dgm:spPr/>
      <dgm:t>
        <a:bodyPr/>
        <a:lstStyle/>
        <a:p>
          <a:endParaRPr lang="en-US"/>
        </a:p>
      </dgm:t>
    </dgm:pt>
    <dgm:pt modelId="{877C399A-78C5-4A94-9FD8-7445CCD7EAB2}" type="sibTrans" cxnId="{B66E66C2-83CE-4CB8-8ADF-8BE90B2EAA09}">
      <dgm:prSet/>
      <dgm:spPr/>
      <dgm:t>
        <a:bodyPr/>
        <a:lstStyle/>
        <a:p>
          <a:endParaRPr lang="en-US"/>
        </a:p>
      </dgm:t>
    </dgm:pt>
    <dgm:pt modelId="{659BAD16-1BC2-4FB7-BD95-57A1BEAD30EF}">
      <dgm:prSet/>
      <dgm:spPr/>
      <dgm:t>
        <a:bodyPr/>
        <a:lstStyle/>
        <a:p>
          <a:r>
            <a:rPr lang="en-US"/>
            <a:t>Resources</a:t>
          </a:r>
        </a:p>
      </dgm:t>
    </dgm:pt>
    <dgm:pt modelId="{C7125748-0E72-4848-A51D-12599C8CC428}" type="parTrans" cxnId="{B218981C-7043-4EDA-84FF-1B246106EE43}">
      <dgm:prSet/>
      <dgm:spPr/>
      <dgm:t>
        <a:bodyPr/>
        <a:lstStyle/>
        <a:p>
          <a:endParaRPr lang="en-US"/>
        </a:p>
      </dgm:t>
    </dgm:pt>
    <dgm:pt modelId="{DF437397-9323-4779-B135-0384387D4612}" type="sibTrans" cxnId="{B218981C-7043-4EDA-84FF-1B246106EE43}">
      <dgm:prSet/>
      <dgm:spPr/>
      <dgm:t>
        <a:bodyPr/>
        <a:lstStyle/>
        <a:p>
          <a:endParaRPr lang="en-US"/>
        </a:p>
      </dgm:t>
    </dgm:pt>
    <dgm:pt modelId="{BE6DC9DC-DA7F-4F8B-8BC2-3F1DBEC06920}">
      <dgm:prSet/>
      <dgm:spPr/>
      <dgm:t>
        <a:bodyPr/>
        <a:lstStyle/>
        <a:p>
          <a:r>
            <a:rPr lang="en-US"/>
            <a:t>Results</a:t>
          </a:r>
        </a:p>
      </dgm:t>
    </dgm:pt>
    <dgm:pt modelId="{26986DCE-ABB4-4A23-B26E-633260D3DB88}" type="parTrans" cxnId="{8091434A-CD2E-4736-A5D3-531D73CA6440}">
      <dgm:prSet/>
      <dgm:spPr/>
      <dgm:t>
        <a:bodyPr/>
        <a:lstStyle/>
        <a:p>
          <a:endParaRPr lang="en-US"/>
        </a:p>
      </dgm:t>
    </dgm:pt>
    <dgm:pt modelId="{E4722A3B-DA9B-4446-BBAC-B661C3685A64}" type="sibTrans" cxnId="{8091434A-CD2E-4736-A5D3-531D73CA6440}">
      <dgm:prSet/>
      <dgm:spPr/>
      <dgm:t>
        <a:bodyPr/>
        <a:lstStyle/>
        <a:p>
          <a:endParaRPr lang="en-US"/>
        </a:p>
      </dgm:t>
    </dgm:pt>
    <dgm:pt modelId="{1A6222E4-3015-4125-AF9E-80B089023CAD}">
      <dgm:prSet/>
      <dgm:spPr/>
      <dgm:t>
        <a:bodyPr/>
        <a:lstStyle/>
        <a:p>
          <a:r>
            <a:rPr lang="en-US"/>
            <a:t>Conclusions</a:t>
          </a:r>
        </a:p>
      </dgm:t>
    </dgm:pt>
    <dgm:pt modelId="{B0587718-203F-4525-AE68-8E0F790AC8E3}" type="parTrans" cxnId="{C70ADEFD-4FBC-4C60-B4AD-97C66D27A215}">
      <dgm:prSet/>
      <dgm:spPr/>
      <dgm:t>
        <a:bodyPr/>
        <a:lstStyle/>
        <a:p>
          <a:endParaRPr lang="en-US"/>
        </a:p>
      </dgm:t>
    </dgm:pt>
    <dgm:pt modelId="{F8AA657A-AE01-46E7-B19B-26F3397C6B0E}" type="sibTrans" cxnId="{C70ADEFD-4FBC-4C60-B4AD-97C66D27A215}">
      <dgm:prSet/>
      <dgm:spPr/>
      <dgm:t>
        <a:bodyPr/>
        <a:lstStyle/>
        <a:p>
          <a:endParaRPr lang="en-US"/>
        </a:p>
      </dgm:t>
    </dgm:pt>
    <dgm:pt modelId="{AB28052E-0216-4901-A5CD-2A91E2AC1D76}" type="pres">
      <dgm:prSet presAssocID="{04055358-8D66-481A-8ADB-828175CA86C3}" presName="Name0" presStyleCnt="0">
        <dgm:presLayoutVars>
          <dgm:dir/>
          <dgm:animLvl val="lvl"/>
          <dgm:resizeHandles val="exact"/>
        </dgm:presLayoutVars>
      </dgm:prSet>
      <dgm:spPr/>
    </dgm:pt>
    <dgm:pt modelId="{16B7AA1A-5FBF-40ED-9E01-0B15E8A412A8}" type="pres">
      <dgm:prSet presAssocID="{B740E983-CD59-4A1F-B293-9AD172D0C02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FC2B713-8F78-42EC-A1EC-C8CB5633D46E}" type="pres">
      <dgm:prSet presAssocID="{429C5E53-CF7A-434A-8ECD-E35E8BAB87FD}" presName="parTxOnlySpace" presStyleCnt="0"/>
      <dgm:spPr/>
    </dgm:pt>
    <dgm:pt modelId="{327420A7-278B-4025-B9BC-D9566DDEE167}" type="pres">
      <dgm:prSet presAssocID="{28D98AE2-F090-486C-ACAC-353803C8617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7CA5F70-D7CE-4D42-8C3F-9C8B8CBC4EB1}" type="pres">
      <dgm:prSet presAssocID="{A682402C-0953-49C9-873D-5B732A137C89}" presName="parTxOnlySpace" presStyleCnt="0"/>
      <dgm:spPr/>
    </dgm:pt>
    <dgm:pt modelId="{40D9D24A-37B8-441B-B7FA-5D1FDCF630C0}" type="pres">
      <dgm:prSet presAssocID="{A27E4EE8-8A21-4A64-AF41-B93CEA5B657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19C0393C-C2C0-4E8E-B3DF-F4D22970F0FE}" type="pres">
      <dgm:prSet presAssocID="{6F21238E-92B2-46C4-93D8-9CCF4DA41703}" presName="parTxOnlySpace" presStyleCnt="0"/>
      <dgm:spPr/>
    </dgm:pt>
    <dgm:pt modelId="{30A2CCFF-2B17-495F-97C0-7DACB08A9BD2}" type="pres">
      <dgm:prSet presAssocID="{CEA93879-E59A-4885-8E6B-A16305AA8FF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987CB50-51FB-45B3-89FB-BAEB3C0AAC2E}" type="pres">
      <dgm:prSet presAssocID="{877C399A-78C5-4A94-9FD8-7445CCD7EAB2}" presName="parTxOnlySpace" presStyleCnt="0"/>
      <dgm:spPr/>
    </dgm:pt>
    <dgm:pt modelId="{2001B4BB-A7AF-455D-899B-D82661160983}" type="pres">
      <dgm:prSet presAssocID="{BE6DC9DC-DA7F-4F8B-8BC2-3F1DBEC0692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DA2AF8C-6FC3-4DFF-9D72-D0754530EF53}" type="pres">
      <dgm:prSet presAssocID="{E4722A3B-DA9B-4446-BBAC-B661C3685A64}" presName="parTxOnlySpace" presStyleCnt="0"/>
      <dgm:spPr/>
    </dgm:pt>
    <dgm:pt modelId="{AD09FAB1-CEA6-4AB0-8B3B-8E5BAEBF3C36}" type="pres">
      <dgm:prSet presAssocID="{1A6222E4-3015-4125-AF9E-80B089023CA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B56F6E3-DE7C-46BE-BA81-71F822C89B86}" type="pres">
      <dgm:prSet presAssocID="{F8AA657A-AE01-46E7-B19B-26F3397C6B0E}" presName="parTxOnlySpace" presStyleCnt="0"/>
      <dgm:spPr/>
    </dgm:pt>
    <dgm:pt modelId="{DC7EA490-88B2-4243-9484-C03906FD171D}" type="pres">
      <dgm:prSet presAssocID="{659BAD16-1BC2-4FB7-BD95-57A1BEAD30E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74CF303-1653-4CB2-AF02-B8ABF41180C1}" srcId="{04055358-8D66-481A-8ADB-828175CA86C3}" destId="{A27E4EE8-8A21-4A64-AF41-B93CEA5B6570}" srcOrd="2" destOrd="0" parTransId="{C181F1DC-0134-4DDF-87EE-4A69B307351F}" sibTransId="{6F21238E-92B2-46C4-93D8-9CCF4DA41703}"/>
    <dgm:cxn modelId="{B218981C-7043-4EDA-84FF-1B246106EE43}" srcId="{04055358-8D66-481A-8ADB-828175CA86C3}" destId="{659BAD16-1BC2-4FB7-BD95-57A1BEAD30EF}" srcOrd="6" destOrd="0" parTransId="{C7125748-0E72-4848-A51D-12599C8CC428}" sibTransId="{DF437397-9323-4779-B135-0384387D4612}"/>
    <dgm:cxn modelId="{53F31834-8590-43DD-9739-2D4B6BC9CC42}" type="presOf" srcId="{A27E4EE8-8A21-4A64-AF41-B93CEA5B6570}" destId="{40D9D24A-37B8-441B-B7FA-5D1FDCF630C0}" srcOrd="0" destOrd="0" presId="urn:microsoft.com/office/officeart/2005/8/layout/chevron1"/>
    <dgm:cxn modelId="{8091434A-CD2E-4736-A5D3-531D73CA6440}" srcId="{04055358-8D66-481A-8ADB-828175CA86C3}" destId="{BE6DC9DC-DA7F-4F8B-8BC2-3F1DBEC06920}" srcOrd="4" destOrd="0" parTransId="{26986DCE-ABB4-4A23-B26E-633260D3DB88}" sibTransId="{E4722A3B-DA9B-4446-BBAC-B661C3685A64}"/>
    <dgm:cxn modelId="{255D484C-2C84-43E0-88E2-F83C32B3532E}" type="presOf" srcId="{1A6222E4-3015-4125-AF9E-80B089023CAD}" destId="{AD09FAB1-CEA6-4AB0-8B3B-8E5BAEBF3C36}" srcOrd="0" destOrd="0" presId="urn:microsoft.com/office/officeart/2005/8/layout/chevron1"/>
    <dgm:cxn modelId="{41DA2C6D-2084-4CBB-A247-7F7C21B23EF4}" type="presOf" srcId="{28D98AE2-F090-486C-ACAC-353803C8617A}" destId="{327420A7-278B-4025-B9BC-D9566DDEE167}" srcOrd="0" destOrd="0" presId="urn:microsoft.com/office/officeart/2005/8/layout/chevron1"/>
    <dgm:cxn modelId="{D9FE2550-769B-4F1D-9E61-C5D3ABA6C6BB}" srcId="{04055358-8D66-481A-8ADB-828175CA86C3}" destId="{28D98AE2-F090-486C-ACAC-353803C8617A}" srcOrd="1" destOrd="0" parTransId="{32389941-19BE-4D5A-B3CE-7499F98EF671}" sibTransId="{A682402C-0953-49C9-873D-5B732A137C89}"/>
    <dgm:cxn modelId="{4E1FCB8A-D36E-47BE-9D2B-04354A8F8FAF}" srcId="{04055358-8D66-481A-8ADB-828175CA86C3}" destId="{B740E983-CD59-4A1F-B293-9AD172D0C022}" srcOrd="0" destOrd="0" parTransId="{21518D37-8642-42D0-9BFE-36EDF423F9A4}" sibTransId="{429C5E53-CF7A-434A-8ECD-E35E8BAB87FD}"/>
    <dgm:cxn modelId="{E2157490-AEE9-4CF9-A061-C9995C1B371C}" type="presOf" srcId="{CEA93879-E59A-4885-8E6B-A16305AA8FFB}" destId="{30A2CCFF-2B17-495F-97C0-7DACB08A9BD2}" srcOrd="0" destOrd="0" presId="urn:microsoft.com/office/officeart/2005/8/layout/chevron1"/>
    <dgm:cxn modelId="{55E4A6BF-51C0-4938-8120-13DC892BB518}" type="presOf" srcId="{659BAD16-1BC2-4FB7-BD95-57A1BEAD30EF}" destId="{DC7EA490-88B2-4243-9484-C03906FD171D}" srcOrd="0" destOrd="0" presId="urn:microsoft.com/office/officeart/2005/8/layout/chevron1"/>
    <dgm:cxn modelId="{B66E66C2-83CE-4CB8-8ADF-8BE90B2EAA09}" srcId="{04055358-8D66-481A-8ADB-828175CA86C3}" destId="{CEA93879-E59A-4885-8E6B-A16305AA8FFB}" srcOrd="3" destOrd="0" parTransId="{6244714B-4B50-4915-AD88-2E85502CC7AD}" sibTransId="{877C399A-78C5-4A94-9FD8-7445CCD7EAB2}"/>
    <dgm:cxn modelId="{56AA51D0-8C23-4F8E-8607-D9A869B6BA2D}" type="presOf" srcId="{B740E983-CD59-4A1F-B293-9AD172D0C022}" destId="{16B7AA1A-5FBF-40ED-9E01-0B15E8A412A8}" srcOrd="0" destOrd="0" presId="urn:microsoft.com/office/officeart/2005/8/layout/chevron1"/>
    <dgm:cxn modelId="{04DF06F1-1D76-4DF4-A21E-85B788D2494E}" type="presOf" srcId="{04055358-8D66-481A-8ADB-828175CA86C3}" destId="{AB28052E-0216-4901-A5CD-2A91E2AC1D76}" srcOrd="0" destOrd="0" presId="urn:microsoft.com/office/officeart/2005/8/layout/chevron1"/>
    <dgm:cxn modelId="{5C2568F3-EB53-450D-8C82-58A5320C8655}" type="presOf" srcId="{BE6DC9DC-DA7F-4F8B-8BC2-3F1DBEC06920}" destId="{2001B4BB-A7AF-455D-899B-D82661160983}" srcOrd="0" destOrd="0" presId="urn:microsoft.com/office/officeart/2005/8/layout/chevron1"/>
    <dgm:cxn modelId="{C70ADEFD-4FBC-4C60-B4AD-97C66D27A215}" srcId="{04055358-8D66-481A-8ADB-828175CA86C3}" destId="{1A6222E4-3015-4125-AF9E-80B089023CAD}" srcOrd="5" destOrd="0" parTransId="{B0587718-203F-4525-AE68-8E0F790AC8E3}" sibTransId="{F8AA657A-AE01-46E7-B19B-26F3397C6B0E}"/>
    <dgm:cxn modelId="{D3B5D3FE-96DE-4DD3-BC7E-FABDD564E830}" type="presParOf" srcId="{AB28052E-0216-4901-A5CD-2A91E2AC1D76}" destId="{16B7AA1A-5FBF-40ED-9E01-0B15E8A412A8}" srcOrd="0" destOrd="0" presId="urn:microsoft.com/office/officeart/2005/8/layout/chevron1"/>
    <dgm:cxn modelId="{800E360D-9702-4B3D-81B4-12FBA1CDD4C5}" type="presParOf" srcId="{AB28052E-0216-4901-A5CD-2A91E2AC1D76}" destId="{FFC2B713-8F78-42EC-A1EC-C8CB5633D46E}" srcOrd="1" destOrd="0" presId="urn:microsoft.com/office/officeart/2005/8/layout/chevron1"/>
    <dgm:cxn modelId="{63F30387-912C-47FC-A894-00A312A136EF}" type="presParOf" srcId="{AB28052E-0216-4901-A5CD-2A91E2AC1D76}" destId="{327420A7-278B-4025-B9BC-D9566DDEE167}" srcOrd="2" destOrd="0" presId="urn:microsoft.com/office/officeart/2005/8/layout/chevron1"/>
    <dgm:cxn modelId="{7806A08F-BE35-488B-A2E3-8DBC3695E4B7}" type="presParOf" srcId="{AB28052E-0216-4901-A5CD-2A91E2AC1D76}" destId="{37CA5F70-D7CE-4D42-8C3F-9C8B8CBC4EB1}" srcOrd="3" destOrd="0" presId="urn:microsoft.com/office/officeart/2005/8/layout/chevron1"/>
    <dgm:cxn modelId="{6C8BFB79-83C3-449B-A0FE-6393A46EC340}" type="presParOf" srcId="{AB28052E-0216-4901-A5CD-2A91E2AC1D76}" destId="{40D9D24A-37B8-441B-B7FA-5D1FDCF630C0}" srcOrd="4" destOrd="0" presId="urn:microsoft.com/office/officeart/2005/8/layout/chevron1"/>
    <dgm:cxn modelId="{1C9A05DA-02B9-44E0-ABF1-3D8B88371BA8}" type="presParOf" srcId="{AB28052E-0216-4901-A5CD-2A91E2AC1D76}" destId="{19C0393C-C2C0-4E8E-B3DF-F4D22970F0FE}" srcOrd="5" destOrd="0" presId="urn:microsoft.com/office/officeart/2005/8/layout/chevron1"/>
    <dgm:cxn modelId="{2FBA6848-62C6-447E-B12F-14068ABE4205}" type="presParOf" srcId="{AB28052E-0216-4901-A5CD-2A91E2AC1D76}" destId="{30A2CCFF-2B17-495F-97C0-7DACB08A9BD2}" srcOrd="6" destOrd="0" presId="urn:microsoft.com/office/officeart/2005/8/layout/chevron1"/>
    <dgm:cxn modelId="{D4565FC3-3CF4-497C-9F3B-F46D7EC50685}" type="presParOf" srcId="{AB28052E-0216-4901-A5CD-2A91E2AC1D76}" destId="{B987CB50-51FB-45B3-89FB-BAEB3C0AAC2E}" srcOrd="7" destOrd="0" presId="urn:microsoft.com/office/officeart/2005/8/layout/chevron1"/>
    <dgm:cxn modelId="{C0757941-FD0D-4FC8-BACE-43588D546571}" type="presParOf" srcId="{AB28052E-0216-4901-A5CD-2A91E2AC1D76}" destId="{2001B4BB-A7AF-455D-899B-D82661160983}" srcOrd="8" destOrd="0" presId="urn:microsoft.com/office/officeart/2005/8/layout/chevron1"/>
    <dgm:cxn modelId="{D80E3106-2E80-4DB8-984D-69EF010FB330}" type="presParOf" srcId="{AB28052E-0216-4901-A5CD-2A91E2AC1D76}" destId="{7DA2AF8C-6FC3-4DFF-9D72-D0754530EF53}" srcOrd="9" destOrd="0" presId="urn:microsoft.com/office/officeart/2005/8/layout/chevron1"/>
    <dgm:cxn modelId="{02027BB7-05C3-4EC1-AC20-59CB251CA964}" type="presParOf" srcId="{AB28052E-0216-4901-A5CD-2A91E2AC1D76}" destId="{AD09FAB1-CEA6-4AB0-8B3B-8E5BAEBF3C36}" srcOrd="10" destOrd="0" presId="urn:microsoft.com/office/officeart/2005/8/layout/chevron1"/>
    <dgm:cxn modelId="{5D910269-EF09-4265-84DF-6452DD3F16DE}" type="presParOf" srcId="{AB28052E-0216-4901-A5CD-2A91E2AC1D76}" destId="{BB56F6E3-DE7C-46BE-BA81-71F822C89B86}" srcOrd="11" destOrd="0" presId="urn:microsoft.com/office/officeart/2005/8/layout/chevron1"/>
    <dgm:cxn modelId="{01129E5E-6F2F-4A23-953F-E39AFB318621}" type="presParOf" srcId="{AB28052E-0216-4901-A5CD-2A91E2AC1D76}" destId="{DC7EA490-88B2-4243-9484-C03906FD171D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0C64F-EE79-48C8-ACAF-50263F88028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46E13-8F6F-4BE1-A2A0-45AA76DCF709}">
      <dgm:prSet/>
      <dgm:spPr/>
      <dgm:t>
        <a:bodyPr/>
        <a:lstStyle/>
        <a:p>
          <a:r>
            <a:rPr lang="en-US"/>
            <a:t>Homelessness in America</a:t>
          </a:r>
        </a:p>
      </dgm:t>
    </dgm:pt>
    <dgm:pt modelId="{5AB5F185-8A79-40FA-8A60-D1C762F8FB6E}" type="parTrans" cxnId="{F0A3EFC5-F14A-4B1D-ADE7-360288D33D23}">
      <dgm:prSet/>
      <dgm:spPr/>
      <dgm:t>
        <a:bodyPr/>
        <a:lstStyle/>
        <a:p>
          <a:endParaRPr lang="en-US"/>
        </a:p>
      </dgm:t>
    </dgm:pt>
    <dgm:pt modelId="{585F8477-B975-4E38-87E0-EF7B7D751907}" type="sibTrans" cxnId="{F0A3EFC5-F14A-4B1D-ADE7-360288D33D23}">
      <dgm:prSet/>
      <dgm:spPr/>
      <dgm:t>
        <a:bodyPr/>
        <a:lstStyle/>
        <a:p>
          <a:endParaRPr lang="en-US"/>
        </a:p>
      </dgm:t>
    </dgm:pt>
    <dgm:pt modelId="{4922FEA7-1B03-431F-A72D-FF69470E29C9}">
      <dgm:prSet/>
      <dgm:spPr/>
      <dgm:t>
        <a:bodyPr/>
        <a:lstStyle/>
        <a:p>
          <a:r>
            <a:rPr lang="en-US" dirty="0"/>
            <a:t>Illicit Drug Use</a:t>
          </a:r>
        </a:p>
      </dgm:t>
    </dgm:pt>
    <dgm:pt modelId="{A8DB971A-EA7E-4956-9F7E-566302BAC8DC}" type="parTrans" cxnId="{AA87BE7B-C000-4B08-8F7C-4B746348847D}">
      <dgm:prSet/>
      <dgm:spPr/>
      <dgm:t>
        <a:bodyPr/>
        <a:lstStyle/>
        <a:p>
          <a:endParaRPr lang="en-US"/>
        </a:p>
      </dgm:t>
    </dgm:pt>
    <dgm:pt modelId="{D808CF72-FC42-4DD3-AA01-87939312BB9C}" type="sibTrans" cxnId="{AA87BE7B-C000-4B08-8F7C-4B746348847D}">
      <dgm:prSet/>
      <dgm:spPr/>
      <dgm:t>
        <a:bodyPr/>
        <a:lstStyle/>
        <a:p>
          <a:endParaRPr lang="en-US"/>
        </a:p>
      </dgm:t>
    </dgm:pt>
    <dgm:pt modelId="{AD5737F6-8624-4EFE-A61D-9D5313330308}">
      <dgm:prSet/>
      <dgm:spPr/>
      <dgm:t>
        <a:bodyPr/>
        <a:lstStyle/>
        <a:p>
          <a:r>
            <a:rPr lang="en-US" dirty="0"/>
            <a:t>Mental Health</a:t>
          </a:r>
        </a:p>
      </dgm:t>
    </dgm:pt>
    <dgm:pt modelId="{80C6DB2B-17F5-4599-8AF9-B4593CCE1325}" type="parTrans" cxnId="{5D4D7941-69B4-48CA-9D6D-A124757A4B3A}">
      <dgm:prSet/>
      <dgm:spPr/>
      <dgm:t>
        <a:bodyPr/>
        <a:lstStyle/>
        <a:p>
          <a:endParaRPr lang="en-US"/>
        </a:p>
      </dgm:t>
    </dgm:pt>
    <dgm:pt modelId="{F41E3D20-DF7B-4958-B0CB-7640042858DF}" type="sibTrans" cxnId="{5D4D7941-69B4-48CA-9D6D-A124757A4B3A}">
      <dgm:prSet/>
      <dgm:spPr/>
      <dgm:t>
        <a:bodyPr/>
        <a:lstStyle/>
        <a:p>
          <a:endParaRPr lang="en-US"/>
        </a:p>
      </dgm:t>
    </dgm:pt>
    <dgm:pt modelId="{BA9AC9AD-2661-40C6-AABF-C77BFEADD489}" type="pres">
      <dgm:prSet presAssocID="{6C50C64F-EE79-48C8-ACAF-50263F88028F}" presName="vert0" presStyleCnt="0">
        <dgm:presLayoutVars>
          <dgm:dir/>
          <dgm:animOne val="branch"/>
          <dgm:animLvl val="lvl"/>
        </dgm:presLayoutVars>
      </dgm:prSet>
      <dgm:spPr/>
    </dgm:pt>
    <dgm:pt modelId="{E3CE1B42-BA80-4471-B01B-336D2AACEEC1}" type="pres">
      <dgm:prSet presAssocID="{00146E13-8F6F-4BE1-A2A0-45AA76DCF709}" presName="thickLine" presStyleLbl="alignNode1" presStyleIdx="0" presStyleCnt="3"/>
      <dgm:spPr/>
    </dgm:pt>
    <dgm:pt modelId="{963F3B88-3024-484F-AA34-71816E8C7B5A}" type="pres">
      <dgm:prSet presAssocID="{00146E13-8F6F-4BE1-A2A0-45AA76DCF709}" presName="horz1" presStyleCnt="0"/>
      <dgm:spPr/>
    </dgm:pt>
    <dgm:pt modelId="{0756CAC8-E82D-4009-B8C5-BCC3B4F0F3A5}" type="pres">
      <dgm:prSet presAssocID="{00146E13-8F6F-4BE1-A2A0-45AA76DCF709}" presName="tx1" presStyleLbl="revTx" presStyleIdx="0" presStyleCnt="3"/>
      <dgm:spPr/>
    </dgm:pt>
    <dgm:pt modelId="{81794A8D-4D7C-4CDA-BAD6-F4EC052A9F3A}" type="pres">
      <dgm:prSet presAssocID="{00146E13-8F6F-4BE1-A2A0-45AA76DCF709}" presName="vert1" presStyleCnt="0"/>
      <dgm:spPr/>
    </dgm:pt>
    <dgm:pt modelId="{DCEC7350-2F96-4EEE-AF55-A10898FBDED1}" type="pres">
      <dgm:prSet presAssocID="{4922FEA7-1B03-431F-A72D-FF69470E29C9}" presName="thickLine" presStyleLbl="alignNode1" presStyleIdx="1" presStyleCnt="3"/>
      <dgm:spPr/>
    </dgm:pt>
    <dgm:pt modelId="{EB58D07A-E164-45FF-A661-F2C0E9A7717E}" type="pres">
      <dgm:prSet presAssocID="{4922FEA7-1B03-431F-A72D-FF69470E29C9}" presName="horz1" presStyleCnt="0"/>
      <dgm:spPr/>
    </dgm:pt>
    <dgm:pt modelId="{EDCAFDBB-3216-48D0-AAF7-BDA6557AFFA6}" type="pres">
      <dgm:prSet presAssocID="{4922FEA7-1B03-431F-A72D-FF69470E29C9}" presName="tx1" presStyleLbl="revTx" presStyleIdx="1" presStyleCnt="3"/>
      <dgm:spPr/>
    </dgm:pt>
    <dgm:pt modelId="{1DC14323-2264-48DD-BE3A-1F518328BF24}" type="pres">
      <dgm:prSet presAssocID="{4922FEA7-1B03-431F-A72D-FF69470E29C9}" presName="vert1" presStyleCnt="0"/>
      <dgm:spPr/>
    </dgm:pt>
    <dgm:pt modelId="{44FFB008-70A5-4C66-9266-26DBD0A22549}" type="pres">
      <dgm:prSet presAssocID="{AD5737F6-8624-4EFE-A61D-9D5313330308}" presName="thickLine" presStyleLbl="alignNode1" presStyleIdx="2" presStyleCnt="3"/>
      <dgm:spPr/>
    </dgm:pt>
    <dgm:pt modelId="{CAF53E79-61A8-40BE-9722-8E54FD270EE6}" type="pres">
      <dgm:prSet presAssocID="{AD5737F6-8624-4EFE-A61D-9D5313330308}" presName="horz1" presStyleCnt="0"/>
      <dgm:spPr/>
    </dgm:pt>
    <dgm:pt modelId="{F468EE9A-1D69-4B4A-BE20-CAC6253BC9A0}" type="pres">
      <dgm:prSet presAssocID="{AD5737F6-8624-4EFE-A61D-9D5313330308}" presName="tx1" presStyleLbl="revTx" presStyleIdx="2" presStyleCnt="3"/>
      <dgm:spPr/>
    </dgm:pt>
    <dgm:pt modelId="{B4E0584F-DC43-429E-8DF9-87C2196917EE}" type="pres">
      <dgm:prSet presAssocID="{AD5737F6-8624-4EFE-A61D-9D5313330308}" presName="vert1" presStyleCnt="0"/>
      <dgm:spPr/>
    </dgm:pt>
  </dgm:ptLst>
  <dgm:cxnLst>
    <dgm:cxn modelId="{C015DF22-A5EA-4C31-B4D4-FE4AF25D07E2}" type="presOf" srcId="{00146E13-8F6F-4BE1-A2A0-45AA76DCF709}" destId="{0756CAC8-E82D-4009-B8C5-BCC3B4F0F3A5}" srcOrd="0" destOrd="0" presId="urn:microsoft.com/office/officeart/2008/layout/LinedList"/>
    <dgm:cxn modelId="{5D4D7941-69B4-48CA-9D6D-A124757A4B3A}" srcId="{6C50C64F-EE79-48C8-ACAF-50263F88028F}" destId="{AD5737F6-8624-4EFE-A61D-9D5313330308}" srcOrd="2" destOrd="0" parTransId="{80C6DB2B-17F5-4599-8AF9-B4593CCE1325}" sibTransId="{F41E3D20-DF7B-4958-B0CB-7640042858DF}"/>
    <dgm:cxn modelId="{1D336D4B-A794-4307-A02F-383BC4964D2F}" type="presOf" srcId="{4922FEA7-1B03-431F-A72D-FF69470E29C9}" destId="{EDCAFDBB-3216-48D0-AAF7-BDA6557AFFA6}" srcOrd="0" destOrd="0" presId="urn:microsoft.com/office/officeart/2008/layout/LinedList"/>
    <dgm:cxn modelId="{E7CD944C-07A8-4495-92F8-F5BAA8DC1E58}" type="presOf" srcId="{6C50C64F-EE79-48C8-ACAF-50263F88028F}" destId="{BA9AC9AD-2661-40C6-AABF-C77BFEADD489}" srcOrd="0" destOrd="0" presId="urn:microsoft.com/office/officeart/2008/layout/LinedList"/>
    <dgm:cxn modelId="{AA87BE7B-C000-4B08-8F7C-4B746348847D}" srcId="{6C50C64F-EE79-48C8-ACAF-50263F88028F}" destId="{4922FEA7-1B03-431F-A72D-FF69470E29C9}" srcOrd="1" destOrd="0" parTransId="{A8DB971A-EA7E-4956-9F7E-566302BAC8DC}" sibTransId="{D808CF72-FC42-4DD3-AA01-87939312BB9C}"/>
    <dgm:cxn modelId="{0DC932A9-0BD5-4B1D-9DE6-19A8E96578FD}" type="presOf" srcId="{AD5737F6-8624-4EFE-A61D-9D5313330308}" destId="{F468EE9A-1D69-4B4A-BE20-CAC6253BC9A0}" srcOrd="0" destOrd="0" presId="urn:microsoft.com/office/officeart/2008/layout/LinedList"/>
    <dgm:cxn modelId="{F0A3EFC5-F14A-4B1D-ADE7-360288D33D23}" srcId="{6C50C64F-EE79-48C8-ACAF-50263F88028F}" destId="{00146E13-8F6F-4BE1-A2A0-45AA76DCF709}" srcOrd="0" destOrd="0" parTransId="{5AB5F185-8A79-40FA-8A60-D1C762F8FB6E}" sibTransId="{585F8477-B975-4E38-87E0-EF7B7D751907}"/>
    <dgm:cxn modelId="{157CB90D-C4C8-4050-9FFA-CF3236D0A310}" type="presParOf" srcId="{BA9AC9AD-2661-40C6-AABF-C77BFEADD489}" destId="{E3CE1B42-BA80-4471-B01B-336D2AACEEC1}" srcOrd="0" destOrd="0" presId="urn:microsoft.com/office/officeart/2008/layout/LinedList"/>
    <dgm:cxn modelId="{C84AD078-ECB5-4D9F-9C52-C8F68F86A506}" type="presParOf" srcId="{BA9AC9AD-2661-40C6-AABF-C77BFEADD489}" destId="{963F3B88-3024-484F-AA34-71816E8C7B5A}" srcOrd="1" destOrd="0" presId="urn:microsoft.com/office/officeart/2008/layout/LinedList"/>
    <dgm:cxn modelId="{67AA55DA-2EBF-4578-9488-F3108ACA628F}" type="presParOf" srcId="{963F3B88-3024-484F-AA34-71816E8C7B5A}" destId="{0756CAC8-E82D-4009-B8C5-BCC3B4F0F3A5}" srcOrd="0" destOrd="0" presId="urn:microsoft.com/office/officeart/2008/layout/LinedList"/>
    <dgm:cxn modelId="{430CED9C-741B-4E6B-A6E8-DA2E0F21EB11}" type="presParOf" srcId="{963F3B88-3024-484F-AA34-71816E8C7B5A}" destId="{81794A8D-4D7C-4CDA-BAD6-F4EC052A9F3A}" srcOrd="1" destOrd="0" presId="urn:microsoft.com/office/officeart/2008/layout/LinedList"/>
    <dgm:cxn modelId="{DC29D651-95F9-43C6-BB3C-4B31A32973BD}" type="presParOf" srcId="{BA9AC9AD-2661-40C6-AABF-C77BFEADD489}" destId="{DCEC7350-2F96-4EEE-AF55-A10898FBDED1}" srcOrd="2" destOrd="0" presId="urn:microsoft.com/office/officeart/2008/layout/LinedList"/>
    <dgm:cxn modelId="{C4FFBCF2-9202-4B19-8472-C261B954E834}" type="presParOf" srcId="{BA9AC9AD-2661-40C6-AABF-C77BFEADD489}" destId="{EB58D07A-E164-45FF-A661-F2C0E9A7717E}" srcOrd="3" destOrd="0" presId="urn:microsoft.com/office/officeart/2008/layout/LinedList"/>
    <dgm:cxn modelId="{EB307D93-F80B-4076-ABDE-DB5EC04B72D7}" type="presParOf" srcId="{EB58D07A-E164-45FF-A661-F2C0E9A7717E}" destId="{EDCAFDBB-3216-48D0-AAF7-BDA6557AFFA6}" srcOrd="0" destOrd="0" presId="urn:microsoft.com/office/officeart/2008/layout/LinedList"/>
    <dgm:cxn modelId="{24A8759A-DFE5-4600-B519-64CF97637E10}" type="presParOf" srcId="{EB58D07A-E164-45FF-A661-F2C0E9A7717E}" destId="{1DC14323-2264-48DD-BE3A-1F518328BF24}" srcOrd="1" destOrd="0" presId="urn:microsoft.com/office/officeart/2008/layout/LinedList"/>
    <dgm:cxn modelId="{F96E50DC-49D4-4B8F-AA72-0E007F25FF5F}" type="presParOf" srcId="{BA9AC9AD-2661-40C6-AABF-C77BFEADD489}" destId="{44FFB008-70A5-4C66-9266-26DBD0A22549}" srcOrd="4" destOrd="0" presId="urn:microsoft.com/office/officeart/2008/layout/LinedList"/>
    <dgm:cxn modelId="{D47FC81B-E55C-40A8-96F4-221C9F760197}" type="presParOf" srcId="{BA9AC9AD-2661-40C6-AABF-C77BFEADD489}" destId="{CAF53E79-61A8-40BE-9722-8E54FD270EE6}" srcOrd="5" destOrd="0" presId="urn:microsoft.com/office/officeart/2008/layout/LinedList"/>
    <dgm:cxn modelId="{798FD66B-5DD6-45D8-A989-197D80DC843F}" type="presParOf" srcId="{CAF53E79-61A8-40BE-9722-8E54FD270EE6}" destId="{F468EE9A-1D69-4B4A-BE20-CAC6253BC9A0}" srcOrd="0" destOrd="0" presId="urn:microsoft.com/office/officeart/2008/layout/LinedList"/>
    <dgm:cxn modelId="{A6B8A16C-DEE2-4FE7-8B1D-5AB7E52FE9A1}" type="presParOf" srcId="{CAF53E79-61A8-40BE-9722-8E54FD270EE6}" destId="{B4E0584F-DC43-429E-8DF9-87C2196917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BBF94-0A90-4BCA-890C-A95A15E423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D8D9DE-44D8-4C33-A2CF-49D72FC7E520}">
      <dgm:prSet/>
      <dgm:spPr/>
      <dgm:t>
        <a:bodyPr/>
        <a:lstStyle/>
        <a:p>
          <a:r>
            <a:rPr lang="en-US"/>
            <a:t>Clean data – look for any missing or unneeded data and create a single dataframe </a:t>
          </a:r>
        </a:p>
      </dgm:t>
    </dgm:pt>
    <dgm:pt modelId="{B4D08E81-09F2-44ED-AA7E-BF744DED3835}" type="parTrans" cxnId="{035D47F8-0BCE-4509-83AA-CFC03C065B88}">
      <dgm:prSet/>
      <dgm:spPr/>
      <dgm:t>
        <a:bodyPr/>
        <a:lstStyle/>
        <a:p>
          <a:endParaRPr lang="en-US"/>
        </a:p>
      </dgm:t>
    </dgm:pt>
    <dgm:pt modelId="{3CDB0355-171F-40EA-883E-07C06FF67A38}" type="sibTrans" cxnId="{035D47F8-0BCE-4509-83AA-CFC03C065B88}">
      <dgm:prSet/>
      <dgm:spPr/>
      <dgm:t>
        <a:bodyPr/>
        <a:lstStyle/>
        <a:p>
          <a:endParaRPr lang="en-US"/>
        </a:p>
      </dgm:t>
    </dgm:pt>
    <dgm:pt modelId="{08D60C58-AD3C-403E-A5B5-CAC40BFCA523}">
      <dgm:prSet/>
      <dgm:spPr/>
      <dgm:t>
        <a:bodyPr/>
        <a:lstStyle/>
        <a:p>
          <a:r>
            <a:rPr lang="en-US"/>
            <a:t>Perform exploratory data analysis </a:t>
          </a:r>
        </a:p>
      </dgm:t>
    </dgm:pt>
    <dgm:pt modelId="{B022A953-76F2-4031-A3D8-BACAAF8D8498}" type="parTrans" cxnId="{46F9372C-064A-4BF7-9D1A-D4E80CE3F303}">
      <dgm:prSet/>
      <dgm:spPr/>
      <dgm:t>
        <a:bodyPr/>
        <a:lstStyle/>
        <a:p>
          <a:endParaRPr lang="en-US"/>
        </a:p>
      </dgm:t>
    </dgm:pt>
    <dgm:pt modelId="{E4A7D44D-254B-4868-B34A-6D4725DFD2DF}" type="sibTrans" cxnId="{46F9372C-064A-4BF7-9D1A-D4E80CE3F303}">
      <dgm:prSet/>
      <dgm:spPr/>
      <dgm:t>
        <a:bodyPr/>
        <a:lstStyle/>
        <a:p>
          <a:endParaRPr lang="en-US"/>
        </a:p>
      </dgm:t>
    </dgm:pt>
    <dgm:pt modelId="{BBD623BE-43F1-4BEC-9449-E6DD53E04671}">
      <dgm:prSet/>
      <dgm:spPr/>
      <dgm:t>
        <a:bodyPr/>
        <a:lstStyle/>
        <a:p>
          <a:r>
            <a:rPr lang="en-US"/>
            <a:t>Find any correlations between a state’s homeless population and the other factors in my data</a:t>
          </a:r>
        </a:p>
      </dgm:t>
    </dgm:pt>
    <dgm:pt modelId="{7991963B-EAA0-4F42-9710-864A08D1C964}" type="parTrans" cxnId="{EB18B23A-B869-4DBF-87F6-1C25B67C00C9}">
      <dgm:prSet/>
      <dgm:spPr/>
      <dgm:t>
        <a:bodyPr/>
        <a:lstStyle/>
        <a:p>
          <a:endParaRPr lang="en-US"/>
        </a:p>
      </dgm:t>
    </dgm:pt>
    <dgm:pt modelId="{F594178F-6DD7-4175-A8DB-71BC79B0816F}" type="sibTrans" cxnId="{EB18B23A-B869-4DBF-87F6-1C25B67C00C9}">
      <dgm:prSet/>
      <dgm:spPr/>
      <dgm:t>
        <a:bodyPr/>
        <a:lstStyle/>
        <a:p>
          <a:endParaRPr lang="en-US"/>
        </a:p>
      </dgm:t>
    </dgm:pt>
    <dgm:pt modelId="{697C50F5-8C78-41D3-A9FE-67FCDAFE2930}">
      <dgm:prSet/>
      <dgm:spPr/>
      <dgm:t>
        <a:bodyPr/>
        <a:lstStyle/>
        <a:p>
          <a:r>
            <a:rPr lang="en-US"/>
            <a:t>Using machine learning find if a homeless population % is predictable for a state</a:t>
          </a:r>
        </a:p>
      </dgm:t>
    </dgm:pt>
    <dgm:pt modelId="{8B321FE6-CDA6-4564-AB42-61B522487EBF}" type="parTrans" cxnId="{E826194D-6090-4C72-990E-5A34D4FE0EB3}">
      <dgm:prSet/>
      <dgm:spPr/>
      <dgm:t>
        <a:bodyPr/>
        <a:lstStyle/>
        <a:p>
          <a:endParaRPr lang="en-US"/>
        </a:p>
      </dgm:t>
    </dgm:pt>
    <dgm:pt modelId="{1D0FE7E9-3AC4-463B-BB1D-B1E8CB26C2D8}" type="sibTrans" cxnId="{E826194D-6090-4C72-990E-5A34D4FE0EB3}">
      <dgm:prSet/>
      <dgm:spPr/>
      <dgm:t>
        <a:bodyPr/>
        <a:lstStyle/>
        <a:p>
          <a:endParaRPr lang="en-US"/>
        </a:p>
      </dgm:t>
    </dgm:pt>
    <dgm:pt modelId="{639D7DED-4108-4941-B499-192E67E3A9BA}">
      <dgm:prSet/>
      <dgm:spPr/>
      <dgm:t>
        <a:bodyPr/>
        <a:lstStyle/>
        <a:p>
          <a:r>
            <a:rPr lang="en-US"/>
            <a:t>Observe the weight of which factors contribute to the prediction.  </a:t>
          </a:r>
        </a:p>
      </dgm:t>
    </dgm:pt>
    <dgm:pt modelId="{9E7D1997-0698-4131-8CFC-70A5432586D9}" type="parTrans" cxnId="{B0302BC5-BC17-4902-A66C-6668742ACC4D}">
      <dgm:prSet/>
      <dgm:spPr/>
      <dgm:t>
        <a:bodyPr/>
        <a:lstStyle/>
        <a:p>
          <a:endParaRPr lang="en-US"/>
        </a:p>
      </dgm:t>
    </dgm:pt>
    <dgm:pt modelId="{08FDE0D4-8347-4A0F-81EA-4BF7DD6913EA}" type="sibTrans" cxnId="{B0302BC5-BC17-4902-A66C-6668742ACC4D}">
      <dgm:prSet/>
      <dgm:spPr/>
      <dgm:t>
        <a:bodyPr/>
        <a:lstStyle/>
        <a:p>
          <a:endParaRPr lang="en-US"/>
        </a:p>
      </dgm:t>
    </dgm:pt>
    <dgm:pt modelId="{3F269069-3F29-4F85-8593-690503FDEA11}" type="pres">
      <dgm:prSet presAssocID="{599BBF94-0A90-4BCA-890C-A95A15E42347}" presName="root" presStyleCnt="0">
        <dgm:presLayoutVars>
          <dgm:dir/>
          <dgm:resizeHandles val="exact"/>
        </dgm:presLayoutVars>
      </dgm:prSet>
      <dgm:spPr/>
    </dgm:pt>
    <dgm:pt modelId="{B6A262D5-A403-4418-9D43-02E28902EADE}" type="pres">
      <dgm:prSet presAssocID="{B2D8D9DE-44D8-4C33-A2CF-49D72FC7E520}" presName="compNode" presStyleCnt="0"/>
      <dgm:spPr/>
    </dgm:pt>
    <dgm:pt modelId="{7E65B777-6ADF-47FB-95B8-A3285057427A}" type="pres">
      <dgm:prSet presAssocID="{B2D8D9DE-44D8-4C33-A2CF-49D72FC7E520}" presName="bgRect" presStyleLbl="bgShp" presStyleIdx="0" presStyleCnt="5"/>
      <dgm:spPr/>
    </dgm:pt>
    <dgm:pt modelId="{E9DB6455-2947-4402-A26A-BB39E4DDC994}" type="pres">
      <dgm:prSet presAssocID="{B2D8D9DE-44D8-4C33-A2CF-49D72FC7E5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988FB62-3F67-4863-8B50-7FFA52E7E01E}" type="pres">
      <dgm:prSet presAssocID="{B2D8D9DE-44D8-4C33-A2CF-49D72FC7E520}" presName="spaceRect" presStyleCnt="0"/>
      <dgm:spPr/>
    </dgm:pt>
    <dgm:pt modelId="{9C7A84D8-D829-4939-AD4D-44EE8CC08BAC}" type="pres">
      <dgm:prSet presAssocID="{B2D8D9DE-44D8-4C33-A2CF-49D72FC7E520}" presName="parTx" presStyleLbl="revTx" presStyleIdx="0" presStyleCnt="5">
        <dgm:presLayoutVars>
          <dgm:chMax val="0"/>
          <dgm:chPref val="0"/>
        </dgm:presLayoutVars>
      </dgm:prSet>
      <dgm:spPr/>
    </dgm:pt>
    <dgm:pt modelId="{091DDC3F-AF43-4032-82AE-834D984277E7}" type="pres">
      <dgm:prSet presAssocID="{3CDB0355-171F-40EA-883E-07C06FF67A38}" presName="sibTrans" presStyleCnt="0"/>
      <dgm:spPr/>
    </dgm:pt>
    <dgm:pt modelId="{BCCB1792-C388-4554-AB6F-621037E3DE37}" type="pres">
      <dgm:prSet presAssocID="{08D60C58-AD3C-403E-A5B5-CAC40BFCA523}" presName="compNode" presStyleCnt="0"/>
      <dgm:spPr/>
    </dgm:pt>
    <dgm:pt modelId="{3719A7CF-792D-41D1-B84F-55A9F317F196}" type="pres">
      <dgm:prSet presAssocID="{08D60C58-AD3C-403E-A5B5-CAC40BFCA523}" presName="bgRect" presStyleLbl="bgShp" presStyleIdx="1" presStyleCnt="5"/>
      <dgm:spPr/>
    </dgm:pt>
    <dgm:pt modelId="{E13ED4D0-F892-4183-9114-0780E7601C82}" type="pres">
      <dgm:prSet presAssocID="{08D60C58-AD3C-403E-A5B5-CAC40BFCA5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44AF3F7-E000-4297-AC54-C25F9D4D3A61}" type="pres">
      <dgm:prSet presAssocID="{08D60C58-AD3C-403E-A5B5-CAC40BFCA523}" presName="spaceRect" presStyleCnt="0"/>
      <dgm:spPr/>
    </dgm:pt>
    <dgm:pt modelId="{BE823B7B-F81E-45B9-9089-110E4201E128}" type="pres">
      <dgm:prSet presAssocID="{08D60C58-AD3C-403E-A5B5-CAC40BFCA523}" presName="parTx" presStyleLbl="revTx" presStyleIdx="1" presStyleCnt="5">
        <dgm:presLayoutVars>
          <dgm:chMax val="0"/>
          <dgm:chPref val="0"/>
        </dgm:presLayoutVars>
      </dgm:prSet>
      <dgm:spPr/>
    </dgm:pt>
    <dgm:pt modelId="{4BF8D0A2-E5A1-4C44-9A84-4CD5752803D7}" type="pres">
      <dgm:prSet presAssocID="{E4A7D44D-254B-4868-B34A-6D4725DFD2DF}" presName="sibTrans" presStyleCnt="0"/>
      <dgm:spPr/>
    </dgm:pt>
    <dgm:pt modelId="{161E206A-61D6-484E-85C6-0155F5BA229D}" type="pres">
      <dgm:prSet presAssocID="{BBD623BE-43F1-4BEC-9449-E6DD53E04671}" presName="compNode" presStyleCnt="0"/>
      <dgm:spPr/>
    </dgm:pt>
    <dgm:pt modelId="{C33A5CB3-0CF1-4D63-AB27-CEAA92293074}" type="pres">
      <dgm:prSet presAssocID="{BBD623BE-43F1-4BEC-9449-E6DD53E04671}" presName="bgRect" presStyleLbl="bgShp" presStyleIdx="2" presStyleCnt="5"/>
      <dgm:spPr/>
    </dgm:pt>
    <dgm:pt modelId="{0777C6B3-3CE8-4617-A080-02AD1645DEF9}" type="pres">
      <dgm:prSet presAssocID="{BBD623BE-43F1-4BEC-9449-E6DD53E046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C4C7BF-ED1B-4067-9521-C0F9E545CA8F}" type="pres">
      <dgm:prSet presAssocID="{BBD623BE-43F1-4BEC-9449-E6DD53E04671}" presName="spaceRect" presStyleCnt="0"/>
      <dgm:spPr/>
    </dgm:pt>
    <dgm:pt modelId="{E84F9346-0DAF-4BAC-BA4F-AEE73E74E2D1}" type="pres">
      <dgm:prSet presAssocID="{BBD623BE-43F1-4BEC-9449-E6DD53E04671}" presName="parTx" presStyleLbl="revTx" presStyleIdx="2" presStyleCnt="5">
        <dgm:presLayoutVars>
          <dgm:chMax val="0"/>
          <dgm:chPref val="0"/>
        </dgm:presLayoutVars>
      </dgm:prSet>
      <dgm:spPr/>
    </dgm:pt>
    <dgm:pt modelId="{188B05EA-4962-480C-AA83-608A72E94549}" type="pres">
      <dgm:prSet presAssocID="{F594178F-6DD7-4175-A8DB-71BC79B0816F}" presName="sibTrans" presStyleCnt="0"/>
      <dgm:spPr/>
    </dgm:pt>
    <dgm:pt modelId="{8C8F074B-0C5A-4407-BD4F-70F252285112}" type="pres">
      <dgm:prSet presAssocID="{697C50F5-8C78-41D3-A9FE-67FCDAFE2930}" presName="compNode" presStyleCnt="0"/>
      <dgm:spPr/>
    </dgm:pt>
    <dgm:pt modelId="{073E3EB8-66F5-4E3C-9740-FE4C23D3EFED}" type="pres">
      <dgm:prSet presAssocID="{697C50F5-8C78-41D3-A9FE-67FCDAFE2930}" presName="bgRect" presStyleLbl="bgShp" presStyleIdx="3" presStyleCnt="5"/>
      <dgm:spPr/>
    </dgm:pt>
    <dgm:pt modelId="{8CB03E80-1333-4CED-8E87-5B81D53FAFE0}" type="pres">
      <dgm:prSet presAssocID="{697C50F5-8C78-41D3-A9FE-67FCDAFE29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F09DF7-DC24-426B-BDA3-75FC29B04A61}" type="pres">
      <dgm:prSet presAssocID="{697C50F5-8C78-41D3-A9FE-67FCDAFE2930}" presName="spaceRect" presStyleCnt="0"/>
      <dgm:spPr/>
    </dgm:pt>
    <dgm:pt modelId="{FFAA644B-3275-4C77-92EC-7BD8EBDFBFC1}" type="pres">
      <dgm:prSet presAssocID="{697C50F5-8C78-41D3-A9FE-67FCDAFE2930}" presName="parTx" presStyleLbl="revTx" presStyleIdx="3" presStyleCnt="5">
        <dgm:presLayoutVars>
          <dgm:chMax val="0"/>
          <dgm:chPref val="0"/>
        </dgm:presLayoutVars>
      </dgm:prSet>
      <dgm:spPr/>
    </dgm:pt>
    <dgm:pt modelId="{152AF46F-5965-4AAD-BA6A-7B1DAF8DAC8D}" type="pres">
      <dgm:prSet presAssocID="{1D0FE7E9-3AC4-463B-BB1D-B1E8CB26C2D8}" presName="sibTrans" presStyleCnt="0"/>
      <dgm:spPr/>
    </dgm:pt>
    <dgm:pt modelId="{982F9DCD-EE67-48F5-BEFF-1080E8D68255}" type="pres">
      <dgm:prSet presAssocID="{639D7DED-4108-4941-B499-192E67E3A9BA}" presName="compNode" presStyleCnt="0"/>
      <dgm:spPr/>
    </dgm:pt>
    <dgm:pt modelId="{6E696E22-427C-4EA5-910F-048CB8D19E5B}" type="pres">
      <dgm:prSet presAssocID="{639D7DED-4108-4941-B499-192E67E3A9BA}" presName="bgRect" presStyleLbl="bgShp" presStyleIdx="4" presStyleCnt="5"/>
      <dgm:spPr/>
    </dgm:pt>
    <dgm:pt modelId="{841E05E8-B113-4523-B1DF-A24EC39E00FF}" type="pres">
      <dgm:prSet presAssocID="{639D7DED-4108-4941-B499-192E67E3A9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E859BE81-437D-49D6-8D73-27E9747469E3}" type="pres">
      <dgm:prSet presAssocID="{639D7DED-4108-4941-B499-192E67E3A9BA}" presName="spaceRect" presStyleCnt="0"/>
      <dgm:spPr/>
    </dgm:pt>
    <dgm:pt modelId="{F0528BA6-5C86-4E33-BFDD-A095FDAF7837}" type="pres">
      <dgm:prSet presAssocID="{639D7DED-4108-4941-B499-192E67E3A9B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884F22-D64A-44E0-BE70-196D6FA7FE01}" type="presOf" srcId="{08D60C58-AD3C-403E-A5B5-CAC40BFCA523}" destId="{BE823B7B-F81E-45B9-9089-110E4201E128}" srcOrd="0" destOrd="0" presId="urn:microsoft.com/office/officeart/2018/2/layout/IconVerticalSolidList"/>
    <dgm:cxn modelId="{46F9372C-064A-4BF7-9D1A-D4E80CE3F303}" srcId="{599BBF94-0A90-4BCA-890C-A95A15E42347}" destId="{08D60C58-AD3C-403E-A5B5-CAC40BFCA523}" srcOrd="1" destOrd="0" parTransId="{B022A953-76F2-4031-A3D8-BACAAF8D8498}" sibTransId="{E4A7D44D-254B-4868-B34A-6D4725DFD2DF}"/>
    <dgm:cxn modelId="{EB18B23A-B869-4DBF-87F6-1C25B67C00C9}" srcId="{599BBF94-0A90-4BCA-890C-A95A15E42347}" destId="{BBD623BE-43F1-4BEC-9449-E6DD53E04671}" srcOrd="2" destOrd="0" parTransId="{7991963B-EAA0-4F42-9710-864A08D1C964}" sibTransId="{F594178F-6DD7-4175-A8DB-71BC79B0816F}"/>
    <dgm:cxn modelId="{E826194D-6090-4C72-990E-5A34D4FE0EB3}" srcId="{599BBF94-0A90-4BCA-890C-A95A15E42347}" destId="{697C50F5-8C78-41D3-A9FE-67FCDAFE2930}" srcOrd="3" destOrd="0" parTransId="{8B321FE6-CDA6-4564-AB42-61B522487EBF}" sibTransId="{1D0FE7E9-3AC4-463B-BB1D-B1E8CB26C2D8}"/>
    <dgm:cxn modelId="{AC865A8E-E0C0-4933-982D-B1282D131EA2}" type="presOf" srcId="{B2D8D9DE-44D8-4C33-A2CF-49D72FC7E520}" destId="{9C7A84D8-D829-4939-AD4D-44EE8CC08BAC}" srcOrd="0" destOrd="0" presId="urn:microsoft.com/office/officeart/2018/2/layout/IconVerticalSolidList"/>
    <dgm:cxn modelId="{4AEAA1A0-E73B-4E2B-AA3B-BF3BDBBB9832}" type="presOf" srcId="{697C50F5-8C78-41D3-A9FE-67FCDAFE2930}" destId="{FFAA644B-3275-4C77-92EC-7BD8EBDFBFC1}" srcOrd="0" destOrd="0" presId="urn:microsoft.com/office/officeart/2018/2/layout/IconVerticalSolidList"/>
    <dgm:cxn modelId="{318165AA-331E-4D37-93A3-70C74F31F596}" type="presOf" srcId="{BBD623BE-43F1-4BEC-9449-E6DD53E04671}" destId="{E84F9346-0DAF-4BAC-BA4F-AEE73E74E2D1}" srcOrd="0" destOrd="0" presId="urn:microsoft.com/office/officeart/2018/2/layout/IconVerticalSolidList"/>
    <dgm:cxn modelId="{2A1262BC-CF23-4145-9C37-F459F7CE4DC6}" type="presOf" srcId="{639D7DED-4108-4941-B499-192E67E3A9BA}" destId="{F0528BA6-5C86-4E33-BFDD-A095FDAF7837}" srcOrd="0" destOrd="0" presId="urn:microsoft.com/office/officeart/2018/2/layout/IconVerticalSolidList"/>
    <dgm:cxn modelId="{B0302BC5-BC17-4902-A66C-6668742ACC4D}" srcId="{599BBF94-0A90-4BCA-890C-A95A15E42347}" destId="{639D7DED-4108-4941-B499-192E67E3A9BA}" srcOrd="4" destOrd="0" parTransId="{9E7D1997-0698-4131-8CFC-70A5432586D9}" sibTransId="{08FDE0D4-8347-4A0F-81EA-4BF7DD6913EA}"/>
    <dgm:cxn modelId="{A32ED3C9-F578-418B-A22C-F4409DA70652}" type="presOf" srcId="{599BBF94-0A90-4BCA-890C-A95A15E42347}" destId="{3F269069-3F29-4F85-8593-690503FDEA11}" srcOrd="0" destOrd="0" presId="urn:microsoft.com/office/officeart/2018/2/layout/IconVerticalSolidList"/>
    <dgm:cxn modelId="{035D47F8-0BCE-4509-83AA-CFC03C065B88}" srcId="{599BBF94-0A90-4BCA-890C-A95A15E42347}" destId="{B2D8D9DE-44D8-4C33-A2CF-49D72FC7E520}" srcOrd="0" destOrd="0" parTransId="{B4D08E81-09F2-44ED-AA7E-BF744DED3835}" sibTransId="{3CDB0355-171F-40EA-883E-07C06FF67A38}"/>
    <dgm:cxn modelId="{2F4AD0F3-58EF-43ED-9C74-6852D2FB4D73}" type="presParOf" srcId="{3F269069-3F29-4F85-8593-690503FDEA11}" destId="{B6A262D5-A403-4418-9D43-02E28902EADE}" srcOrd="0" destOrd="0" presId="urn:microsoft.com/office/officeart/2018/2/layout/IconVerticalSolidList"/>
    <dgm:cxn modelId="{C04E968D-5C2E-4A75-8121-0130037E4651}" type="presParOf" srcId="{B6A262D5-A403-4418-9D43-02E28902EADE}" destId="{7E65B777-6ADF-47FB-95B8-A3285057427A}" srcOrd="0" destOrd="0" presId="urn:microsoft.com/office/officeart/2018/2/layout/IconVerticalSolidList"/>
    <dgm:cxn modelId="{D07A5642-38ED-4DD6-8F49-BE1FA82CD1A0}" type="presParOf" srcId="{B6A262D5-A403-4418-9D43-02E28902EADE}" destId="{E9DB6455-2947-4402-A26A-BB39E4DDC994}" srcOrd="1" destOrd="0" presId="urn:microsoft.com/office/officeart/2018/2/layout/IconVerticalSolidList"/>
    <dgm:cxn modelId="{E4E1C751-9D10-44DF-A9DD-84FF54C38062}" type="presParOf" srcId="{B6A262D5-A403-4418-9D43-02E28902EADE}" destId="{5988FB62-3F67-4863-8B50-7FFA52E7E01E}" srcOrd="2" destOrd="0" presId="urn:microsoft.com/office/officeart/2018/2/layout/IconVerticalSolidList"/>
    <dgm:cxn modelId="{F78A131F-63BB-4263-8B41-B79C0D5887D4}" type="presParOf" srcId="{B6A262D5-A403-4418-9D43-02E28902EADE}" destId="{9C7A84D8-D829-4939-AD4D-44EE8CC08BAC}" srcOrd="3" destOrd="0" presId="urn:microsoft.com/office/officeart/2018/2/layout/IconVerticalSolidList"/>
    <dgm:cxn modelId="{F5DA3CF9-1982-4210-BDCC-A0DD4DFC0A12}" type="presParOf" srcId="{3F269069-3F29-4F85-8593-690503FDEA11}" destId="{091DDC3F-AF43-4032-82AE-834D984277E7}" srcOrd="1" destOrd="0" presId="urn:microsoft.com/office/officeart/2018/2/layout/IconVerticalSolidList"/>
    <dgm:cxn modelId="{E7BD54D9-57E3-4B99-8AB0-D1FBCA31825A}" type="presParOf" srcId="{3F269069-3F29-4F85-8593-690503FDEA11}" destId="{BCCB1792-C388-4554-AB6F-621037E3DE37}" srcOrd="2" destOrd="0" presId="urn:microsoft.com/office/officeart/2018/2/layout/IconVerticalSolidList"/>
    <dgm:cxn modelId="{73E3E3CB-CBBD-485C-82F3-DF10F2287394}" type="presParOf" srcId="{BCCB1792-C388-4554-AB6F-621037E3DE37}" destId="{3719A7CF-792D-41D1-B84F-55A9F317F196}" srcOrd="0" destOrd="0" presId="urn:microsoft.com/office/officeart/2018/2/layout/IconVerticalSolidList"/>
    <dgm:cxn modelId="{BDAE07EB-8C46-4618-9215-7708F331D72B}" type="presParOf" srcId="{BCCB1792-C388-4554-AB6F-621037E3DE37}" destId="{E13ED4D0-F892-4183-9114-0780E7601C82}" srcOrd="1" destOrd="0" presId="urn:microsoft.com/office/officeart/2018/2/layout/IconVerticalSolidList"/>
    <dgm:cxn modelId="{9BE4FF7C-D117-46D6-A247-EFB33507D7BB}" type="presParOf" srcId="{BCCB1792-C388-4554-AB6F-621037E3DE37}" destId="{D44AF3F7-E000-4297-AC54-C25F9D4D3A61}" srcOrd="2" destOrd="0" presId="urn:microsoft.com/office/officeart/2018/2/layout/IconVerticalSolidList"/>
    <dgm:cxn modelId="{6FAC9112-8C32-4E2F-A8F0-E900336EDE3E}" type="presParOf" srcId="{BCCB1792-C388-4554-AB6F-621037E3DE37}" destId="{BE823B7B-F81E-45B9-9089-110E4201E128}" srcOrd="3" destOrd="0" presId="urn:microsoft.com/office/officeart/2018/2/layout/IconVerticalSolidList"/>
    <dgm:cxn modelId="{DE8084A0-41B6-4E12-B102-29D7638A5269}" type="presParOf" srcId="{3F269069-3F29-4F85-8593-690503FDEA11}" destId="{4BF8D0A2-E5A1-4C44-9A84-4CD5752803D7}" srcOrd="3" destOrd="0" presId="urn:microsoft.com/office/officeart/2018/2/layout/IconVerticalSolidList"/>
    <dgm:cxn modelId="{FBF3AA5E-0D7F-4783-82A3-887E3077C51C}" type="presParOf" srcId="{3F269069-3F29-4F85-8593-690503FDEA11}" destId="{161E206A-61D6-484E-85C6-0155F5BA229D}" srcOrd="4" destOrd="0" presId="urn:microsoft.com/office/officeart/2018/2/layout/IconVerticalSolidList"/>
    <dgm:cxn modelId="{1D37FE51-CE66-4100-9C19-CB45B5E6AA39}" type="presParOf" srcId="{161E206A-61D6-484E-85C6-0155F5BA229D}" destId="{C33A5CB3-0CF1-4D63-AB27-CEAA92293074}" srcOrd="0" destOrd="0" presId="urn:microsoft.com/office/officeart/2018/2/layout/IconVerticalSolidList"/>
    <dgm:cxn modelId="{CC1B6CD7-4626-49B1-830E-EBB1319614D7}" type="presParOf" srcId="{161E206A-61D6-484E-85C6-0155F5BA229D}" destId="{0777C6B3-3CE8-4617-A080-02AD1645DEF9}" srcOrd="1" destOrd="0" presId="urn:microsoft.com/office/officeart/2018/2/layout/IconVerticalSolidList"/>
    <dgm:cxn modelId="{A64EBDEA-89FD-4FB0-BC74-D4004FE73627}" type="presParOf" srcId="{161E206A-61D6-484E-85C6-0155F5BA229D}" destId="{11C4C7BF-ED1B-4067-9521-C0F9E545CA8F}" srcOrd="2" destOrd="0" presId="urn:microsoft.com/office/officeart/2018/2/layout/IconVerticalSolidList"/>
    <dgm:cxn modelId="{9268B324-5A77-4D16-93C2-423DE77A2C49}" type="presParOf" srcId="{161E206A-61D6-484E-85C6-0155F5BA229D}" destId="{E84F9346-0DAF-4BAC-BA4F-AEE73E74E2D1}" srcOrd="3" destOrd="0" presId="urn:microsoft.com/office/officeart/2018/2/layout/IconVerticalSolidList"/>
    <dgm:cxn modelId="{AD5F9F31-6D4E-42D4-A77D-09A2DC1600D6}" type="presParOf" srcId="{3F269069-3F29-4F85-8593-690503FDEA11}" destId="{188B05EA-4962-480C-AA83-608A72E94549}" srcOrd="5" destOrd="0" presId="urn:microsoft.com/office/officeart/2018/2/layout/IconVerticalSolidList"/>
    <dgm:cxn modelId="{54B69868-09AA-4C54-9194-D6AD50F8E5DF}" type="presParOf" srcId="{3F269069-3F29-4F85-8593-690503FDEA11}" destId="{8C8F074B-0C5A-4407-BD4F-70F252285112}" srcOrd="6" destOrd="0" presId="urn:microsoft.com/office/officeart/2018/2/layout/IconVerticalSolidList"/>
    <dgm:cxn modelId="{984B6769-CFD5-4BD3-BB36-0EE4DD104B58}" type="presParOf" srcId="{8C8F074B-0C5A-4407-BD4F-70F252285112}" destId="{073E3EB8-66F5-4E3C-9740-FE4C23D3EFED}" srcOrd="0" destOrd="0" presId="urn:microsoft.com/office/officeart/2018/2/layout/IconVerticalSolidList"/>
    <dgm:cxn modelId="{E2134E9C-4F51-40B6-8501-4A451A75A083}" type="presParOf" srcId="{8C8F074B-0C5A-4407-BD4F-70F252285112}" destId="{8CB03E80-1333-4CED-8E87-5B81D53FAFE0}" srcOrd="1" destOrd="0" presId="urn:microsoft.com/office/officeart/2018/2/layout/IconVerticalSolidList"/>
    <dgm:cxn modelId="{CBAF4C6B-D7D4-4F51-BD4B-BB768A66C123}" type="presParOf" srcId="{8C8F074B-0C5A-4407-BD4F-70F252285112}" destId="{C1F09DF7-DC24-426B-BDA3-75FC29B04A61}" srcOrd="2" destOrd="0" presId="urn:microsoft.com/office/officeart/2018/2/layout/IconVerticalSolidList"/>
    <dgm:cxn modelId="{D5D2648E-27AB-407D-B45F-787961350B9F}" type="presParOf" srcId="{8C8F074B-0C5A-4407-BD4F-70F252285112}" destId="{FFAA644B-3275-4C77-92EC-7BD8EBDFBFC1}" srcOrd="3" destOrd="0" presId="urn:microsoft.com/office/officeart/2018/2/layout/IconVerticalSolidList"/>
    <dgm:cxn modelId="{53330934-7A34-4E95-9F36-66180428E23A}" type="presParOf" srcId="{3F269069-3F29-4F85-8593-690503FDEA11}" destId="{152AF46F-5965-4AAD-BA6A-7B1DAF8DAC8D}" srcOrd="7" destOrd="0" presId="urn:microsoft.com/office/officeart/2018/2/layout/IconVerticalSolidList"/>
    <dgm:cxn modelId="{433ECD75-045B-4D5C-BB2E-9F0AEA3B95F1}" type="presParOf" srcId="{3F269069-3F29-4F85-8593-690503FDEA11}" destId="{982F9DCD-EE67-48F5-BEFF-1080E8D68255}" srcOrd="8" destOrd="0" presId="urn:microsoft.com/office/officeart/2018/2/layout/IconVerticalSolidList"/>
    <dgm:cxn modelId="{5DBB348A-184D-4B08-BBC2-2ACB3B38393A}" type="presParOf" srcId="{982F9DCD-EE67-48F5-BEFF-1080E8D68255}" destId="{6E696E22-427C-4EA5-910F-048CB8D19E5B}" srcOrd="0" destOrd="0" presId="urn:microsoft.com/office/officeart/2018/2/layout/IconVerticalSolidList"/>
    <dgm:cxn modelId="{1799A486-4E8F-490C-A3D3-522DA9F2BAD1}" type="presParOf" srcId="{982F9DCD-EE67-48F5-BEFF-1080E8D68255}" destId="{841E05E8-B113-4523-B1DF-A24EC39E00FF}" srcOrd="1" destOrd="0" presId="urn:microsoft.com/office/officeart/2018/2/layout/IconVerticalSolidList"/>
    <dgm:cxn modelId="{354CBD77-3792-44B5-BE08-E5E8DB5369C9}" type="presParOf" srcId="{982F9DCD-EE67-48F5-BEFF-1080E8D68255}" destId="{E859BE81-437D-49D6-8D73-27E9747469E3}" srcOrd="2" destOrd="0" presId="urn:microsoft.com/office/officeart/2018/2/layout/IconVerticalSolidList"/>
    <dgm:cxn modelId="{01A30CBA-31AF-460A-B319-A9E9906B4D5D}" type="presParOf" srcId="{982F9DCD-EE67-48F5-BEFF-1080E8D68255}" destId="{F0528BA6-5C86-4E33-BFDD-A095FDAF78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7AA1A-5FBF-40ED-9E01-0B15E8A412A8}">
      <dsp:nvSpPr>
        <dsp:cNvPr id="0" name=""/>
        <dsp:cNvSpPr/>
      </dsp:nvSpPr>
      <dsp:spPr>
        <a:xfrm>
          <a:off x="0" y="1847056"/>
          <a:ext cx="1643062" cy="6572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Situation</a:t>
          </a:r>
        </a:p>
      </dsp:txBody>
      <dsp:txXfrm>
        <a:off x="328613" y="1847056"/>
        <a:ext cx="985837" cy="657225"/>
      </dsp:txXfrm>
    </dsp:sp>
    <dsp:sp modelId="{327420A7-278B-4025-B9BC-D9566DDEE167}">
      <dsp:nvSpPr>
        <dsp:cNvPr id="0" name=""/>
        <dsp:cNvSpPr/>
      </dsp:nvSpPr>
      <dsp:spPr>
        <a:xfrm>
          <a:off x="1478756" y="1847056"/>
          <a:ext cx="1643062" cy="6572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Research Question</a:t>
          </a:r>
        </a:p>
      </dsp:txBody>
      <dsp:txXfrm>
        <a:off x="1807369" y="1847056"/>
        <a:ext cx="985837" cy="657225"/>
      </dsp:txXfrm>
    </dsp:sp>
    <dsp:sp modelId="{40D9D24A-37B8-441B-B7FA-5D1FDCF630C0}">
      <dsp:nvSpPr>
        <dsp:cNvPr id="0" name=""/>
        <dsp:cNvSpPr/>
      </dsp:nvSpPr>
      <dsp:spPr>
        <a:xfrm>
          <a:off x="2957512" y="1847056"/>
          <a:ext cx="1643062" cy="6572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</a:t>
          </a:r>
        </a:p>
      </dsp:txBody>
      <dsp:txXfrm>
        <a:off x="3286125" y="1847056"/>
        <a:ext cx="985837" cy="657225"/>
      </dsp:txXfrm>
    </dsp:sp>
    <dsp:sp modelId="{30A2CCFF-2B17-495F-97C0-7DACB08A9BD2}">
      <dsp:nvSpPr>
        <dsp:cNvPr id="0" name=""/>
        <dsp:cNvSpPr/>
      </dsp:nvSpPr>
      <dsp:spPr>
        <a:xfrm>
          <a:off x="4436268" y="1847056"/>
          <a:ext cx="1643062" cy="6572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Methodology</a:t>
          </a:r>
        </a:p>
      </dsp:txBody>
      <dsp:txXfrm>
        <a:off x="4764881" y="1847056"/>
        <a:ext cx="985837" cy="657225"/>
      </dsp:txXfrm>
    </dsp:sp>
    <dsp:sp modelId="{2001B4BB-A7AF-455D-899B-D82661160983}">
      <dsp:nvSpPr>
        <dsp:cNvPr id="0" name=""/>
        <dsp:cNvSpPr/>
      </dsp:nvSpPr>
      <dsp:spPr>
        <a:xfrm>
          <a:off x="5915025" y="1847056"/>
          <a:ext cx="1643062" cy="65722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</a:t>
          </a:r>
        </a:p>
      </dsp:txBody>
      <dsp:txXfrm>
        <a:off x="6243638" y="1847056"/>
        <a:ext cx="985837" cy="657225"/>
      </dsp:txXfrm>
    </dsp:sp>
    <dsp:sp modelId="{AD09FAB1-CEA6-4AB0-8B3B-8E5BAEBF3C36}">
      <dsp:nvSpPr>
        <dsp:cNvPr id="0" name=""/>
        <dsp:cNvSpPr/>
      </dsp:nvSpPr>
      <dsp:spPr>
        <a:xfrm>
          <a:off x="7393781" y="1847056"/>
          <a:ext cx="1643062" cy="6572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Conclusions</a:t>
          </a:r>
        </a:p>
      </dsp:txBody>
      <dsp:txXfrm>
        <a:off x="7722394" y="1847056"/>
        <a:ext cx="985837" cy="657225"/>
      </dsp:txXfrm>
    </dsp:sp>
    <dsp:sp modelId="{DC7EA490-88B2-4243-9484-C03906FD171D}">
      <dsp:nvSpPr>
        <dsp:cNvPr id="0" name=""/>
        <dsp:cNvSpPr/>
      </dsp:nvSpPr>
      <dsp:spPr>
        <a:xfrm>
          <a:off x="8872537" y="1847056"/>
          <a:ext cx="1643062" cy="6572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Resources</a:t>
          </a:r>
        </a:p>
      </dsp:txBody>
      <dsp:txXfrm>
        <a:off x="9201150" y="1847056"/>
        <a:ext cx="985837" cy="657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E1B42-BA80-4471-B01B-336D2AACEEC1}">
      <dsp:nvSpPr>
        <dsp:cNvPr id="0" name=""/>
        <dsp:cNvSpPr/>
      </dsp:nvSpPr>
      <dsp:spPr>
        <a:xfrm>
          <a:off x="0" y="2324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6CAC8-E82D-4009-B8C5-BCC3B4F0F3A5}">
      <dsp:nvSpPr>
        <dsp:cNvPr id="0" name=""/>
        <dsp:cNvSpPr/>
      </dsp:nvSpPr>
      <dsp:spPr>
        <a:xfrm>
          <a:off x="0" y="2324"/>
          <a:ext cx="5077071" cy="158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Homelessness in America</a:t>
          </a:r>
        </a:p>
      </dsp:txBody>
      <dsp:txXfrm>
        <a:off x="0" y="2324"/>
        <a:ext cx="5077071" cy="1585407"/>
      </dsp:txXfrm>
    </dsp:sp>
    <dsp:sp modelId="{DCEC7350-2F96-4EEE-AF55-A10898FBDED1}">
      <dsp:nvSpPr>
        <dsp:cNvPr id="0" name=""/>
        <dsp:cNvSpPr/>
      </dsp:nvSpPr>
      <dsp:spPr>
        <a:xfrm>
          <a:off x="0" y="1587731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AFDBB-3216-48D0-AAF7-BDA6557AFFA6}">
      <dsp:nvSpPr>
        <dsp:cNvPr id="0" name=""/>
        <dsp:cNvSpPr/>
      </dsp:nvSpPr>
      <dsp:spPr>
        <a:xfrm>
          <a:off x="0" y="1587731"/>
          <a:ext cx="5077071" cy="158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Illicit Drug Use</a:t>
          </a:r>
        </a:p>
      </dsp:txBody>
      <dsp:txXfrm>
        <a:off x="0" y="1587731"/>
        <a:ext cx="5077071" cy="1585407"/>
      </dsp:txXfrm>
    </dsp:sp>
    <dsp:sp modelId="{44FFB008-70A5-4C66-9266-26DBD0A22549}">
      <dsp:nvSpPr>
        <dsp:cNvPr id="0" name=""/>
        <dsp:cNvSpPr/>
      </dsp:nvSpPr>
      <dsp:spPr>
        <a:xfrm>
          <a:off x="0" y="3173139"/>
          <a:ext cx="50770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EE9A-1D69-4B4A-BE20-CAC6253BC9A0}">
      <dsp:nvSpPr>
        <dsp:cNvPr id="0" name=""/>
        <dsp:cNvSpPr/>
      </dsp:nvSpPr>
      <dsp:spPr>
        <a:xfrm>
          <a:off x="0" y="3173139"/>
          <a:ext cx="5077071" cy="158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Mental Health</a:t>
          </a:r>
        </a:p>
      </dsp:txBody>
      <dsp:txXfrm>
        <a:off x="0" y="3173139"/>
        <a:ext cx="5077071" cy="1585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5B777-6ADF-47FB-95B8-A3285057427A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B6455-2947-4402-A26A-BB39E4DDC994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84D8-D829-4939-AD4D-44EE8CC08BAC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 data – look for any missing or unneeded data and create a single dataframe </a:t>
          </a:r>
        </a:p>
      </dsp:txBody>
      <dsp:txXfrm>
        <a:off x="836555" y="3400"/>
        <a:ext cx="9679044" cy="724290"/>
      </dsp:txXfrm>
    </dsp:sp>
    <dsp:sp modelId="{3719A7CF-792D-41D1-B84F-55A9F317F196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ED4D0-F892-4183-9114-0780E7601C82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23B7B-F81E-45B9-9089-110E4201E128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 exploratory data analysis </a:t>
          </a:r>
        </a:p>
      </dsp:txBody>
      <dsp:txXfrm>
        <a:off x="836555" y="908763"/>
        <a:ext cx="9679044" cy="724290"/>
      </dsp:txXfrm>
    </dsp:sp>
    <dsp:sp modelId="{C33A5CB3-0CF1-4D63-AB27-CEAA92293074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7C6B3-3CE8-4617-A080-02AD1645DEF9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F9346-0DAF-4BAC-BA4F-AEE73E74E2D1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 any correlations between a state’s homeless population and the other factors in my data</a:t>
          </a:r>
        </a:p>
      </dsp:txBody>
      <dsp:txXfrm>
        <a:off x="836555" y="1814126"/>
        <a:ext cx="9679044" cy="724290"/>
      </dsp:txXfrm>
    </dsp:sp>
    <dsp:sp modelId="{073E3EB8-66F5-4E3C-9740-FE4C23D3EFED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03E80-1333-4CED-8E87-5B81D53FAFE0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644B-3275-4C77-92EC-7BD8EBDFBFC1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machine learning find if a homeless population % is predictable for a state</a:t>
          </a:r>
        </a:p>
      </dsp:txBody>
      <dsp:txXfrm>
        <a:off x="836555" y="2719489"/>
        <a:ext cx="9679044" cy="724290"/>
      </dsp:txXfrm>
    </dsp:sp>
    <dsp:sp modelId="{6E696E22-427C-4EA5-910F-048CB8D19E5B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E05E8-B113-4523-B1DF-A24EC39E00FF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8BA6-5C86-4E33-BFDD-A095FDAF7837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Observe the weight of which factors contribute to the prediction.  </a:t>
          </a:r>
        </a:p>
      </dsp:txBody>
      <dsp:txXfrm>
        <a:off x="836555" y="3624853"/>
        <a:ext cx="9679044" cy="72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EEAE-F772-4A86-B478-D7A10DCF132E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5612-35D4-46B2-A20D-28C8BA83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my name is Ashley Mimaki and I am presenting my Data Science Practicum Project on Homelessness in America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gather from the title slide the over arching research problem I am looking at is people experiencing homelessness and related factors that I will be talking about are illicit drug use and mental health in terms of mental illness prevalence and treatment at a state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research questions I pose are what factors affect a state’s homeless population? </a:t>
            </a:r>
          </a:p>
          <a:p>
            <a:r>
              <a:rPr lang="en-US" dirty="0"/>
              <a:t>My primary focus on this project was looking at mental health and drug use which previous research has shown that they have a complicated two way relationship with homelessness</a:t>
            </a:r>
          </a:p>
          <a:p>
            <a:r>
              <a:rPr lang="en-US" dirty="0"/>
              <a:t>And then I ask if these factors can be used to predict a state’s population that this experiencing homelessness and if address these factors will help tackle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gathered my data from four different resources, the substance abuse and mental health services administration, the US dept of housing and urban development, the us census, and mental health America. </a:t>
            </a:r>
          </a:p>
          <a:p>
            <a:r>
              <a:rPr lang="en-US" dirty="0"/>
              <a:t>I ended up with a total of 5 data sets that I combined into a single data frame with a total of 33 columns of different factors.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take a look at my methodology as I mentioned in my previous slide the first step was to collect and clean data and then I moved on to exploratory data analysis, creating and finding the best model and observing those predictions.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5612-35D4-46B2-A20D-28C8BA835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853E-E3DD-4D0B-9979-7AF91BB8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67C1D-F221-4A0B-BD41-D2DE343A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7104-FB99-4B98-B46C-25FB231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9BB5-5868-44B7-A55E-F64AE155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B248-7656-4231-B07A-1F82BAFD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04D-C197-4922-ADE2-720BC00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AD16B-622E-4C50-B666-EAE328C2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82FF-D013-47CB-988D-58B238F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2223-9E7A-4040-9E1B-55A3A76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C824-CF7D-4905-8A1F-08D76F43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31CE9-0036-46BC-830A-B834DD89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30620-E8DB-4B5E-939F-FDCAA0E1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09FC-0922-443C-A6DE-241C59DD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B57E-2EB8-4613-BCF4-EC7CC242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95F6-C5CD-4D8D-94A9-DD0ED46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54E1-5977-45E3-9685-FB0D91BF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DE02-6E98-4213-9319-C5FED770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7AE8-853B-4C9F-9D99-09083985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9823-67A1-4222-978A-21768E56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5660-BB51-4A75-AC92-BF78202F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F613-C0DC-4598-BDAD-0FF36D77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58C0-F2ED-4788-9F55-0A5A352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8FB9-9419-4CE0-9672-D9466D3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577C-9DAE-4A64-9E09-FA175BDC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8FDF-7EE0-4E75-ABF6-FCE2EA4F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8A27-8A63-4C92-B3F8-52696DFB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A6C3-FABB-40C5-925C-DC80D2DD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23C97-7303-49AB-B7F4-01C6B885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84C4-F6C4-4D73-8FE5-20138911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F4DE-6EC5-4649-A6B2-3D088ACC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E09A6-4457-41CE-9E94-72B3C3FE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F52A-A8FF-4182-B13D-E5A4E09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5B7D-DD93-4035-AD60-35C4DFD5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D27E-FE1E-446D-9F45-AF3A3D65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FA60D-3E03-491A-B599-BACA91AF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D3CF-55F0-4585-8ADE-91B12D2C0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064B1-47A4-4FE9-9985-484699D4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320DB-5C92-454B-A6C3-90A3863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EEA20-5122-4FEC-BED9-861F943F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9497-7442-4CE8-84CA-3075B0C0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DA566-40E2-4421-B758-6F04DC04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CB601-067B-43AF-A8F4-06F9538F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0A19C-90BC-4426-804B-291B1A8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77F1-D954-4D74-9C5B-69CC722B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C77B-E81E-4B5C-84E3-D7074A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807F-3F6D-40C0-844B-EAEFBAD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E13E-59AC-4A88-A74F-6C02F24A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5DB-8311-43D2-9F08-629BF7AC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796D-2A6A-40C2-B2BD-9E95D763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4D45-D679-4A18-80D2-47614B37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FFB0-4DF6-4FEE-8F1F-697202FB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7057-8BDD-42F7-B658-9390E573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BE6D-F0FF-4F83-A3AB-BA43C11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D3A3-F869-4D1E-B86B-38BA34928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46F0-7968-4C66-BAD1-E8F0166A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B2C2-4DF1-42CA-8A4A-19A59FBD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2D4AD-7194-4E16-8945-45379F7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49C6-A4B8-43F1-996F-CB7D17FC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569EF-58BE-456D-8750-DABCE335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F2E0-7DE7-4D24-AB57-A197EE7D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AA39-680C-467F-9CB5-C29AB2C71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566E-5672-4A91-827F-697F46509FF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A711-5026-4143-BD76-903D5582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3277-DA50-423D-B993-322201117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A455-0FFB-4BBB-8D14-4923C72C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hanational.org/sites/default/files/2019-09/2019%20MH%20in%20America%20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854F8-D234-47A7-A6F0-1783309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7400" dirty="0"/>
              <a:t>Homelessness in America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1839C-8DA2-4496-86CD-573CA79C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sz="1900"/>
              <a:t>Regis University</a:t>
            </a:r>
          </a:p>
          <a:p>
            <a:pPr algn="l"/>
            <a:r>
              <a:rPr lang="en-US" sz="1900"/>
              <a:t>MSDS696 – Data Science Practicum II</a:t>
            </a:r>
          </a:p>
          <a:p>
            <a:pPr algn="l"/>
            <a:r>
              <a:rPr lang="en-US" sz="1900"/>
              <a:t>Instructor John Koenig</a:t>
            </a:r>
          </a:p>
          <a:p>
            <a:pPr algn="l"/>
            <a:r>
              <a:rPr lang="en-US" sz="1900"/>
              <a:t>Ashley Mimaki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8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D707-8010-48FE-A3AB-A3718D9A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2E6B-FBB0-4DCB-8FE6-ACEA52FA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100" i="1" dirty="0">
                <a:effectLst/>
              </a:rPr>
              <a:t>2019-2020 National Survey on Drug Use and Health: Model-Based Prevalence Estimates (50 States and the District of Columbia) | CBHSQ Data</a:t>
            </a:r>
            <a:r>
              <a:rPr lang="en-US" sz="1100" dirty="0">
                <a:effectLst/>
              </a:rPr>
              <a:t>. (2021, December 29). Substance Abuse and Mental Health Services Administration. https://www.samhsa.gov/data/report/2019-2020-nsduh-state-prevalence-estimates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Frost, J. (2021, April 1). </a:t>
            </a:r>
            <a:r>
              <a:rPr lang="en-US" sz="1100" i="1" dirty="0">
                <a:effectLst/>
              </a:rPr>
              <a:t>Making Predictions with Regression Analysis</a:t>
            </a:r>
            <a:r>
              <a:rPr lang="en-US" sz="1100" dirty="0">
                <a:effectLst/>
              </a:rPr>
              <a:t>. Statistics By Jim. https://statisticsbyjim.com/regression/predictions-regression/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Homelessness Statistics by State, Tools for Action. (2021). </a:t>
            </a:r>
            <a:r>
              <a:rPr lang="en-US" sz="1100" i="1" dirty="0">
                <a:effectLst/>
              </a:rPr>
              <a:t>Homelessness Statistics by State | United States Interagency Council on Homelessness (USICH)</a:t>
            </a:r>
            <a:r>
              <a:rPr lang="en-US" sz="1100" dirty="0">
                <a:effectLst/>
              </a:rPr>
              <a:t>. https://www.usich.gov/tools-for-action/map/#fn[]=1300&amp;fn[]=2900&amp;fn[]=6400&amp;fn[]=10200&amp;fn[]=13400</a:t>
            </a:r>
          </a:p>
          <a:p>
            <a:pPr marL="0" indent="0">
              <a:buNone/>
            </a:pPr>
            <a:r>
              <a:rPr lang="en-US" sz="1100" dirty="0" err="1">
                <a:effectLst/>
              </a:rPr>
              <a:t>Konkiewicz</a:t>
            </a:r>
            <a:r>
              <a:rPr lang="en-US" sz="1100" dirty="0">
                <a:effectLst/>
              </a:rPr>
              <a:t>, M. (2021, December 12). </a:t>
            </a:r>
            <a:r>
              <a:rPr lang="en-US" sz="1100" i="1" dirty="0">
                <a:effectLst/>
              </a:rPr>
              <a:t>Sorting data frames in pandas - Towards Data Science</a:t>
            </a:r>
            <a:r>
              <a:rPr lang="en-US" sz="1100" dirty="0">
                <a:effectLst/>
              </a:rPr>
              <a:t>. Medium. https://towardsdatascience.com/sorting-data-frames-in-pandas-a5a3af6f346a#:%7E:text=Let%E2%80%99%20start%20with%20sorting%20a%20data%20frame%20by,using%20a%20parameter%20called%20%E2%80%98by%E2%80%99%20%3A%20df.sort_values%20%28by%3D%27name%27%29</a:t>
            </a:r>
          </a:p>
          <a:p>
            <a:pPr marL="0" indent="0">
              <a:buNone/>
            </a:pPr>
            <a:r>
              <a:rPr lang="en-US" sz="1100" i="1" dirty="0">
                <a:effectLst/>
              </a:rPr>
              <a:t>Low-Income Housing Tax Credit (LIHTC): Tenant Level Data | HUD USER</a:t>
            </a:r>
            <a:r>
              <a:rPr lang="en-US" sz="1100" dirty="0">
                <a:effectLst/>
              </a:rPr>
              <a:t>. (2020). U.S. Department of Housing and Urban Development. https://www.huduser.gov/portal/datasets/lihtc/tenant.html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Mental Health America. (2019). </a:t>
            </a:r>
            <a:r>
              <a:rPr lang="en-US" sz="1100" i="1" dirty="0">
                <a:effectLst/>
              </a:rPr>
              <a:t>The State of Mental Health in America</a:t>
            </a:r>
            <a:r>
              <a:rPr lang="en-US" sz="1100" dirty="0">
                <a:effectLst/>
              </a:rPr>
              <a:t>. </a:t>
            </a:r>
            <a:r>
              <a:rPr lang="en-US" sz="1100" dirty="0">
                <a:effectLst/>
                <a:hlinkClick r:id="rId2"/>
              </a:rPr>
              <a:t>https://mhanational.org/sites/default/files/2019-09/2019%20MH%20in%20America%20Final.pdf</a:t>
            </a:r>
            <a:endParaRPr lang="en-US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National Coalition for the Homeless. (2009, July). Mental Illness and Homelessness. https://www.nationalhomeless.org/factsheets/Mental_Illness.pdf</a:t>
            </a:r>
          </a:p>
          <a:p>
            <a:pPr marL="0" indent="0">
              <a:buNone/>
            </a:pPr>
            <a:r>
              <a:rPr lang="en-US" sz="1100" i="1" dirty="0">
                <a:effectLst/>
              </a:rPr>
              <a:t>PIT and HIC Data Since 2007</a:t>
            </a:r>
            <a:r>
              <a:rPr lang="en-US" sz="1100" dirty="0">
                <a:effectLst/>
              </a:rPr>
              <a:t>. (2022, February). HUD Exchange. https://www.hudexchange.info/resource/3031/pit-and-hic-data-since-2007/</a:t>
            </a:r>
          </a:p>
          <a:p>
            <a:pPr marL="0" indent="0">
              <a:buNone/>
            </a:pPr>
            <a:r>
              <a:rPr lang="en-US" sz="1100" dirty="0" err="1">
                <a:effectLst/>
              </a:rPr>
              <a:t>Pramoditha</a:t>
            </a:r>
            <a:r>
              <a:rPr lang="en-US" sz="1100" dirty="0">
                <a:effectLst/>
              </a:rPr>
              <a:t>, R. (2021, December 16). </a:t>
            </a:r>
            <a:r>
              <a:rPr lang="en-US" sz="1100" i="1" dirty="0">
                <a:effectLst/>
              </a:rPr>
              <a:t>Train a regression model using a decision tree - Towards Data Science</a:t>
            </a:r>
            <a:r>
              <a:rPr lang="en-US" sz="1100" dirty="0">
                <a:effectLst/>
              </a:rPr>
              <a:t>. Medium. https://towardsdatascience.com/train-a-regression-model-using-a-decision-tree-70012c22bcc1</a:t>
            </a:r>
          </a:p>
          <a:p>
            <a:pPr marL="0" indent="0">
              <a:buNone/>
            </a:pPr>
            <a:r>
              <a:rPr lang="en-US" sz="1100" dirty="0" err="1"/>
              <a:t>Tarr</a:t>
            </a:r>
            <a:r>
              <a:rPr lang="en-US" sz="1100" dirty="0"/>
              <a:t>, P. (2020, February 3). Homelessness and Mental Illness: A Challenge to Our Society. Brain &amp; Behavior Research Foundation. https://www.bbrfoundation.org/blog/homelessness-and-mental-illness-challenge-our-society</a:t>
            </a:r>
          </a:p>
        </p:txBody>
      </p:sp>
    </p:spTree>
    <p:extLst>
      <p:ext uri="{BB962C8B-B14F-4D97-AF65-F5344CB8AC3E}">
        <p14:creationId xmlns:p14="http://schemas.microsoft.com/office/powerpoint/2010/main" val="108989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51EC52-D9E8-42A2-8B84-9848EEF0A183}"/>
              </a:ext>
            </a:extLst>
          </p:cNvPr>
          <p:cNvSpPr/>
          <p:nvPr/>
        </p:nvSpPr>
        <p:spPr>
          <a:xfrm>
            <a:off x="-147485" y="331705"/>
            <a:ext cx="11235813" cy="1625766"/>
          </a:xfrm>
          <a:prstGeom prst="rightArrow">
            <a:avLst>
              <a:gd name="adj1" fmla="val 50000"/>
              <a:gd name="adj2" fmla="val 6911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B546D-899E-4E3D-BA7F-A881C7B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85FCD-054B-0DCC-1910-BDDBAFEF2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93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4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339E-FFC9-4B0F-B2B7-4E911282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41828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Research</a:t>
            </a:r>
            <a:br>
              <a:rPr lang="en-US" sz="6600" dirty="0"/>
            </a:br>
            <a:r>
              <a:rPr lang="en-US" sz="6600" dirty="0"/>
              <a:t>Problem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1DB23-4B07-F746-9640-23224DF2F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97098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52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150CC-C6B5-4ED5-B668-450AEE5A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1B99-C29F-4C7D-BE0E-4FE19EEC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1239927"/>
            <a:ext cx="6895933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factors affect a state’s homeless population?  </a:t>
            </a:r>
          </a:p>
          <a:p>
            <a:endParaRPr lang="en-US" sz="2000" dirty="0"/>
          </a:p>
          <a:p>
            <a:r>
              <a:rPr lang="en-US" sz="2000" dirty="0"/>
              <a:t>Can certain factors, data points, of a state be used to predict the homeless population of a state? </a:t>
            </a:r>
          </a:p>
          <a:p>
            <a:endParaRPr lang="en-US" sz="2000" dirty="0"/>
          </a:p>
          <a:p>
            <a:r>
              <a:rPr lang="en-US" sz="2000" dirty="0"/>
              <a:t>Could addressing these factors help tackle the problem of homelessness?</a:t>
            </a:r>
          </a:p>
        </p:txBody>
      </p:sp>
    </p:spTree>
    <p:extLst>
      <p:ext uri="{BB962C8B-B14F-4D97-AF65-F5344CB8AC3E}">
        <p14:creationId xmlns:p14="http://schemas.microsoft.com/office/powerpoint/2010/main" val="100952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9700-3B67-4523-9752-236E94A8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7CAB-F01A-4000-B749-54CCDF1FC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 dirty="0"/>
              <a:t>Data from the Substance Abuse and Mental Health Services Administration that contains illicit drug use </a:t>
            </a:r>
          </a:p>
          <a:p>
            <a:r>
              <a:rPr lang="en-US" sz="2400" dirty="0"/>
              <a:t>Data from the US Department of Housing and Urban Development that contain homelessness population and shelters available year round</a:t>
            </a:r>
          </a:p>
          <a:p>
            <a:r>
              <a:rPr lang="en-US" sz="2400" dirty="0"/>
              <a:t>State’s populations </a:t>
            </a:r>
          </a:p>
          <a:p>
            <a:r>
              <a:rPr lang="en-US" sz="2400" dirty="0"/>
              <a:t>Data from Mental Health America that ranks states mental illness prevalence as well as availability and ability to provide treatment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8B479-90CD-4ED7-9FFA-849EE0FC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Methodology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2217FC7-0BC9-EFEE-9CF9-2055AAAEA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51479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8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0B389-B636-416E-BDED-71B2DD6A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Results: Exploratory Data Analysis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6E7124-9EED-4547-9455-0458B8ED9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35" b="55794"/>
          <a:stretch/>
        </p:blipFill>
        <p:spPr>
          <a:xfrm>
            <a:off x="8734697" y="4273160"/>
            <a:ext cx="3125241" cy="160763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3310958-438E-480F-8744-0D806EAE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3" y="490451"/>
            <a:ext cx="3488860" cy="2564311"/>
          </a:xfrm>
          <a:prstGeom prst="rect">
            <a:avLst/>
          </a:prstGeom>
        </p:spPr>
      </p:pic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A75E115-A92F-4857-9ADD-1C25FB746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858" y="490450"/>
            <a:ext cx="3677125" cy="256431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F62EE71-F632-47FF-A0CF-3F2236D38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986" y="496855"/>
            <a:ext cx="3743050" cy="250378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B2CFE4-D599-CCD4-6DA2-847CF3C6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09" y="3923901"/>
            <a:ext cx="4007407" cy="24372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Limited correlations seen in the charts above with homeless % </a:t>
            </a:r>
          </a:p>
          <a:p>
            <a:pPr lvl="1"/>
            <a:r>
              <a:rPr lang="en-US" sz="1600" dirty="0"/>
              <a:t>Drug Use (left)</a:t>
            </a:r>
          </a:p>
          <a:p>
            <a:pPr lvl="1"/>
            <a:r>
              <a:rPr lang="en-US" sz="1600" dirty="0"/>
              <a:t>Beds (center)</a:t>
            </a:r>
          </a:p>
          <a:p>
            <a:pPr lvl="1"/>
            <a:r>
              <a:rPr lang="en-US" sz="1600" dirty="0"/>
              <a:t>Mental Health (right) </a:t>
            </a:r>
          </a:p>
          <a:p>
            <a:r>
              <a:rPr lang="en-US" sz="2000" dirty="0"/>
              <a:t>Heatmap from Python shown on the right</a:t>
            </a:r>
          </a:p>
        </p:txBody>
      </p:sp>
    </p:spTree>
    <p:extLst>
      <p:ext uri="{BB962C8B-B14F-4D97-AF65-F5344CB8AC3E}">
        <p14:creationId xmlns:p14="http://schemas.microsoft.com/office/powerpoint/2010/main" val="22432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18BBD-1258-4205-B2CC-A0904468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Results: Models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886CC-C07B-4416-A676-0F7DB9E6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Random Forest Model </a:t>
            </a:r>
          </a:p>
          <a:p>
            <a:pPr lvl="1"/>
            <a:r>
              <a:rPr lang="en-US" sz="2000" dirty="0"/>
              <a:t>MSE for </a:t>
            </a:r>
            <a:r>
              <a:rPr lang="en-US" sz="2000" dirty="0" err="1"/>
              <a:t>DTReg</a:t>
            </a:r>
            <a:r>
              <a:rPr lang="en-US" sz="2000" dirty="0"/>
              <a:t> (All features):  0.01</a:t>
            </a:r>
          </a:p>
          <a:p>
            <a:pPr lvl="1"/>
            <a:r>
              <a:rPr lang="en-US" sz="2000" dirty="0"/>
              <a:t>MAE for </a:t>
            </a:r>
            <a:r>
              <a:rPr lang="en-US" sz="2000" dirty="0" err="1"/>
              <a:t>DTReg</a:t>
            </a:r>
            <a:r>
              <a:rPr lang="en-US" sz="2000" dirty="0"/>
              <a:t> (All features):  0.06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Sequential Neural Network Model</a:t>
            </a:r>
          </a:p>
          <a:p>
            <a:pPr lvl="1"/>
            <a:r>
              <a:rPr lang="en-US" sz="2000" dirty="0"/>
              <a:t>Loss = 0.0112</a:t>
            </a:r>
          </a:p>
          <a:p>
            <a:pPr lvl="1"/>
            <a:r>
              <a:rPr lang="en-US" sz="2000" dirty="0"/>
              <a:t>MAE = 0.0747</a:t>
            </a:r>
          </a:p>
          <a:p>
            <a:pPr lvl="1"/>
            <a:r>
              <a:rPr lang="en-US" sz="2000" dirty="0"/>
              <a:t>Training and Validation Loss and MAE graphs shown on the right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483153-C4FE-474B-A5F3-B00479B4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83" y="356812"/>
            <a:ext cx="4194886" cy="285207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073BC-1301-444D-82AF-63FED0A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3519052"/>
            <a:ext cx="4191000" cy="28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A9AF024C-B4E2-8EB9-F9FB-2A664020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3" r="12730" b="-1"/>
          <a:stretch/>
        </p:blipFill>
        <p:spPr>
          <a:xfrm>
            <a:off x="6728728" y="1690688"/>
            <a:ext cx="5463274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EF0F-8742-4D1F-8475-94EA952B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0DD0-036D-4780-9F68-5B4EED8A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Homelessness is predictable with the correct factors and using a model with a good fit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Prediction models could help a state’s or city’s approach to homelessness by initiating projects that tackle the causes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Could lead to improvements in shelter availability based on other factors in a state or city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Future research looking at a city level would allow for more data points and perhaps a better model and predictions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Future research including new factors like a state’s or city’s average rent prices as well as average income</a:t>
            </a:r>
          </a:p>
        </p:txBody>
      </p:sp>
    </p:spTree>
    <p:extLst>
      <p:ext uri="{BB962C8B-B14F-4D97-AF65-F5344CB8AC3E}">
        <p14:creationId xmlns:p14="http://schemas.microsoft.com/office/powerpoint/2010/main" val="411931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19972</TotalTime>
  <Words>1049</Words>
  <Application>Microsoft Office PowerPoint</Application>
  <PresentationFormat>Widescreen</PresentationFormat>
  <Paragraphs>80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Homelessness in America </vt:lpstr>
      <vt:lpstr>Contents</vt:lpstr>
      <vt:lpstr>Research Problem</vt:lpstr>
      <vt:lpstr>Research Questions</vt:lpstr>
      <vt:lpstr>Data</vt:lpstr>
      <vt:lpstr>Methodology </vt:lpstr>
      <vt:lpstr>Results: Exploratory Data Analysis</vt:lpstr>
      <vt:lpstr>Results: Models</vt:lpstr>
      <vt:lpstr>Conclusions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Homelessness in America</dc:title>
  <dc:creator>Ashley Mimaki</dc:creator>
  <cp:lastModifiedBy>Mimaki, Ashley K</cp:lastModifiedBy>
  <cp:revision>9</cp:revision>
  <dcterms:created xsi:type="dcterms:W3CDTF">2022-03-17T20:15:13Z</dcterms:created>
  <dcterms:modified xsi:type="dcterms:W3CDTF">2022-05-01T03:37:30Z</dcterms:modified>
</cp:coreProperties>
</file>