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Testes d’intrusion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Méthodologie de teste d’intrusion</a:t>
            </a:r>
          </a:p>
          <a:p>
            <a:r>
              <a:rPr lang="fr-FR" dirty="0" smtClean="0"/>
              <a:t>Collecte d’information</a:t>
            </a:r>
          </a:p>
          <a:p>
            <a:r>
              <a:rPr lang="fr-FR" dirty="0" smtClean="0"/>
              <a:t>Scanner</a:t>
            </a:r>
          </a:p>
          <a:p>
            <a:r>
              <a:rPr lang="fr-FR" dirty="0" smtClean="0"/>
              <a:t>Intrusion et Exploitation</a:t>
            </a:r>
          </a:p>
          <a:p>
            <a:r>
              <a:rPr lang="fr-FR" dirty="0" smtClean="0"/>
              <a:t>Maintenir l’accès et élévation des privilèges</a:t>
            </a:r>
          </a:p>
          <a:p>
            <a:r>
              <a:rPr lang="fr-FR" dirty="0" smtClean="0"/>
              <a:t>Effacer les traces d’intrusion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6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de teste d’intrusion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Collecte</a:t>
            </a:r>
            <a:r>
              <a:rPr lang="en-US" dirty="0" smtClean="0"/>
              <a:t> </a:t>
            </a:r>
            <a:r>
              <a:rPr lang="en-US" dirty="0" err="1" smtClean="0"/>
              <a:t>d’information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et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Maintenir</a:t>
            </a:r>
            <a:r>
              <a:rPr lang="en-US" dirty="0" smtClean="0"/>
              <a:t> </a:t>
            </a:r>
            <a:r>
              <a:rPr lang="en-US" dirty="0" err="1" smtClean="0"/>
              <a:t>l’accès</a:t>
            </a:r>
            <a:r>
              <a:rPr lang="en-US" dirty="0" smtClean="0"/>
              <a:t> et </a:t>
            </a:r>
            <a:r>
              <a:rPr lang="en-US" dirty="0" err="1" smtClean="0"/>
              <a:t>élévation</a:t>
            </a:r>
            <a:r>
              <a:rPr lang="en-US" dirty="0" smtClean="0"/>
              <a:t> des </a:t>
            </a:r>
            <a:r>
              <a:rPr lang="en-US" dirty="0" err="1" smtClean="0"/>
              <a:t>privilèges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Effacer les traces </a:t>
            </a:r>
            <a:r>
              <a:rPr lang="en-US" dirty="0" err="1" smtClean="0"/>
              <a:t>d’intrusion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2024</TotalTime>
  <Words>47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Testes d’intrusion</vt:lpstr>
      <vt:lpstr>Plan</vt:lpstr>
      <vt:lpstr>Méthodologie de teste d’intrusion</vt:lpstr>
      <vt:lpstr>Collecte d’information</vt:lpstr>
      <vt:lpstr>scanner</vt:lpstr>
      <vt:lpstr>Intrusion et exploitation</vt:lpstr>
      <vt:lpstr>Maintenir l’accès et élévation des privilèges</vt:lpstr>
      <vt:lpstr>Effacer les traces d’intrusion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15</cp:revision>
  <dcterms:created xsi:type="dcterms:W3CDTF">2015-05-20T17:46:38Z</dcterms:created>
  <dcterms:modified xsi:type="dcterms:W3CDTF">2015-05-24T23:08:20Z</dcterms:modified>
</cp:coreProperties>
</file>