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Les firewalls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Les firewalls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10</cp:revision>
  <dcterms:created xsi:type="dcterms:W3CDTF">2015-05-20T17:46:38Z</dcterms:created>
  <dcterms:modified xsi:type="dcterms:W3CDTF">2015-05-24T13:15:25Z</dcterms:modified>
</cp:coreProperties>
</file>