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Intrusion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et intrusion </a:t>
            </a:r>
            <a:r>
              <a:rPr lang="fr-FR" dirty="0" err="1" smtClean="0"/>
              <a:t>pevention</a:t>
            </a:r>
            <a:r>
              <a:rPr lang="fr-FR" dirty="0" smtClean="0"/>
              <a:t> </a:t>
            </a:r>
            <a:r>
              <a:rPr lang="fr-FR" smtClean="0"/>
              <a:t>systems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Intrusion detection systems et intrusion pevention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11</cp:revision>
  <dcterms:created xsi:type="dcterms:W3CDTF">2015-05-20T17:46:38Z</dcterms:created>
  <dcterms:modified xsi:type="dcterms:W3CDTF">2015-05-24T13:16:22Z</dcterms:modified>
</cp:coreProperties>
</file>