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r>
              <a:rPr lang="fr-FR" smtClean="0"/>
              <a:t> networks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Les virtual private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2015-05-24T13:16:01Z</dcterms:modified>
</cp:coreProperties>
</file>