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pots de miel (</a:t>
            </a:r>
            <a:r>
              <a:rPr lang="fr-FR" smtClean="0"/>
              <a:t>honeypots)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Abdessabour arous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06129" y="63879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ESPRIT 2015</a:t>
            </a:r>
          </a:p>
        </p:txBody>
      </p:sp>
    </p:spTree>
    <p:extLst>
      <p:ext uri="{BB962C8B-B14F-4D97-AF65-F5344CB8AC3E}">
        <p14:creationId xmlns:p14="http://schemas.microsoft.com/office/powerpoint/2010/main" val="467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2012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Les pots de miel (honeypots)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concepts</dc:title>
  <dc:creator>abdessabour arous</dc:creator>
  <cp:lastModifiedBy>abdessabour arous</cp:lastModifiedBy>
  <cp:revision>10</cp:revision>
  <dcterms:created xsi:type="dcterms:W3CDTF">2015-05-20T17:46:38Z</dcterms:created>
  <dcterms:modified xsi:type="dcterms:W3CDTF">2015-05-24T13:16:50Z</dcterms:modified>
</cp:coreProperties>
</file>