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D19C-D550-4FC0-9E93-9F10708ABDB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46BC-B92D-421C-AFEC-66FE9526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9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D19C-D550-4FC0-9E93-9F10708ABDB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46BC-B92D-421C-AFEC-66FE9526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D19C-D550-4FC0-9E93-9F10708ABDB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46BC-B92D-421C-AFEC-66FE9526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D19C-D550-4FC0-9E93-9F10708ABDB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46BC-B92D-421C-AFEC-66FE9526683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7181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D19C-D550-4FC0-9E93-9F10708ABDB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46BC-B92D-421C-AFEC-66FE9526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53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D19C-D550-4FC0-9E93-9F10708ABDB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46BC-B92D-421C-AFEC-66FE9526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85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D19C-D550-4FC0-9E93-9F10708ABDB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46BC-B92D-421C-AFEC-66FE9526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28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D19C-D550-4FC0-9E93-9F10708ABDB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46BC-B92D-421C-AFEC-66FE9526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13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D19C-D550-4FC0-9E93-9F10708ABDB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46BC-B92D-421C-AFEC-66FE9526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1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D19C-D550-4FC0-9E93-9F10708ABDB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46BC-B92D-421C-AFEC-66FE9526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4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D19C-D550-4FC0-9E93-9F10708ABDB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46BC-B92D-421C-AFEC-66FE9526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3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D19C-D550-4FC0-9E93-9F10708ABDB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46BC-B92D-421C-AFEC-66FE9526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2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D19C-D550-4FC0-9E93-9F10708ABDB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46BC-B92D-421C-AFEC-66FE9526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7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D19C-D550-4FC0-9E93-9F10708ABDB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46BC-B92D-421C-AFEC-66FE9526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7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D19C-D550-4FC0-9E93-9F10708ABDB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46BC-B92D-421C-AFEC-66FE9526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D19C-D550-4FC0-9E93-9F10708ABDB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46BC-B92D-421C-AFEC-66FE9526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6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D19C-D550-4FC0-9E93-9F10708ABDB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46BC-B92D-421C-AFEC-66FE9526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1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D7D19C-D550-4FC0-9E93-9F10708ABDB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146BC-B92D-421C-AFEC-66FE9526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                                               </a:t>
            </a:r>
            <a:r>
              <a:rPr lang="en-US" sz="2400" dirty="0" smtClean="0"/>
              <a:t>Requirement</a:t>
            </a:r>
            <a:r>
              <a:rPr lang="en-US" sz="2000" dirty="0" smtClean="0"/>
              <a:t> </a:t>
            </a:r>
            <a:r>
              <a:rPr lang="en-US" sz="2400" dirty="0" smtClean="0"/>
              <a:t>Document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Project Name:  Sales management system</a:t>
            </a:r>
          </a:p>
          <a:p>
            <a:r>
              <a:rPr lang="en-US" sz="2400" dirty="0"/>
              <a:t>Development Group: </a:t>
            </a:r>
            <a:r>
              <a:rPr lang="en-US" sz="2400" dirty="0" smtClean="0"/>
              <a:t>CS-SW-AO3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Presentation Is Prepared By:</a:t>
            </a:r>
          </a:p>
          <a:p>
            <a:r>
              <a:rPr lang="en-US" sz="2400" dirty="0" smtClean="0"/>
              <a:t>Shaheen Sadatzai</a:t>
            </a:r>
          </a:p>
          <a:p>
            <a:r>
              <a:rPr lang="en-US" sz="2400" dirty="0" smtClean="0"/>
              <a:t>Faisal Azizi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878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Activity Diagram (Registering            Customers)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45" y="2052637"/>
            <a:ext cx="9680027" cy="4631941"/>
          </a:xfrm>
        </p:spPr>
      </p:pic>
    </p:spTree>
    <p:extLst>
      <p:ext uri="{BB962C8B-B14F-4D97-AF65-F5344CB8AC3E}">
        <p14:creationId xmlns:p14="http://schemas.microsoft.com/office/powerpoint/2010/main" val="88605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Deleting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Scenario:</a:t>
            </a:r>
          </a:p>
          <a:p>
            <a:r>
              <a:rPr lang="en-US" dirty="0" smtClean="0"/>
              <a:t>When the store keeper wants to delete  a record then he/she </a:t>
            </a:r>
          </a:p>
          <a:p>
            <a:r>
              <a:rPr lang="en-US" dirty="0" smtClean="0"/>
              <a:t>Select  a record and perform the deletion.</a:t>
            </a:r>
          </a:p>
          <a:p>
            <a:r>
              <a:rPr lang="en-US" dirty="0" smtClean="0"/>
              <a:t>Pre condition:</a:t>
            </a:r>
          </a:p>
          <a:p>
            <a:r>
              <a:rPr lang="en-US" dirty="0" smtClean="0"/>
              <a:t>The  record should exist.</a:t>
            </a:r>
          </a:p>
          <a:p>
            <a:r>
              <a:rPr lang="en-US" dirty="0" smtClean="0"/>
              <a:t>Post condition:</a:t>
            </a:r>
          </a:p>
          <a:p>
            <a:r>
              <a:rPr lang="en-US" dirty="0" smtClean="0"/>
              <a:t>After performing the delete operation the record should be removed.</a:t>
            </a:r>
          </a:p>
        </p:txBody>
      </p:sp>
    </p:spTree>
    <p:extLst>
      <p:ext uri="{BB962C8B-B14F-4D97-AF65-F5344CB8AC3E}">
        <p14:creationId xmlns:p14="http://schemas.microsoft.com/office/powerpoint/2010/main" val="81794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Activity Diagram (Deleting Records)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31" y="2052637"/>
            <a:ext cx="8755117" cy="4631941"/>
          </a:xfrm>
        </p:spPr>
      </p:pic>
    </p:spTree>
    <p:extLst>
      <p:ext uri="{BB962C8B-B14F-4D97-AF65-F5344CB8AC3E}">
        <p14:creationId xmlns:p14="http://schemas.microsoft.com/office/powerpoint/2010/main" val="66717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Report Generation(Use Case)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Scenario:</a:t>
            </a:r>
          </a:p>
          <a:p>
            <a:r>
              <a:rPr lang="en-US" dirty="0" smtClean="0"/>
              <a:t>The Store keeper can  generate different kind of reports from the System.</a:t>
            </a:r>
          </a:p>
          <a:p>
            <a:r>
              <a:rPr lang="en-US" dirty="0" smtClean="0"/>
              <a:t>Pre condition:</a:t>
            </a:r>
          </a:p>
          <a:p>
            <a:r>
              <a:rPr lang="en-US" dirty="0" smtClean="0"/>
              <a:t>The Data should exist in the system for report generation.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75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Diagram(Deleting Records)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38" y="1555531"/>
            <a:ext cx="9669517" cy="5097517"/>
          </a:xfrm>
        </p:spPr>
      </p:pic>
    </p:spTree>
    <p:extLst>
      <p:ext uri="{BB962C8B-B14F-4D97-AF65-F5344CB8AC3E}">
        <p14:creationId xmlns:p14="http://schemas.microsoft.com/office/powerpoint/2010/main" val="3328159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Purchased Items(Use Case)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457" y="2073939"/>
            <a:ext cx="8946541" cy="4195481"/>
          </a:xfrm>
        </p:spPr>
        <p:txBody>
          <a:bodyPr/>
          <a:lstStyle/>
          <a:p>
            <a:r>
              <a:rPr lang="en-US" dirty="0" smtClean="0"/>
              <a:t>Scenario:</a:t>
            </a:r>
          </a:p>
          <a:p>
            <a:r>
              <a:rPr lang="en-US" dirty="0" smtClean="0"/>
              <a:t>The store keeper should store the purchased items into the database .Firstly the supplier registered.</a:t>
            </a:r>
          </a:p>
          <a:p>
            <a:r>
              <a:rPr lang="en-US" dirty="0" smtClean="0"/>
              <a:t>Pre condition:</a:t>
            </a:r>
          </a:p>
          <a:p>
            <a:r>
              <a:rPr lang="en-US" dirty="0" smtClean="0"/>
              <a:t>The supplier should  be registered before storing the records.</a:t>
            </a:r>
          </a:p>
          <a:p>
            <a:r>
              <a:rPr lang="en-US" dirty="0" smtClean="0"/>
              <a:t>Post condition:</a:t>
            </a:r>
          </a:p>
          <a:p>
            <a:r>
              <a:rPr lang="en-US" dirty="0" smtClean="0"/>
              <a:t>All the records of this purchase  should be present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22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Activity Diagram (Storing Purchased Items)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8" y="1765738"/>
            <a:ext cx="10762592" cy="5018690"/>
          </a:xfrm>
        </p:spPr>
      </p:pic>
    </p:spTree>
    <p:extLst>
      <p:ext uri="{BB962C8B-B14F-4D97-AF65-F5344CB8AC3E}">
        <p14:creationId xmlns:p14="http://schemas.microsoft.com/office/powerpoint/2010/main" val="48625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Business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A super store is facing problems in to compete with it's counterpart's </a:t>
            </a:r>
          </a:p>
          <a:p>
            <a:r>
              <a:rPr lang="en-US" sz="1800" dirty="0"/>
              <a:t>because of the lack of a good record keeping system .They are not able to</a:t>
            </a:r>
          </a:p>
          <a:p>
            <a:r>
              <a:rPr lang="en-US" sz="1800" dirty="0"/>
              <a:t>h</a:t>
            </a:r>
            <a:r>
              <a:rPr lang="en-US" sz="1800" dirty="0" smtClean="0"/>
              <a:t>ave a </a:t>
            </a:r>
            <a:r>
              <a:rPr lang="en-US" sz="1800" dirty="0"/>
              <a:t>exact records of the deals with there customers and </a:t>
            </a:r>
            <a:r>
              <a:rPr lang="en-US" sz="1800" dirty="0" err="1"/>
              <a:t>supliers</a:t>
            </a:r>
            <a:r>
              <a:rPr lang="en-US" sz="1800" dirty="0"/>
              <a:t>. And how much</a:t>
            </a:r>
          </a:p>
          <a:p>
            <a:r>
              <a:rPr lang="en-US" sz="1800" dirty="0"/>
              <a:t>loan they have on there </a:t>
            </a:r>
            <a:r>
              <a:rPr lang="en-US" sz="1800" dirty="0" smtClean="0"/>
              <a:t>customers . Beside </a:t>
            </a:r>
            <a:r>
              <a:rPr lang="en-US" sz="1800" dirty="0"/>
              <a:t>this some times they don't have</a:t>
            </a:r>
          </a:p>
          <a:p>
            <a:r>
              <a:rPr lang="en-US" sz="1800" dirty="0"/>
              <a:t>information about there stock whether an item is available or not so if it'</a:t>
            </a:r>
          </a:p>
          <a:p>
            <a:r>
              <a:rPr lang="en-US" sz="1800" dirty="0"/>
              <a:t>s not available they can't provide items to customers on time that is why </a:t>
            </a:r>
          </a:p>
          <a:p>
            <a:r>
              <a:rPr lang="en-US" sz="1800" dirty="0"/>
              <a:t>they are losing customers day by </a:t>
            </a:r>
            <a:r>
              <a:rPr lang="en-US" sz="1800" dirty="0" smtClean="0"/>
              <a:t>day . And </a:t>
            </a:r>
            <a:r>
              <a:rPr lang="en-US" sz="1800" dirty="0"/>
              <a:t>the can't identify there long term</a:t>
            </a:r>
          </a:p>
          <a:p>
            <a:r>
              <a:rPr lang="en-US" sz="1800" dirty="0"/>
              <a:t>customers to give them extra discount.</a:t>
            </a:r>
          </a:p>
          <a:p>
            <a:r>
              <a:rPr lang="en-US" sz="1800" dirty="0"/>
              <a:t>- So an information system is needed  to solve all the problems of the super store .</a:t>
            </a:r>
          </a:p>
        </p:txBody>
      </p:sp>
    </p:spTree>
    <p:extLst>
      <p:ext uri="{BB962C8B-B14F-4D97-AF65-F5344CB8AC3E}">
        <p14:creationId xmlns:p14="http://schemas.microsoft.com/office/powerpoint/2010/main" val="264975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User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-The system should provide the exact record of each customer and </a:t>
            </a:r>
            <a:r>
              <a:rPr lang="en-US" dirty="0" smtClean="0"/>
              <a:t>suppliers . </a:t>
            </a:r>
          </a:p>
          <a:p>
            <a:r>
              <a:rPr lang="en-US" dirty="0" smtClean="0"/>
              <a:t>And </a:t>
            </a:r>
            <a:r>
              <a:rPr lang="en-US" dirty="0"/>
              <a:t>the system should alert the </a:t>
            </a:r>
            <a:r>
              <a:rPr lang="en-US" dirty="0" smtClean="0"/>
              <a:t>store keeper </a:t>
            </a:r>
            <a:r>
              <a:rPr lang="en-US" dirty="0"/>
              <a:t>if an item is not being left in the </a:t>
            </a:r>
            <a:r>
              <a:rPr lang="en-US" dirty="0" smtClean="0"/>
              <a:t>stock . And </a:t>
            </a:r>
            <a:r>
              <a:rPr lang="en-US" dirty="0"/>
              <a:t>the list of the available items and there price</a:t>
            </a:r>
          </a:p>
          <a:p>
            <a:r>
              <a:rPr lang="en-US" dirty="0"/>
              <a:t>And items bought from suppliers and there price. generate reports about the items sold ,profits </a:t>
            </a:r>
            <a:r>
              <a:rPr lang="en-US" dirty="0" smtClean="0"/>
              <a:t>etc</a:t>
            </a:r>
            <a:r>
              <a:rPr lang="en-US" dirty="0"/>
              <a:t>.</a:t>
            </a:r>
          </a:p>
          <a:p>
            <a:r>
              <a:rPr lang="en-US" dirty="0"/>
              <a:t>and the loans of suppliers on the super store.</a:t>
            </a:r>
          </a:p>
        </p:txBody>
      </p:sp>
    </p:spTree>
    <p:extLst>
      <p:ext uri="{BB962C8B-B14F-4D97-AF65-F5344CB8AC3E}">
        <p14:creationId xmlns:p14="http://schemas.microsoft.com/office/powerpoint/2010/main" val="216735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User 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-System should just accessed by a single </a:t>
            </a:r>
            <a:r>
              <a:rPr lang="en-US" dirty="0" smtClean="0"/>
              <a:t>authorized </a:t>
            </a:r>
            <a:r>
              <a:rPr lang="en-US" dirty="0"/>
              <a:t>administrator through a password.</a:t>
            </a:r>
          </a:p>
          <a:p>
            <a:r>
              <a:rPr lang="en-US" dirty="0"/>
              <a:t>-The system should store the  following info about the an </a:t>
            </a:r>
            <a:r>
              <a:rPr lang="en-US" dirty="0" smtClean="0"/>
              <a:t>Item(name ,price ,amount , supplier</a:t>
            </a:r>
            <a:r>
              <a:rPr lang="en-US" dirty="0"/>
              <a:t>).</a:t>
            </a:r>
          </a:p>
          <a:p>
            <a:r>
              <a:rPr lang="en-US" dirty="0"/>
              <a:t>-if the amount of the items is less than 10items in the stock the system should alert the keeper.</a:t>
            </a:r>
          </a:p>
          <a:p>
            <a:r>
              <a:rPr lang="en-US" dirty="0"/>
              <a:t>-The system should generate an items report which will </a:t>
            </a:r>
            <a:r>
              <a:rPr lang="en-US" dirty="0" smtClean="0"/>
              <a:t>contain </a:t>
            </a:r>
            <a:r>
              <a:rPr lang="en-US" dirty="0"/>
              <a:t>all current </a:t>
            </a:r>
            <a:r>
              <a:rPr lang="en-US" dirty="0" smtClean="0"/>
              <a:t>available </a:t>
            </a:r>
            <a:r>
              <a:rPr lang="en-US" dirty="0"/>
              <a:t>items and there </a:t>
            </a:r>
            <a:r>
              <a:rPr lang="en-US" dirty="0" smtClean="0"/>
              <a:t>Name , amount </a:t>
            </a:r>
            <a:r>
              <a:rPr lang="en-US" dirty="0"/>
              <a:t>,price and supplier</a:t>
            </a:r>
            <a:r>
              <a:rPr lang="en-US" dirty="0" smtClean="0"/>
              <a:t>.</a:t>
            </a:r>
          </a:p>
          <a:p>
            <a:r>
              <a:rPr lang="en-US" dirty="0"/>
              <a:t>-And another report for all sold items of current month or a specified month.</a:t>
            </a:r>
          </a:p>
          <a:p>
            <a:r>
              <a:rPr lang="en-US" dirty="0"/>
              <a:t>-Generate the year base </a:t>
            </a:r>
            <a:r>
              <a:rPr lang="en-US" dirty="0" smtClean="0"/>
              <a:t>reports.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1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-Report for those items which are not being sold for </a:t>
            </a:r>
            <a:r>
              <a:rPr lang="en-US" dirty="0" smtClean="0"/>
              <a:t>more than </a:t>
            </a:r>
            <a:r>
              <a:rPr lang="en-US" dirty="0"/>
              <a:t>a </a:t>
            </a:r>
            <a:r>
              <a:rPr lang="en-US" dirty="0" smtClean="0"/>
              <a:t>year . and </a:t>
            </a:r>
            <a:r>
              <a:rPr lang="en-US" dirty="0"/>
              <a:t>are </a:t>
            </a:r>
            <a:r>
              <a:rPr lang="en-US" dirty="0" smtClean="0"/>
              <a:t>available </a:t>
            </a:r>
            <a:r>
              <a:rPr lang="en-US" dirty="0"/>
              <a:t>at stock.</a:t>
            </a:r>
          </a:p>
          <a:p>
            <a:endParaRPr lang="en-US" dirty="0"/>
          </a:p>
          <a:p>
            <a:r>
              <a:rPr lang="en-US" dirty="0"/>
              <a:t>-The </a:t>
            </a:r>
            <a:r>
              <a:rPr lang="en-US" dirty="0" smtClean="0"/>
              <a:t>system </a:t>
            </a:r>
            <a:r>
              <a:rPr lang="en-US" dirty="0"/>
              <a:t>should store the info about the </a:t>
            </a:r>
            <a:r>
              <a:rPr lang="en-US" dirty="0" smtClean="0"/>
              <a:t>customer(name , fName ,address , phone , Record </a:t>
            </a:r>
            <a:r>
              <a:rPr lang="en-US" dirty="0"/>
              <a:t>of sales on</a:t>
            </a:r>
          </a:p>
          <a:p>
            <a:r>
              <a:rPr lang="en-US" dirty="0" smtClean="0"/>
              <a:t>Customer , start </a:t>
            </a:r>
            <a:r>
              <a:rPr lang="en-US" dirty="0"/>
              <a:t>of deal(date)).</a:t>
            </a:r>
          </a:p>
          <a:p>
            <a:r>
              <a:rPr lang="en-US" dirty="0"/>
              <a:t>-report of list of all customers.</a:t>
            </a:r>
          </a:p>
          <a:p>
            <a:r>
              <a:rPr lang="en-US" dirty="0" smtClean="0"/>
              <a:t>:- </a:t>
            </a:r>
            <a:r>
              <a:rPr lang="en-US" dirty="0"/>
              <a:t>if the customer deals with store for more than 3 Years then a 5% discount should be given.</a:t>
            </a:r>
          </a:p>
        </p:txBody>
      </p:sp>
    </p:spTree>
    <p:extLst>
      <p:ext uri="{BB962C8B-B14F-4D97-AF65-F5344CB8AC3E}">
        <p14:creationId xmlns:p14="http://schemas.microsoft.com/office/powerpoint/2010/main" val="228251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customer don't come for purchasing for more than </a:t>
            </a:r>
            <a:r>
              <a:rPr lang="en-US" dirty="0" smtClean="0"/>
              <a:t> 3 years </a:t>
            </a:r>
            <a:r>
              <a:rPr lang="en-US" dirty="0"/>
              <a:t>the record should be deleted.</a:t>
            </a:r>
          </a:p>
          <a:p>
            <a:r>
              <a:rPr lang="en-US" dirty="0"/>
              <a:t>-The system should store the info about the supplier(name ,records of </a:t>
            </a:r>
            <a:r>
              <a:rPr lang="en-US" dirty="0" smtClean="0"/>
              <a:t>supplied items , start </a:t>
            </a:r>
            <a:r>
              <a:rPr lang="en-US" dirty="0"/>
              <a:t>of deal).</a:t>
            </a:r>
          </a:p>
          <a:p>
            <a:r>
              <a:rPr lang="en-US" dirty="0"/>
              <a:t>-report of list of all suppliers.</a:t>
            </a:r>
          </a:p>
          <a:p>
            <a:r>
              <a:rPr lang="en-US" dirty="0" smtClean="0"/>
              <a:t>if </a:t>
            </a:r>
            <a:r>
              <a:rPr lang="en-US" dirty="0"/>
              <a:t>we don't buy the items from a supplier for more than  3years then </a:t>
            </a:r>
            <a:r>
              <a:rPr lang="en-US" dirty="0" smtClean="0"/>
              <a:t>record </a:t>
            </a:r>
            <a:r>
              <a:rPr lang="en-US" dirty="0"/>
              <a:t>should be </a:t>
            </a:r>
            <a:r>
              <a:rPr lang="en-US" dirty="0" smtClean="0"/>
              <a:t>deleted </a:t>
            </a:r>
            <a:r>
              <a:rPr lang="en-US" dirty="0" smtClean="0"/>
              <a:t>automatically.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6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         Functional  Requirements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requirement are showing the functionality of the system</a:t>
            </a:r>
          </a:p>
          <a:p>
            <a:r>
              <a:rPr lang="en-US" dirty="0" smtClean="0"/>
              <a:t>That should be  provided to fulfill the demands of the user.</a:t>
            </a:r>
          </a:p>
          <a:p>
            <a:r>
              <a:rPr lang="en-US" dirty="0" smtClean="0"/>
              <a:t>Here we have used the Use Cases for showing the functionality and </a:t>
            </a:r>
          </a:p>
          <a:p>
            <a:r>
              <a:rPr lang="en-US" dirty="0" smtClean="0"/>
              <a:t>The interaction of the user with system and the behavior of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7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Sales Management System ( Use Cases)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725" y="2052638"/>
            <a:ext cx="8422262" cy="4195762"/>
          </a:xfrm>
        </p:spPr>
      </p:pic>
    </p:spTree>
    <p:extLst>
      <p:ext uri="{BB962C8B-B14F-4D97-AF65-F5344CB8AC3E}">
        <p14:creationId xmlns:p14="http://schemas.microsoft.com/office/powerpoint/2010/main" val="59526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Registering Customers(Use Case)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Scenario:</a:t>
            </a:r>
          </a:p>
          <a:p>
            <a:r>
              <a:rPr lang="en-US" dirty="0" smtClean="0"/>
              <a:t>When a customer places an order then the store keeper should firstly</a:t>
            </a:r>
            <a:r>
              <a:rPr lang="en-US" dirty="0"/>
              <a:t> </a:t>
            </a:r>
            <a:r>
              <a:rPr lang="en-US" dirty="0" smtClean="0"/>
              <a:t>register the customer and then fulfill the order.</a:t>
            </a:r>
          </a:p>
          <a:p>
            <a:r>
              <a:rPr lang="en-US" dirty="0" smtClean="0"/>
              <a:t>Precondition:</a:t>
            </a:r>
          </a:p>
          <a:p>
            <a:r>
              <a:rPr lang="en-US" dirty="0" smtClean="0"/>
              <a:t>Before registration the customer should not be registered with the </a:t>
            </a:r>
          </a:p>
          <a:p>
            <a:r>
              <a:rPr lang="en-US" dirty="0" smtClean="0"/>
              <a:t>System.</a:t>
            </a:r>
          </a:p>
          <a:p>
            <a:r>
              <a:rPr lang="en-US" dirty="0" smtClean="0"/>
              <a:t>Post condition:</a:t>
            </a:r>
          </a:p>
          <a:p>
            <a:r>
              <a:rPr lang="en-US" dirty="0" smtClean="0"/>
              <a:t>After registration the customer should be registered with the System.</a:t>
            </a:r>
            <a:endParaRPr lang="en-US" dirty="0"/>
          </a:p>
          <a:p>
            <a:r>
              <a:rPr lang="en-US" dirty="0" smtClean="0"/>
              <a:t>Exception:</a:t>
            </a:r>
          </a:p>
          <a:p>
            <a:r>
              <a:rPr lang="en-US" dirty="0" smtClean="0"/>
              <a:t>If the customer is being registered before.  The registration should be canceled.</a:t>
            </a:r>
          </a:p>
        </p:txBody>
      </p:sp>
    </p:spTree>
    <p:extLst>
      <p:ext uri="{BB962C8B-B14F-4D97-AF65-F5344CB8AC3E}">
        <p14:creationId xmlns:p14="http://schemas.microsoft.com/office/powerpoint/2010/main" val="1427367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</TotalTime>
  <Words>767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                                               Requirement Document </vt:lpstr>
      <vt:lpstr>            Business Requirements</vt:lpstr>
      <vt:lpstr>             User Requirements</vt:lpstr>
      <vt:lpstr>      User Requirement Specification</vt:lpstr>
      <vt:lpstr>Continue…</vt:lpstr>
      <vt:lpstr>Continue…</vt:lpstr>
      <vt:lpstr>         Functional  Requirements</vt:lpstr>
      <vt:lpstr>    Sales Management System ( Use Cases)</vt:lpstr>
      <vt:lpstr>   Registering Customers(Use Case)</vt:lpstr>
      <vt:lpstr>     Activity Diagram (Registering            Customers)</vt:lpstr>
      <vt:lpstr>            Deleting Records</vt:lpstr>
      <vt:lpstr>        Activity Diagram (Deleting Records)</vt:lpstr>
      <vt:lpstr>       Report Generation(Use Case)</vt:lpstr>
      <vt:lpstr>Activity Diagram(Deleting Records)</vt:lpstr>
      <vt:lpstr>Storing Purchased Items(Use Case)</vt:lpstr>
      <vt:lpstr>         Activity Diagram (Storing Purchased Items)</vt:lpstr>
    </vt:vector>
  </TitlesOfParts>
  <Company>Moorche 30 DVDs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</dc:title>
  <dc:creator>MRT www.Win2Farsi.com</dc:creator>
  <cp:lastModifiedBy>MRT www.Win2Farsi.com</cp:lastModifiedBy>
  <cp:revision>11</cp:revision>
  <dcterms:created xsi:type="dcterms:W3CDTF">2017-04-05T06:54:05Z</dcterms:created>
  <dcterms:modified xsi:type="dcterms:W3CDTF">2017-04-20T04:56:43Z</dcterms:modified>
</cp:coreProperties>
</file>