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92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62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225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773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10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42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72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301" y="2793570"/>
            <a:ext cx="7972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EMPLOYEE  </a:t>
            </a:r>
          </a:p>
          <a:p>
            <a:r>
              <a:rPr lang="en-US" sz="7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7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SALARIES</a:t>
            </a:r>
            <a:endParaRPr lang="en-US" sz="7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404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Project Members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6029572" cy="359931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Abdul Tawab 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Admin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Jahanzeb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Mohammad 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Bashir</a:t>
            </a:r>
          </a:p>
          <a:p>
            <a:r>
              <a:rPr lang="en-US" sz="3200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Shadmer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Ebadullah</a:t>
            </a:r>
            <a:endParaRPr lang="en-US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Merwais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75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Employee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89408"/>
            <a:ext cx="8991713" cy="4668592"/>
          </a:xfrm>
        </p:spPr>
        <p:txBody>
          <a:bodyPr>
            <a:normAutofit/>
          </a:bodyPr>
          <a:lstStyle/>
          <a:p>
            <a:r>
              <a:rPr lang="en-US" dirty="0"/>
              <a:t>This is the system which helps the manager or department who ever use this, can help in maintaining, managing and storing, deleting, editing of Employee Salaries and there all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system will provide efficiency, fieriness, fast and clear Salary system. </a:t>
            </a: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the system of salaries form old system to new system.</a:t>
            </a:r>
          </a:p>
          <a:p>
            <a:r>
              <a:rPr lang="en-US" dirty="0" smtClean="0"/>
              <a:t>Employee Salaries is a system which calculates the </a:t>
            </a:r>
            <a:r>
              <a:rPr lang="en-US" dirty="0" smtClean="0"/>
              <a:t>system </a:t>
            </a:r>
            <a:r>
              <a:rPr lang="en-US" dirty="0" smtClean="0"/>
              <a:t>Salaries.</a:t>
            </a:r>
          </a:p>
          <a:p>
            <a:r>
              <a:rPr lang="en-US" dirty="0" smtClean="0"/>
              <a:t>This is the system where all records of employee is stored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50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 in combined of two main parts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117932"/>
            <a:ext cx="4698358" cy="4740068"/>
          </a:xfrm>
        </p:spPr>
        <p:txBody>
          <a:bodyPr>
            <a:normAutofit fontScale="77500" lnSpcReduction="20000"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E</a:t>
            </a:r>
            <a:r>
              <a:rPr lang="en-US" sz="5200" dirty="0" smtClean="0">
                <a:solidFill>
                  <a:schemeClr val="bg1"/>
                </a:solidFill>
              </a:rPr>
              <a:t>mployee</a:t>
            </a:r>
            <a:endParaRPr lang="en-US" sz="5100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Name </a:t>
            </a:r>
          </a:p>
          <a:p>
            <a:r>
              <a:rPr lang="en-US" dirty="0" smtClean="0"/>
              <a:t>F-name</a:t>
            </a:r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Phone number 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Work time </a:t>
            </a:r>
          </a:p>
          <a:p>
            <a:r>
              <a:rPr lang="en-US" dirty="0" smtClean="0"/>
              <a:t>Work team</a:t>
            </a:r>
          </a:p>
          <a:p>
            <a:r>
              <a:rPr lang="en-US" dirty="0" smtClean="0"/>
              <a:t>education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4" y="2117931"/>
            <a:ext cx="4700058" cy="4740068"/>
          </a:xfrm>
        </p:spPr>
        <p:txBody>
          <a:bodyPr>
            <a:normAutofit fontScale="77500" lnSpcReduction="20000"/>
          </a:bodyPr>
          <a:lstStyle/>
          <a:p>
            <a:r>
              <a:rPr lang="en-US" sz="5800" dirty="0" smtClean="0">
                <a:solidFill>
                  <a:schemeClr val="bg1"/>
                </a:solidFill>
              </a:rPr>
              <a:t>Salary</a:t>
            </a:r>
          </a:p>
          <a:p>
            <a:r>
              <a:rPr lang="en-US" sz="3300" dirty="0" smtClean="0"/>
              <a:t>Cash and </a:t>
            </a:r>
            <a:r>
              <a:rPr lang="en-US" sz="3300" dirty="0" err="1" smtClean="0"/>
              <a:t>chack</a:t>
            </a:r>
            <a:endParaRPr lang="en-US" sz="3300" dirty="0" smtClean="0"/>
          </a:p>
          <a:p>
            <a:r>
              <a:rPr lang="en-US" sz="3300" dirty="0" smtClean="0"/>
              <a:t>Currency</a:t>
            </a:r>
          </a:p>
          <a:p>
            <a:r>
              <a:rPr lang="en-US" sz="3300" dirty="0" smtClean="0"/>
              <a:t>Date of payment</a:t>
            </a:r>
          </a:p>
          <a:p>
            <a:r>
              <a:rPr lang="en-US" sz="3300" dirty="0" smtClean="0"/>
              <a:t>Bonus </a:t>
            </a:r>
          </a:p>
          <a:p>
            <a:r>
              <a:rPr lang="en-US" sz="3300" dirty="0" smtClean="0"/>
              <a:t>Charges</a:t>
            </a:r>
          </a:p>
          <a:p>
            <a:r>
              <a:rPr lang="en-US" sz="3300" dirty="0" smtClean="0"/>
              <a:t>Absence</a:t>
            </a:r>
          </a:p>
          <a:p>
            <a:r>
              <a:rPr lang="en-US" sz="3300" dirty="0" smtClean="0"/>
              <a:t>Bank charges</a:t>
            </a:r>
          </a:p>
          <a:p>
            <a:r>
              <a:rPr lang="en-US" sz="3300" dirty="0" smtClean="0"/>
              <a:t>Insurance</a:t>
            </a:r>
          </a:p>
          <a:p>
            <a:r>
              <a:rPr lang="en-US" sz="3300" dirty="0" smtClean="0"/>
              <a:t>Fines</a:t>
            </a:r>
          </a:p>
          <a:p>
            <a:r>
              <a:rPr lang="en-US" sz="3300" dirty="0" smtClean="0"/>
              <a:t>Tax</a:t>
            </a:r>
          </a:p>
        </p:txBody>
      </p:sp>
    </p:spTree>
    <p:extLst>
      <p:ext uri="{BB962C8B-B14F-4D97-AF65-F5344CB8AC3E}">
        <p14:creationId xmlns:p14="http://schemas.microsoft.com/office/powerpoint/2010/main" val="144576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Functionalities of 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44749" cy="436014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Adding</a:t>
            </a:r>
            <a:r>
              <a:rPr lang="en-US" sz="2800" dirty="0" smtClean="0"/>
              <a:t> : Our system will provide easier way to store </a:t>
            </a:r>
          </a:p>
          <a:p>
            <a:pPr marL="0" indent="0">
              <a:buNone/>
            </a:pPr>
            <a:r>
              <a:rPr lang="en-US" sz="2800" dirty="0" smtClean="0"/>
              <a:t>                   salaries and info of every employee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Editing</a:t>
            </a:r>
            <a:r>
              <a:rPr lang="en-US" sz="2800" dirty="0" smtClean="0"/>
              <a:t> : our system will have the functionality to </a:t>
            </a:r>
          </a:p>
          <a:p>
            <a:pPr marL="0" indent="0">
              <a:buNone/>
            </a:pPr>
            <a:r>
              <a:rPr lang="en-US" sz="2800" dirty="0" smtClean="0"/>
              <a:t>                   provide edition in the information and salary</a:t>
            </a:r>
          </a:p>
          <a:p>
            <a:pPr marL="0" indent="0">
              <a:buNone/>
            </a:pPr>
            <a:r>
              <a:rPr lang="en-US" sz="2800" dirty="0" smtClean="0"/>
              <a:t>                   system of employee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Deletion</a:t>
            </a:r>
            <a:r>
              <a:rPr lang="en-US" sz="2800" dirty="0" smtClean="0"/>
              <a:t> : we will provide deletion functionality to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delete any employee which is no more in that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Hierarchy of our system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one main package which is salary system.</a:t>
            </a:r>
          </a:p>
          <a:p>
            <a:r>
              <a:rPr lang="en-US" dirty="0" smtClean="0"/>
              <a:t>We have three sub packages in our system.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>
                <a:solidFill>
                  <a:schemeClr val="bg1"/>
                </a:solidFill>
              </a:rPr>
              <a:t>Utility</a:t>
            </a:r>
            <a:r>
              <a:rPr lang="en-US" dirty="0" smtClean="0"/>
              <a:t> : </a:t>
            </a:r>
            <a:r>
              <a:rPr lang="en-US" sz="3000" dirty="0" smtClean="0"/>
              <a:t>in utility we have two classes.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 : </a:t>
            </a:r>
            <a:r>
              <a:rPr lang="en-US" sz="3200" dirty="0" smtClean="0">
                <a:solidFill>
                  <a:schemeClr val="bg1"/>
                </a:solidFill>
              </a:rPr>
              <a:t>User </a:t>
            </a:r>
            <a:r>
              <a:rPr lang="en-US" sz="3200" dirty="0" smtClean="0"/>
              <a:t>:</a:t>
            </a:r>
            <a:r>
              <a:rPr lang="en-US" dirty="0" smtClean="0"/>
              <a:t>- it depends on the admin side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which has three attributes :-1) name 2-) password 3-)id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2 : </a:t>
            </a:r>
            <a:r>
              <a:rPr lang="en-US" sz="3200" dirty="0" smtClean="0">
                <a:solidFill>
                  <a:schemeClr val="bg1"/>
                </a:solidFill>
              </a:rPr>
              <a:t>login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:- it has two attributes :  username and password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Salary package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 info </a:t>
            </a:r>
            <a:r>
              <a:rPr lang="en-US" sz="3200" dirty="0" smtClean="0"/>
              <a:t>: </a:t>
            </a:r>
            <a:r>
              <a:rPr lang="en-US" sz="2800" dirty="0" smtClean="0"/>
              <a:t>attributes : id , primary salary , bonus , per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hour overloaded , date of </a:t>
            </a:r>
          </a:p>
          <a:p>
            <a:pPr marL="0" indent="0">
              <a:buNone/>
            </a:pPr>
            <a:r>
              <a:rPr lang="en-US" sz="2800" dirty="0" smtClean="0"/>
              <a:t>                      received , total salary.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Class detail</a:t>
            </a:r>
            <a:r>
              <a:rPr lang="en-US" sz="3200" dirty="0" smtClean="0"/>
              <a:t> : </a:t>
            </a:r>
            <a:r>
              <a:rPr lang="en-US" sz="2800" dirty="0" smtClean="0"/>
              <a:t>attributes : currency , cash and </a:t>
            </a:r>
            <a:r>
              <a:rPr lang="en-US" sz="2800" dirty="0" err="1" smtClean="0"/>
              <a:t>chack</a:t>
            </a:r>
            <a:r>
              <a:rPr lang="en-US" sz="2800" dirty="0" smtClean="0"/>
              <a:t> 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bank change 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bg1"/>
                </a:solidFill>
              </a:rPr>
              <a:t>Class charges </a:t>
            </a:r>
            <a:r>
              <a:rPr lang="en-US" sz="3200" dirty="0" smtClean="0"/>
              <a:t>: </a:t>
            </a:r>
            <a:r>
              <a:rPr lang="en-US" sz="2800" dirty="0" smtClean="0"/>
              <a:t>insurance : transport , absence , fines 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tax , total charges 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740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Employee Package 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3376523" cy="4295747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>
                <a:solidFill>
                  <a:schemeClr val="bg1"/>
                </a:solidFill>
              </a:rPr>
              <a:t>Class </a:t>
            </a:r>
            <a:r>
              <a:rPr lang="en-US" sz="2900" dirty="0" err="1" smtClean="0">
                <a:solidFill>
                  <a:schemeClr val="bg1"/>
                </a:solidFill>
              </a:rPr>
              <a:t>empinfo</a:t>
            </a:r>
            <a:r>
              <a:rPr lang="en-US" sz="2900" dirty="0" smtClean="0">
                <a:solidFill>
                  <a:schemeClr val="bg1"/>
                </a:solidFill>
              </a:rPr>
              <a:t> </a:t>
            </a:r>
            <a:r>
              <a:rPr lang="en-US" sz="2900" dirty="0" smtClean="0"/>
              <a:t>{</a:t>
            </a:r>
          </a:p>
          <a:p>
            <a:r>
              <a:rPr lang="en-US" sz="2900" dirty="0" smtClean="0"/>
              <a:t>Name </a:t>
            </a:r>
          </a:p>
          <a:p>
            <a:r>
              <a:rPr lang="en-US" sz="2900" dirty="0" smtClean="0"/>
              <a:t>F-name</a:t>
            </a:r>
          </a:p>
          <a:p>
            <a:r>
              <a:rPr lang="en-US" sz="2900" dirty="0" smtClean="0"/>
              <a:t>Last name</a:t>
            </a:r>
          </a:p>
          <a:p>
            <a:r>
              <a:rPr lang="en-US" sz="2900" dirty="0" smtClean="0"/>
              <a:t>Id</a:t>
            </a:r>
          </a:p>
          <a:p>
            <a:r>
              <a:rPr lang="en-US" sz="2900" dirty="0" smtClean="0"/>
              <a:t>Position</a:t>
            </a:r>
          </a:p>
          <a:p>
            <a:r>
              <a:rPr lang="en-US" sz="2900" dirty="0" smtClean="0"/>
              <a:t>Phone</a:t>
            </a:r>
          </a:p>
          <a:p>
            <a:r>
              <a:rPr lang="en-US" sz="2900" dirty="0" smtClean="0"/>
              <a:t>Date of birth</a:t>
            </a:r>
          </a:p>
          <a:p>
            <a:r>
              <a:rPr lang="en-US" sz="2900" dirty="0" smtClean="0"/>
              <a:t>Email</a:t>
            </a:r>
          </a:p>
          <a:p>
            <a:r>
              <a:rPr lang="en-US" sz="2900" dirty="0" smtClean="0"/>
              <a:t>Date of admission</a:t>
            </a:r>
          </a:p>
          <a:p>
            <a:r>
              <a:rPr lang="en-US" sz="2900" dirty="0" smtClean="0"/>
              <a:t>Gender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7598" y="2336873"/>
            <a:ext cx="3144704" cy="41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Class empdetail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dirty="0" smtClean="0"/>
              <a:t>Education</a:t>
            </a:r>
            <a:endParaRPr lang="en-US" dirty="0"/>
          </a:p>
          <a:p>
            <a:r>
              <a:rPr lang="en-US" dirty="0"/>
              <a:t>Department</a:t>
            </a:r>
          </a:p>
          <a:p>
            <a:r>
              <a:rPr lang="en-US" dirty="0"/>
              <a:t>Work team</a:t>
            </a:r>
          </a:p>
          <a:p>
            <a:r>
              <a:rPr lang="en-US" dirty="0"/>
              <a:t>Work time</a:t>
            </a:r>
          </a:p>
          <a:p>
            <a:r>
              <a:rPr lang="en-US" dirty="0"/>
              <a:t>address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196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583" y="2614410"/>
            <a:ext cx="10856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/>
              <a:t>?</a:t>
            </a:r>
            <a:r>
              <a:rPr lang="en-US" sz="7200" dirty="0" smtClean="0"/>
              <a:t>?</a:t>
            </a:r>
            <a:r>
              <a:rPr lang="en-US" sz="8000" dirty="0" smtClean="0"/>
              <a:t>?</a:t>
            </a:r>
            <a:r>
              <a:rPr lang="en-US" sz="8800" dirty="0" smtClean="0"/>
              <a:t>?</a:t>
            </a:r>
            <a:r>
              <a:rPr lang="en-US" sz="9600" dirty="0" smtClean="0"/>
              <a:t>?</a:t>
            </a:r>
            <a:r>
              <a:rPr lang="en-US" sz="6600" dirty="0" smtClean="0"/>
              <a:t> Any Questions </a:t>
            </a:r>
            <a:r>
              <a:rPr lang="en-US" sz="8000" dirty="0" smtClean="0"/>
              <a:t>?</a:t>
            </a:r>
            <a:r>
              <a:rPr lang="en-US" sz="7200" dirty="0" smtClean="0"/>
              <a:t>?</a:t>
            </a:r>
            <a:r>
              <a:rPr lang="en-US" sz="6000" dirty="0" smtClean="0"/>
              <a:t>?</a:t>
            </a:r>
            <a:r>
              <a:rPr lang="en-US" sz="4800" dirty="0" smtClean="0"/>
              <a:t>?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0999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152</TotalTime>
  <Words>368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Aharoni</vt:lpstr>
      <vt:lpstr>Arial</vt:lpstr>
      <vt:lpstr>Trebuchet MS</vt:lpstr>
      <vt:lpstr>Berlin</vt:lpstr>
      <vt:lpstr>PowerPoint Presentation</vt:lpstr>
      <vt:lpstr>Project Members</vt:lpstr>
      <vt:lpstr>What is Employee Salaries</vt:lpstr>
      <vt:lpstr>Our system in combined of two main parts </vt:lpstr>
      <vt:lpstr>Functionalities of our system</vt:lpstr>
      <vt:lpstr>Hierarchy of our system</vt:lpstr>
      <vt:lpstr>Salary package</vt:lpstr>
      <vt:lpstr>Employee Package  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MRT www.Win2Farsi.com</cp:lastModifiedBy>
  <cp:revision>17</cp:revision>
  <dcterms:created xsi:type="dcterms:W3CDTF">2017-03-08T08:08:22Z</dcterms:created>
  <dcterms:modified xsi:type="dcterms:W3CDTF">2017-03-08T11:00:41Z</dcterms:modified>
</cp:coreProperties>
</file>