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FD03-A9BD-48FD-9AD2-5DDA0CBDF2B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C20F-4232-4776-A2E9-D89ED5A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1752600"/>
            <a:ext cx="7772400" cy="19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 phase</a:t>
            </a:r>
          </a:p>
          <a:p>
            <a:r>
              <a:rPr lang="en-US" dirty="0" smtClean="0"/>
              <a:t>Patient Registration</a:t>
            </a:r>
          </a:p>
          <a:p>
            <a:r>
              <a:rPr lang="en-US" dirty="0" smtClean="0"/>
              <a:t>Group CS_IS_A05</a:t>
            </a:r>
          </a:p>
          <a:p>
            <a:r>
              <a:rPr lang="en-US" dirty="0" smtClean="0"/>
              <a:t>Designers:</a:t>
            </a:r>
          </a:p>
          <a:p>
            <a:r>
              <a:rPr lang="en-US" dirty="0" smtClean="0"/>
              <a:t>Azmat</a:t>
            </a:r>
          </a:p>
          <a:p>
            <a:r>
              <a:rPr lang="en-US" dirty="0" smtClean="0"/>
              <a:t>Matiullah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9" y="2209800"/>
            <a:ext cx="4953000" cy="13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Information: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patient will be coming to the hospital and he will be registered here.</a:t>
            </a:r>
          </a:p>
          <a:p>
            <a:r>
              <a:rPr lang="en-US" dirty="0" smtClean="0"/>
              <a:t>Information about patient are his id , name , sex , sickness and so on.</a:t>
            </a:r>
          </a:p>
          <a:p>
            <a:r>
              <a:rPr lang="en-US" dirty="0" smtClean="0"/>
              <a:t>In this ERD we have full information about employees of the hospital.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3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1026" name="Picture 2" descr="D: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9890"/>
            <a:ext cx="8229600" cy="41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2050" name="Picture 2" descr="D:\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58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074" name="Picture 2" descr="D:\Captur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772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8" name="Picture 2" descr="D: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867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ERD</vt:lpstr>
      <vt:lpstr>ACTIVITY DIAGRAM</vt:lpstr>
      <vt:lpstr>CLASS DIAGRAM</vt:lpstr>
      <vt:lpstr>USE CASE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AZMat</dc:creator>
  <cp:lastModifiedBy>AZMat</cp:lastModifiedBy>
  <cp:revision>5</cp:revision>
  <dcterms:created xsi:type="dcterms:W3CDTF">2017-04-19T09:37:28Z</dcterms:created>
  <dcterms:modified xsi:type="dcterms:W3CDTF">2017-04-20T02:38:09Z</dcterms:modified>
</cp:coreProperties>
</file>