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1" r:id="rId8"/>
    <p:sldId id="262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i Musa Mohamed" initials="AMM" lastIdx="3" clrIdx="0">
    <p:extLst>
      <p:ext uri="{19B8F6BF-5375-455C-9EA6-DF929625EA0E}">
        <p15:presenceInfo xmlns:p15="http://schemas.microsoft.com/office/powerpoint/2012/main" userId="S::AMMohamed@IEBC.OR.KE::4935d7a3-eabf-40e9-9dfe-581f81af3ec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FFF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14T04:41:09.154" idx="1">
    <p:pos x="733" y="3392"/>
    <p:text>Express simplifies the process of building web applications in Node.js, allowing developers to focus on the core features of their applications.</p:text>
    <p:extLst>
      <p:ext uri="{C676402C-5697-4E1C-873F-D02D1690AC5C}">
        <p15:threadingInfo xmlns:p15="http://schemas.microsoft.com/office/powerpoint/2012/main" timeZoneBias="-180"/>
      </p:ext>
    </p:extLst>
  </p:cm>
  <p:cm authorId="1" dt="2024-02-14T04:58:28.613" idx="2">
    <p:pos x="2276" y="3403"/>
    <p:text>With middleware and routing, Express offers a flexible architecture that can be easily extended to suit different project requirements.</p:text>
    <p:extLst>
      <p:ext uri="{C676402C-5697-4E1C-873F-D02D1690AC5C}">
        <p15:threadingInfo xmlns:p15="http://schemas.microsoft.com/office/powerpoint/2012/main" timeZoneBias="-180"/>
      </p:ext>
    </p:extLst>
  </p:cm>
  <p:cm authorId="1" dt="2024-02-14T04:59:05.313" idx="3">
    <p:pos x="3720" y="3393"/>
    <p:text>Express has a vibrant ecosystem with a wide range of plugins and middleware available to enhance functionality.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8098190" cy="1243584"/>
          </a:xfrm>
        </p:spPr>
        <p:txBody>
          <a:bodyPr/>
          <a:lstStyle/>
          <a:p>
            <a:r>
              <a:rPr lang="en-US" dirty="0"/>
              <a:t>Exploring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Mohamed M. </a:t>
            </a:r>
            <a:r>
              <a:rPr lang="en-US"/>
              <a:t>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Express?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03841"/>
            <a:ext cx="11214100" cy="535531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b="0" i="0" dirty="0">
                <a:solidFill>
                  <a:srgbClr val="F9F9F9"/>
                </a:solidFill>
                <a:effectLst/>
                <a:latin typeface="Söhne"/>
              </a:rPr>
              <a:t>Express is a web application framework for Node.js, designed for building web applications and APIs.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b="1" i="0" dirty="0">
                <a:solidFill>
                  <a:srgbClr val="F9F9F9"/>
                </a:solidFill>
                <a:effectLst/>
                <a:latin typeface="Söhne"/>
              </a:rPr>
              <a:t>Key Features: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2FAFFF"/>
                </a:solidFill>
                <a:effectLst/>
                <a:latin typeface="Söhne"/>
              </a:rPr>
              <a:t>Minimalism:</a:t>
            </a:r>
            <a:endParaRPr lang="en-US" sz="2800" dirty="0">
              <a:solidFill>
                <a:srgbClr val="2FAFFF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5157787" cy="823912"/>
          </a:xfrm>
        </p:spPr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F9F9F9"/>
                </a:solidFill>
                <a:effectLst/>
                <a:latin typeface="Söhne"/>
              </a:rPr>
              <a:t>Provides a simple and minimalist framework to work with.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A3A3D7D-6B83-C204-9676-04AC2A5A0602}"/>
              </a:ext>
            </a:extLst>
          </p:cNvPr>
          <p:cNvSpPr txBox="1">
            <a:spLocks/>
          </p:cNvSpPr>
          <p:nvPr/>
        </p:nvSpPr>
        <p:spPr>
          <a:xfrm>
            <a:off x="558802" y="352901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0" dirty="0">
                <a:solidFill>
                  <a:srgbClr val="2FAFFF"/>
                </a:solidFill>
                <a:effectLst/>
                <a:latin typeface="Söhne"/>
              </a:rPr>
              <a:t>Middleware:</a:t>
            </a:r>
            <a:endParaRPr lang="en-US" sz="2800" dirty="0">
              <a:solidFill>
                <a:srgbClr val="2FAFFF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6AEC08-7393-68FF-B6E4-2038D981DDB4}"/>
              </a:ext>
            </a:extLst>
          </p:cNvPr>
          <p:cNvSpPr txBox="1">
            <a:spLocks/>
          </p:cNvSpPr>
          <p:nvPr/>
        </p:nvSpPr>
        <p:spPr>
          <a:xfrm>
            <a:off x="558802" y="435292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i="0" dirty="0">
                <a:solidFill>
                  <a:srgbClr val="F9F9F9"/>
                </a:solidFill>
                <a:effectLst/>
                <a:latin typeface="Söhne"/>
              </a:rPr>
              <a:t>Allows the use of middleware functions to handle requests, enabling modular and extensible application design.</a:t>
            </a:r>
            <a:endParaRPr lang="en-US" sz="2800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DCF77CFB-B7AF-7567-7C9F-FFEBDE7332CF}"/>
              </a:ext>
            </a:extLst>
          </p:cNvPr>
          <p:cNvSpPr txBox="1">
            <a:spLocks/>
          </p:cNvSpPr>
          <p:nvPr/>
        </p:nvSpPr>
        <p:spPr>
          <a:xfrm>
            <a:off x="6589715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0" dirty="0">
                <a:solidFill>
                  <a:srgbClr val="2FAFFF"/>
                </a:solidFill>
                <a:effectLst/>
                <a:latin typeface="Söhne"/>
              </a:rPr>
              <a:t>Routing:</a:t>
            </a:r>
            <a:endParaRPr lang="en-US" sz="2800" dirty="0">
              <a:solidFill>
                <a:srgbClr val="2FAFFF"/>
              </a:solidFill>
            </a:endParaRP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9D01747B-0CB1-FBCF-816E-F8AE384F90D9}"/>
              </a:ext>
            </a:extLst>
          </p:cNvPr>
          <p:cNvSpPr txBox="1">
            <a:spLocks/>
          </p:cNvSpPr>
          <p:nvPr/>
        </p:nvSpPr>
        <p:spPr>
          <a:xfrm>
            <a:off x="6589715" y="2505075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i="0" dirty="0">
                <a:solidFill>
                  <a:srgbClr val="F9F9F9"/>
                </a:solidFill>
                <a:effectLst/>
                <a:latin typeface="Söhne"/>
              </a:rPr>
              <a:t>Provides robust routing capabilities to handle different HTTP requests and routes.</a:t>
            </a:r>
            <a:endParaRPr lang="en-US" sz="2800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2192EB3F-5465-282F-FDBE-E22E480C345B}"/>
              </a:ext>
            </a:extLst>
          </p:cNvPr>
          <p:cNvSpPr txBox="1">
            <a:spLocks/>
          </p:cNvSpPr>
          <p:nvPr/>
        </p:nvSpPr>
        <p:spPr>
          <a:xfrm>
            <a:off x="6617359" y="3861735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0" dirty="0">
                <a:solidFill>
                  <a:srgbClr val="2FAFFF"/>
                </a:solidFill>
                <a:effectLst/>
                <a:latin typeface="Söhne"/>
              </a:rPr>
              <a:t>HTTP Utility Methods:</a:t>
            </a:r>
            <a:endParaRPr lang="en-US" sz="2800" dirty="0">
              <a:solidFill>
                <a:srgbClr val="2FAFFF"/>
              </a:solidFill>
            </a:endParaRP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A209630-DE28-180C-7457-9F5930849F28}"/>
              </a:ext>
            </a:extLst>
          </p:cNvPr>
          <p:cNvSpPr txBox="1">
            <a:spLocks/>
          </p:cNvSpPr>
          <p:nvPr/>
        </p:nvSpPr>
        <p:spPr>
          <a:xfrm>
            <a:off x="6617359" y="4410075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i="0" dirty="0">
                <a:solidFill>
                  <a:srgbClr val="F9F9F9"/>
                </a:solidFill>
                <a:effectLst/>
                <a:latin typeface="Söhne"/>
              </a:rPr>
              <a:t>Simplifies the process of handling HTTP requests and responses.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Express?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 dirty="0"/>
              <a:t>Raping Application</a:t>
            </a:r>
          </a:p>
          <a:p>
            <a:r>
              <a:rPr lang="en-US" sz="2000" dirty="0"/>
              <a:t>Development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39EC6CF8-37A5-6ED3-9D15-F2ED25E55F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3" b="63"/>
          <a:stretch>
            <a:fillRect/>
          </a:stretch>
        </p:blipFill>
        <p:spPr>
          <a:xfrm>
            <a:off x="852952" y="2151498"/>
            <a:ext cx="1517822" cy="1517822"/>
          </a:xfrm>
        </p:spPr>
      </p:pic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803247E2-3E94-B710-1D28-450535169E21}"/>
              </a:ext>
            </a:extLst>
          </p:cNvPr>
          <p:cNvSpPr txBox="1">
            <a:spLocks/>
          </p:cNvSpPr>
          <p:nvPr/>
        </p:nvSpPr>
        <p:spPr>
          <a:xfrm>
            <a:off x="5163480" y="4392493"/>
            <a:ext cx="1776140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i="0" dirty="0">
                <a:solidFill>
                  <a:srgbClr val="F9F9F9"/>
                </a:solidFill>
                <a:effectLst/>
                <a:latin typeface="Söhne"/>
              </a:rPr>
              <a:t>Large Ecosystem</a:t>
            </a:r>
            <a:endParaRPr lang="en-US" sz="2000" dirty="0"/>
          </a:p>
        </p:txBody>
      </p:sp>
      <p:pic>
        <p:nvPicPr>
          <p:cNvPr id="32" name="Picture Placeholder 14">
            <a:extLst>
              <a:ext uri="{FF2B5EF4-FFF2-40B4-BE49-F238E27FC236}">
                <a16:creationId xmlns:a16="http://schemas.microsoft.com/office/drawing/2014/main" id="{D7D0FE20-39DF-EC74-CAA7-3E3D0B70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64794" y="2151498"/>
            <a:ext cx="1517822" cy="1517822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</p:pic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1A38E353-CF94-20CA-E5E5-7BB0C999D0CE}"/>
              </a:ext>
            </a:extLst>
          </p:cNvPr>
          <p:cNvSpPr txBox="1">
            <a:spLocks/>
          </p:cNvSpPr>
          <p:nvPr/>
        </p:nvSpPr>
        <p:spPr>
          <a:xfrm>
            <a:off x="2941687" y="4637546"/>
            <a:ext cx="1776140" cy="9642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Extensibility</a:t>
            </a:r>
          </a:p>
        </p:txBody>
      </p:sp>
      <p:pic>
        <p:nvPicPr>
          <p:cNvPr id="45" name="Picture Placeholder 14">
            <a:extLst>
              <a:ext uri="{FF2B5EF4-FFF2-40B4-BE49-F238E27FC236}">
                <a16:creationId xmlns:a16="http://schemas.microsoft.com/office/drawing/2014/main" id="{552D0BF4-26ED-90CE-B7B3-13DC77960E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276636" y="2151498"/>
            <a:ext cx="1517822" cy="1517822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8175595" cy="2859313"/>
          </a:xfrm>
        </p:spPr>
        <p:txBody>
          <a:bodyPr/>
          <a:lstStyle/>
          <a:p>
            <a:r>
              <a:rPr lang="en-US" b="0" i="0" dirty="0">
                <a:effectLst/>
                <a:latin typeface="sofia-pro"/>
              </a:rPr>
              <a:t>“Only those who will risk going too far can possibly find out how far one can go.”	</a:t>
            </a:r>
            <a:r>
              <a:rPr lang="en-US" sz="2400" dirty="0"/>
              <a:t>- T.S Eliot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242" y="2807208"/>
            <a:ext cx="3589407" cy="1243584"/>
          </a:xfrm>
        </p:spPr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54</TotalTime>
  <Words>134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sofia-pro</vt:lpstr>
      <vt:lpstr>Söhne</vt:lpstr>
      <vt:lpstr>Trade Gothic LT Pro</vt:lpstr>
      <vt:lpstr>Trebuchet MS</vt:lpstr>
      <vt:lpstr>Office Theme</vt:lpstr>
      <vt:lpstr>Exploring Express</vt:lpstr>
      <vt:lpstr>What is Express?</vt:lpstr>
      <vt:lpstr>Definition</vt:lpstr>
      <vt:lpstr>Key Features:</vt:lpstr>
      <vt:lpstr>Why Express?</vt:lpstr>
      <vt:lpstr>“Only those who will risk going too far can possibly find out how far one can go.” - T.S Eliot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Abdullahi Musa Mohamed</dc:creator>
  <cp:lastModifiedBy>Abdullahi Musa Mohamed</cp:lastModifiedBy>
  <cp:revision>10</cp:revision>
  <dcterms:created xsi:type="dcterms:W3CDTF">2024-02-14T01:07:47Z</dcterms:created>
  <dcterms:modified xsi:type="dcterms:W3CDTF">2024-02-14T08:13:25Z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