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6" r:id="rId7"/>
    <p:sldId id="261" r:id="rId8"/>
    <p:sldId id="262" r:id="rId9"/>
    <p:sldId id="268" r:id="rId10"/>
    <p:sldId id="269" r:id="rId11"/>
    <p:sldId id="263" r:id="rId12"/>
    <p:sldId id="270" r:id="rId13"/>
    <p:sldId id="264"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921D2-D752-4DAF-9684-3BE68AA58F99}" type="doc">
      <dgm:prSet loTypeId="urn:microsoft.com/office/officeart/2008/layout/PictureAccentList" loCatId="list" qsTypeId="urn:microsoft.com/office/officeart/2005/8/quickstyle/simple5" qsCatId="simple" csTypeId="urn:microsoft.com/office/officeart/2005/8/colors/colorful1" csCatId="colorful" phldr="1"/>
      <dgm:spPr/>
      <dgm:t>
        <a:bodyPr/>
        <a:lstStyle/>
        <a:p>
          <a:endParaRPr lang="en-US"/>
        </a:p>
      </dgm:t>
    </dgm:pt>
    <dgm:pt modelId="{51F2B5AF-0253-4579-AF4F-8A6F6D125687}">
      <dgm:prSet phldrT="[Text]"/>
      <dgm:spPr/>
      <dgm:t>
        <a:bodyPr/>
        <a:lstStyle/>
        <a:p>
          <a:r>
            <a:rPr lang="en-US" dirty="0"/>
            <a:t>namespace</a:t>
          </a:r>
        </a:p>
      </dgm:t>
    </dgm:pt>
    <dgm:pt modelId="{7FD4DB44-976E-4B65-BD2C-44213C788C4A}" type="parTrans" cxnId="{CE511DD3-A0C2-420A-BF25-B3389C709BED}">
      <dgm:prSet/>
      <dgm:spPr/>
      <dgm:t>
        <a:bodyPr/>
        <a:lstStyle/>
        <a:p>
          <a:endParaRPr lang="en-US"/>
        </a:p>
      </dgm:t>
    </dgm:pt>
    <dgm:pt modelId="{827A5949-2E56-4C3B-B631-FF6A08777354}" type="sibTrans" cxnId="{CE511DD3-A0C2-420A-BF25-B3389C709BED}">
      <dgm:prSet/>
      <dgm:spPr/>
      <dgm:t>
        <a:bodyPr/>
        <a:lstStyle/>
        <a:p>
          <a:endParaRPr lang="en-US"/>
        </a:p>
      </dgm:t>
    </dgm:pt>
    <dgm:pt modelId="{34EB770C-F38C-4C31-8394-A88DB7475AF7}">
      <dgm:prSet/>
      <dgm:spPr/>
      <dgm:t>
        <a:bodyPr/>
        <a:lstStyle/>
        <a:p>
          <a:r>
            <a:rPr lang="en-US" dirty="0" err="1"/>
            <a:t>Cgrupe</a:t>
          </a:r>
          <a:endParaRPr lang="en-US" dirty="0"/>
        </a:p>
      </dgm:t>
    </dgm:pt>
    <dgm:pt modelId="{43B8017F-2915-4E1F-B980-C0743E84E69D}" type="parTrans" cxnId="{B2D98D6D-3C1F-489A-BE3C-2F7B6F32729A}">
      <dgm:prSet/>
      <dgm:spPr/>
      <dgm:t>
        <a:bodyPr/>
        <a:lstStyle/>
        <a:p>
          <a:endParaRPr lang="en-US"/>
        </a:p>
      </dgm:t>
    </dgm:pt>
    <dgm:pt modelId="{8FA6685A-2261-4875-B03C-F95E61FD1A35}" type="sibTrans" cxnId="{B2D98D6D-3C1F-489A-BE3C-2F7B6F32729A}">
      <dgm:prSet/>
      <dgm:spPr/>
      <dgm:t>
        <a:bodyPr/>
        <a:lstStyle/>
        <a:p>
          <a:endParaRPr lang="en-US"/>
        </a:p>
      </dgm:t>
    </dgm:pt>
    <dgm:pt modelId="{9E2CCA65-F85B-4230-8D3D-A63532D8E945}" type="pres">
      <dgm:prSet presAssocID="{27E921D2-D752-4DAF-9684-3BE68AA58F99}" presName="layout" presStyleCnt="0">
        <dgm:presLayoutVars>
          <dgm:chMax/>
          <dgm:chPref/>
          <dgm:dir/>
          <dgm:animOne val="branch"/>
          <dgm:animLvl val="lvl"/>
          <dgm:resizeHandles/>
        </dgm:presLayoutVars>
      </dgm:prSet>
      <dgm:spPr/>
    </dgm:pt>
    <dgm:pt modelId="{D00B5007-DC97-4507-9856-5253F2C52D52}" type="pres">
      <dgm:prSet presAssocID="{51F2B5AF-0253-4579-AF4F-8A6F6D125687}" presName="root" presStyleCnt="0">
        <dgm:presLayoutVars>
          <dgm:chMax/>
          <dgm:chPref val="4"/>
        </dgm:presLayoutVars>
      </dgm:prSet>
      <dgm:spPr/>
    </dgm:pt>
    <dgm:pt modelId="{69A37FD7-3BE9-4DDE-9E9B-5D71F5B15299}" type="pres">
      <dgm:prSet presAssocID="{51F2B5AF-0253-4579-AF4F-8A6F6D125687}" presName="rootComposite" presStyleCnt="0">
        <dgm:presLayoutVars/>
      </dgm:prSet>
      <dgm:spPr/>
    </dgm:pt>
    <dgm:pt modelId="{DE5A3DF9-94C2-4234-B1BD-2743059963E6}" type="pres">
      <dgm:prSet presAssocID="{51F2B5AF-0253-4579-AF4F-8A6F6D125687}" presName="rootText" presStyleLbl="node0" presStyleIdx="0" presStyleCnt="2">
        <dgm:presLayoutVars>
          <dgm:chMax/>
          <dgm:chPref val="4"/>
        </dgm:presLayoutVars>
      </dgm:prSet>
      <dgm:spPr/>
    </dgm:pt>
    <dgm:pt modelId="{1EB32D28-399E-41B7-98E6-34A5F2D0739F}" type="pres">
      <dgm:prSet presAssocID="{51F2B5AF-0253-4579-AF4F-8A6F6D125687}" presName="childShape" presStyleCnt="0">
        <dgm:presLayoutVars>
          <dgm:chMax val="0"/>
          <dgm:chPref val="0"/>
        </dgm:presLayoutVars>
      </dgm:prSet>
      <dgm:spPr/>
    </dgm:pt>
    <dgm:pt modelId="{7E987D2F-BC62-4072-811F-F8850F1089E2}" type="pres">
      <dgm:prSet presAssocID="{34EB770C-F38C-4C31-8394-A88DB7475AF7}" presName="root" presStyleCnt="0">
        <dgm:presLayoutVars>
          <dgm:chMax/>
          <dgm:chPref val="4"/>
        </dgm:presLayoutVars>
      </dgm:prSet>
      <dgm:spPr/>
    </dgm:pt>
    <dgm:pt modelId="{F40A088B-8356-44CE-95EC-C5C1C02BFEE5}" type="pres">
      <dgm:prSet presAssocID="{34EB770C-F38C-4C31-8394-A88DB7475AF7}" presName="rootComposite" presStyleCnt="0">
        <dgm:presLayoutVars/>
      </dgm:prSet>
      <dgm:spPr/>
    </dgm:pt>
    <dgm:pt modelId="{690B542F-21D1-4B72-A8E0-FD69058F1573}" type="pres">
      <dgm:prSet presAssocID="{34EB770C-F38C-4C31-8394-A88DB7475AF7}" presName="rootText" presStyleLbl="node0" presStyleIdx="1" presStyleCnt="2">
        <dgm:presLayoutVars>
          <dgm:chMax/>
          <dgm:chPref val="4"/>
        </dgm:presLayoutVars>
      </dgm:prSet>
      <dgm:spPr/>
    </dgm:pt>
    <dgm:pt modelId="{3AEF2BB0-C151-4D75-A134-226A595DA54E}" type="pres">
      <dgm:prSet presAssocID="{34EB770C-F38C-4C31-8394-A88DB7475AF7}" presName="childShape" presStyleCnt="0">
        <dgm:presLayoutVars>
          <dgm:chMax val="0"/>
          <dgm:chPref val="0"/>
        </dgm:presLayoutVars>
      </dgm:prSet>
      <dgm:spPr/>
    </dgm:pt>
  </dgm:ptLst>
  <dgm:cxnLst>
    <dgm:cxn modelId="{CF417F42-0AF6-4D0A-9A2D-7F73ECA9E061}" type="presOf" srcId="{27E921D2-D752-4DAF-9684-3BE68AA58F99}" destId="{9E2CCA65-F85B-4230-8D3D-A63532D8E945}" srcOrd="0" destOrd="0" presId="urn:microsoft.com/office/officeart/2008/layout/PictureAccentList"/>
    <dgm:cxn modelId="{06B50163-B34B-496B-8878-48462ABF4F2E}" type="presOf" srcId="{51F2B5AF-0253-4579-AF4F-8A6F6D125687}" destId="{DE5A3DF9-94C2-4234-B1BD-2743059963E6}" srcOrd="0" destOrd="0" presId="urn:microsoft.com/office/officeart/2008/layout/PictureAccentList"/>
    <dgm:cxn modelId="{B2D98D6D-3C1F-489A-BE3C-2F7B6F32729A}" srcId="{27E921D2-D752-4DAF-9684-3BE68AA58F99}" destId="{34EB770C-F38C-4C31-8394-A88DB7475AF7}" srcOrd="1" destOrd="0" parTransId="{43B8017F-2915-4E1F-B980-C0743E84E69D}" sibTransId="{8FA6685A-2261-4875-B03C-F95E61FD1A35}"/>
    <dgm:cxn modelId="{CE511DD3-A0C2-420A-BF25-B3389C709BED}" srcId="{27E921D2-D752-4DAF-9684-3BE68AA58F99}" destId="{51F2B5AF-0253-4579-AF4F-8A6F6D125687}" srcOrd="0" destOrd="0" parTransId="{7FD4DB44-976E-4B65-BD2C-44213C788C4A}" sibTransId="{827A5949-2E56-4C3B-B631-FF6A08777354}"/>
    <dgm:cxn modelId="{F1E829E8-714A-4F1C-9398-AE4084A9E617}" type="presOf" srcId="{34EB770C-F38C-4C31-8394-A88DB7475AF7}" destId="{690B542F-21D1-4B72-A8E0-FD69058F1573}" srcOrd="0" destOrd="0" presId="urn:microsoft.com/office/officeart/2008/layout/PictureAccentList"/>
    <dgm:cxn modelId="{5DDEAC9D-F210-4CA7-ACDA-C22DFC8ABCCF}" type="presParOf" srcId="{9E2CCA65-F85B-4230-8D3D-A63532D8E945}" destId="{D00B5007-DC97-4507-9856-5253F2C52D52}" srcOrd="0" destOrd="0" presId="urn:microsoft.com/office/officeart/2008/layout/PictureAccentList"/>
    <dgm:cxn modelId="{3DE3FED3-9FE2-4015-8532-11CC9B672453}" type="presParOf" srcId="{D00B5007-DC97-4507-9856-5253F2C52D52}" destId="{69A37FD7-3BE9-4DDE-9E9B-5D71F5B15299}" srcOrd="0" destOrd="0" presId="urn:microsoft.com/office/officeart/2008/layout/PictureAccentList"/>
    <dgm:cxn modelId="{12DB23B7-656B-4CB7-A0DB-4CAE37DC4A11}" type="presParOf" srcId="{69A37FD7-3BE9-4DDE-9E9B-5D71F5B15299}" destId="{DE5A3DF9-94C2-4234-B1BD-2743059963E6}" srcOrd="0" destOrd="0" presId="urn:microsoft.com/office/officeart/2008/layout/PictureAccentList"/>
    <dgm:cxn modelId="{626304E2-3CBE-4734-ABC3-8C5D8F02C3DD}" type="presParOf" srcId="{D00B5007-DC97-4507-9856-5253F2C52D52}" destId="{1EB32D28-399E-41B7-98E6-34A5F2D0739F}" srcOrd="1" destOrd="0" presId="urn:microsoft.com/office/officeart/2008/layout/PictureAccentList"/>
    <dgm:cxn modelId="{CB89E355-4D0D-47A6-A619-575795C7D193}" type="presParOf" srcId="{9E2CCA65-F85B-4230-8D3D-A63532D8E945}" destId="{7E987D2F-BC62-4072-811F-F8850F1089E2}" srcOrd="1" destOrd="0" presId="urn:microsoft.com/office/officeart/2008/layout/PictureAccentList"/>
    <dgm:cxn modelId="{5B7C388A-C96C-450E-8059-443D7498AFBD}" type="presParOf" srcId="{7E987D2F-BC62-4072-811F-F8850F1089E2}" destId="{F40A088B-8356-44CE-95EC-C5C1C02BFEE5}" srcOrd="0" destOrd="0" presId="urn:microsoft.com/office/officeart/2008/layout/PictureAccentList"/>
    <dgm:cxn modelId="{5458E386-A6B9-4054-9ED5-C1DF28036BF9}" type="presParOf" srcId="{F40A088B-8356-44CE-95EC-C5C1C02BFEE5}" destId="{690B542F-21D1-4B72-A8E0-FD69058F1573}" srcOrd="0" destOrd="0" presId="urn:microsoft.com/office/officeart/2008/layout/PictureAccentList"/>
    <dgm:cxn modelId="{541457AD-89B1-4449-85DE-E52FDC638858}" type="presParOf" srcId="{7E987D2F-BC62-4072-811F-F8850F1089E2}" destId="{3AEF2BB0-C151-4D75-A134-226A595DA54E}"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A6DE73-DDDE-4E38-BEC6-886F1FA45394}"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82107717-4414-4D27-BBA6-F9A6AB230892}">
      <dgm:prSet phldrT="[Text]"/>
      <dgm:spPr/>
      <dgm:t>
        <a:bodyPr/>
        <a:lstStyle/>
        <a:p>
          <a:r>
            <a:rPr lang="en-US" dirty="0"/>
            <a:t>Type of namespace</a:t>
          </a:r>
        </a:p>
      </dgm:t>
    </dgm:pt>
    <dgm:pt modelId="{7B1555FD-845B-4E14-9305-23642AC42199}" type="parTrans" cxnId="{3451643F-B41C-4C79-A0F9-AE33848B881F}">
      <dgm:prSet/>
      <dgm:spPr/>
      <dgm:t>
        <a:bodyPr/>
        <a:lstStyle/>
        <a:p>
          <a:endParaRPr lang="en-US"/>
        </a:p>
      </dgm:t>
    </dgm:pt>
    <dgm:pt modelId="{9DCAE5CA-653B-4733-97DE-88CD441259B0}" type="sibTrans" cxnId="{3451643F-B41C-4C79-A0F9-AE33848B881F}">
      <dgm:prSet/>
      <dgm:spPr/>
      <dgm:t>
        <a:bodyPr/>
        <a:lstStyle/>
        <a:p>
          <a:endParaRPr lang="en-US"/>
        </a:p>
      </dgm:t>
    </dgm:pt>
    <dgm:pt modelId="{06CF72C7-6CD2-4C72-AF19-AAA384136F78}">
      <dgm:prSet phldrT="[Text]"/>
      <dgm:spPr/>
      <dgm:t>
        <a:bodyPr/>
        <a:lstStyle/>
        <a:p>
          <a:pPr>
            <a:buFontTx/>
            <a:buNone/>
          </a:pPr>
          <a:r>
            <a:rPr lang="en-US" b="1" i="0" dirty="0">
              <a:effectLst/>
              <a:latin typeface="sohne"/>
            </a:rPr>
            <a:t>Mount (</a:t>
          </a:r>
          <a:r>
            <a:rPr lang="en-US" b="1" i="0" dirty="0" err="1">
              <a:effectLst/>
              <a:latin typeface="sohne"/>
            </a:rPr>
            <a:t>mnt</a:t>
          </a:r>
          <a:r>
            <a:rPr lang="en-US" b="1" i="0" dirty="0">
              <a:effectLst/>
              <a:latin typeface="sohne"/>
            </a:rPr>
            <a:t>)</a:t>
          </a:r>
          <a:endParaRPr lang="en-US" dirty="0"/>
        </a:p>
      </dgm:t>
    </dgm:pt>
    <dgm:pt modelId="{8331A9B5-34F3-4C20-B4D4-8EB3C9A5C35B}" type="parTrans" cxnId="{DB714583-5800-481E-826B-714267D78A47}">
      <dgm:prSet/>
      <dgm:spPr/>
      <dgm:t>
        <a:bodyPr/>
        <a:lstStyle/>
        <a:p>
          <a:endParaRPr lang="en-US"/>
        </a:p>
      </dgm:t>
    </dgm:pt>
    <dgm:pt modelId="{433EC913-5CC0-46D6-9F97-2079F0DF3FF8}" type="sibTrans" cxnId="{DB714583-5800-481E-826B-714267D78A47}">
      <dgm:prSet/>
      <dgm:spPr/>
      <dgm:t>
        <a:bodyPr/>
        <a:lstStyle/>
        <a:p>
          <a:endParaRPr lang="en-US"/>
        </a:p>
      </dgm:t>
    </dgm:pt>
    <dgm:pt modelId="{6EE1E3C1-6190-4F79-A15E-7C89C82031ED}">
      <dgm:prSet/>
      <dgm:spPr/>
      <dgm:t>
        <a:bodyPr/>
        <a:lstStyle/>
        <a:p>
          <a:pPr>
            <a:buFontTx/>
            <a:buNone/>
          </a:pPr>
          <a:r>
            <a:rPr lang="en-US" b="1" i="0" dirty="0">
              <a:effectLst/>
              <a:latin typeface="sohne"/>
            </a:rPr>
            <a:t>UNIX Time-sharing System (</a:t>
          </a:r>
          <a:r>
            <a:rPr lang="en-US" b="1" i="0" dirty="0" err="1">
              <a:effectLst/>
              <a:latin typeface="sohne"/>
            </a:rPr>
            <a:t>uts</a:t>
          </a:r>
          <a:r>
            <a:rPr lang="en-US" b="1" i="0" dirty="0">
              <a:effectLst/>
              <a:latin typeface="sohne"/>
            </a:rPr>
            <a:t>)</a:t>
          </a:r>
        </a:p>
      </dgm:t>
    </dgm:pt>
    <dgm:pt modelId="{0C27A6A7-0F1D-43ED-850D-688E519D449B}" type="parTrans" cxnId="{978D2C5F-47B3-4367-AB95-59C0018852D9}">
      <dgm:prSet/>
      <dgm:spPr/>
      <dgm:t>
        <a:bodyPr/>
        <a:lstStyle/>
        <a:p>
          <a:endParaRPr lang="en-US"/>
        </a:p>
      </dgm:t>
    </dgm:pt>
    <dgm:pt modelId="{DC964B18-5588-44E5-87B2-B207F9DE42E4}" type="sibTrans" cxnId="{978D2C5F-47B3-4367-AB95-59C0018852D9}">
      <dgm:prSet/>
      <dgm:spPr/>
      <dgm:t>
        <a:bodyPr/>
        <a:lstStyle/>
        <a:p>
          <a:endParaRPr lang="en-US"/>
        </a:p>
      </dgm:t>
    </dgm:pt>
    <dgm:pt modelId="{BCAE861F-80F9-402F-863E-EC8AB8F1054E}">
      <dgm:prSet/>
      <dgm:spPr/>
      <dgm:t>
        <a:bodyPr/>
        <a:lstStyle/>
        <a:p>
          <a:pPr>
            <a:buFontTx/>
            <a:buNone/>
          </a:pPr>
          <a:r>
            <a:rPr lang="en-US" b="1" i="0" dirty="0" err="1">
              <a:effectLst/>
              <a:latin typeface="sohne"/>
            </a:rPr>
            <a:t>Interprocess</a:t>
          </a:r>
          <a:r>
            <a:rPr lang="en-US" b="1" i="0" dirty="0">
              <a:effectLst/>
              <a:latin typeface="sohne"/>
            </a:rPr>
            <a:t> Communication (</a:t>
          </a:r>
          <a:r>
            <a:rPr lang="en-US" b="1" i="0" dirty="0" err="1">
              <a:effectLst/>
              <a:latin typeface="sohne"/>
            </a:rPr>
            <a:t>ipc</a:t>
          </a:r>
          <a:r>
            <a:rPr lang="en-US" b="1" i="0" dirty="0">
              <a:effectLst/>
              <a:latin typeface="sohne"/>
            </a:rPr>
            <a:t>)</a:t>
          </a:r>
        </a:p>
      </dgm:t>
    </dgm:pt>
    <dgm:pt modelId="{AACB2083-AA90-4FA7-B673-1CBB873DBFBC}" type="parTrans" cxnId="{7ECAF913-8445-4C38-9F6F-A22F179ABA2C}">
      <dgm:prSet/>
      <dgm:spPr/>
      <dgm:t>
        <a:bodyPr/>
        <a:lstStyle/>
        <a:p>
          <a:endParaRPr lang="en-US"/>
        </a:p>
      </dgm:t>
    </dgm:pt>
    <dgm:pt modelId="{602FBB03-B101-4BE6-A6AA-79F7317772F0}" type="sibTrans" cxnId="{7ECAF913-8445-4C38-9F6F-A22F179ABA2C}">
      <dgm:prSet/>
      <dgm:spPr/>
      <dgm:t>
        <a:bodyPr/>
        <a:lstStyle/>
        <a:p>
          <a:endParaRPr lang="en-US"/>
        </a:p>
      </dgm:t>
    </dgm:pt>
    <dgm:pt modelId="{28CC0DD5-090E-4AC1-BCF7-9965A6CE710B}">
      <dgm:prSet/>
      <dgm:spPr/>
      <dgm:t>
        <a:bodyPr/>
        <a:lstStyle/>
        <a:p>
          <a:pPr>
            <a:buFontTx/>
            <a:buNone/>
          </a:pPr>
          <a:r>
            <a:rPr lang="en-US" b="1" i="0">
              <a:effectLst/>
              <a:latin typeface="sohne"/>
            </a:rPr>
            <a:t>Process ID (pid)</a:t>
          </a:r>
          <a:endParaRPr lang="en-US" b="1" i="0" dirty="0">
            <a:effectLst/>
            <a:latin typeface="sohne"/>
          </a:endParaRPr>
        </a:p>
      </dgm:t>
    </dgm:pt>
    <dgm:pt modelId="{6EAD1BA2-AF3A-4BAF-AB19-09A8E15B95DD}" type="parTrans" cxnId="{0E3CA505-EC37-4D6F-B9E0-24D8D0D9046F}">
      <dgm:prSet/>
      <dgm:spPr/>
      <dgm:t>
        <a:bodyPr/>
        <a:lstStyle/>
        <a:p>
          <a:endParaRPr lang="en-US"/>
        </a:p>
      </dgm:t>
    </dgm:pt>
    <dgm:pt modelId="{14C29215-FA3F-48A2-A49E-CFB3814B2C98}" type="sibTrans" cxnId="{0E3CA505-EC37-4D6F-B9E0-24D8D0D9046F}">
      <dgm:prSet/>
      <dgm:spPr/>
      <dgm:t>
        <a:bodyPr/>
        <a:lstStyle/>
        <a:p>
          <a:endParaRPr lang="en-US"/>
        </a:p>
      </dgm:t>
    </dgm:pt>
    <dgm:pt modelId="{8CECC887-9159-4459-AF83-8918C6D97705}">
      <dgm:prSet/>
      <dgm:spPr/>
      <dgm:t>
        <a:bodyPr/>
        <a:lstStyle/>
        <a:p>
          <a:pPr>
            <a:buFontTx/>
            <a:buNone/>
          </a:pPr>
          <a:r>
            <a:rPr lang="en-US" b="1" i="0">
              <a:effectLst/>
              <a:latin typeface="sohne"/>
            </a:rPr>
            <a:t>Network (net)</a:t>
          </a:r>
          <a:endParaRPr lang="fa-IR" b="1" i="0" dirty="0">
            <a:effectLst/>
            <a:latin typeface="sohne"/>
          </a:endParaRPr>
        </a:p>
      </dgm:t>
    </dgm:pt>
    <dgm:pt modelId="{D60F5AE4-C8E7-4A7A-84CE-187C73A9CF3E}" type="parTrans" cxnId="{B4A0717D-DC24-4DDD-9610-B6DF449A88B0}">
      <dgm:prSet/>
      <dgm:spPr/>
      <dgm:t>
        <a:bodyPr/>
        <a:lstStyle/>
        <a:p>
          <a:endParaRPr lang="en-US"/>
        </a:p>
      </dgm:t>
    </dgm:pt>
    <dgm:pt modelId="{DC250F95-31C6-4EED-AEC1-7FB86595E566}" type="sibTrans" cxnId="{B4A0717D-DC24-4DDD-9610-B6DF449A88B0}">
      <dgm:prSet/>
      <dgm:spPr/>
      <dgm:t>
        <a:bodyPr/>
        <a:lstStyle/>
        <a:p>
          <a:endParaRPr lang="en-US"/>
        </a:p>
      </dgm:t>
    </dgm:pt>
    <dgm:pt modelId="{022FB38F-D2A9-4117-B595-376BEBA9BBF3}">
      <dgm:prSet/>
      <dgm:spPr/>
      <dgm:t>
        <a:bodyPr/>
        <a:lstStyle/>
        <a:p>
          <a:pPr>
            <a:buFontTx/>
            <a:buNone/>
          </a:pPr>
          <a:r>
            <a:rPr lang="en-US" b="1" i="0">
              <a:effectLst/>
              <a:latin typeface="sohne"/>
            </a:rPr>
            <a:t>User ID (user)</a:t>
          </a:r>
          <a:endParaRPr lang="fa-IR" b="1" i="0" dirty="0">
            <a:effectLst/>
            <a:latin typeface="sohne"/>
          </a:endParaRPr>
        </a:p>
      </dgm:t>
    </dgm:pt>
    <dgm:pt modelId="{7C2EAEEA-0FFE-4A4B-9250-EB1F0D3145EC}" type="parTrans" cxnId="{E9F1A38C-186C-4960-8B82-C2001BFF69D4}">
      <dgm:prSet/>
      <dgm:spPr/>
      <dgm:t>
        <a:bodyPr/>
        <a:lstStyle/>
        <a:p>
          <a:endParaRPr lang="en-US"/>
        </a:p>
      </dgm:t>
    </dgm:pt>
    <dgm:pt modelId="{B89DD4F3-AD94-47D5-85E8-624D0CD3D0DD}" type="sibTrans" cxnId="{E9F1A38C-186C-4960-8B82-C2001BFF69D4}">
      <dgm:prSet/>
      <dgm:spPr/>
      <dgm:t>
        <a:bodyPr/>
        <a:lstStyle/>
        <a:p>
          <a:endParaRPr lang="en-US"/>
        </a:p>
      </dgm:t>
    </dgm:pt>
    <dgm:pt modelId="{11FD78B0-7C91-4EDB-A9CD-E77021974E7C}">
      <dgm:prSet/>
      <dgm:spPr/>
      <dgm:t>
        <a:bodyPr/>
        <a:lstStyle/>
        <a:p>
          <a:pPr>
            <a:buFontTx/>
            <a:buNone/>
          </a:pPr>
          <a:r>
            <a:rPr lang="en-US" b="1" i="0" dirty="0">
              <a:effectLst/>
              <a:latin typeface="sohne"/>
            </a:rPr>
            <a:t>Time</a:t>
          </a:r>
        </a:p>
      </dgm:t>
    </dgm:pt>
    <dgm:pt modelId="{3ED827F7-1739-4D60-8251-7530F23D76D7}" type="parTrans" cxnId="{609AECE3-E07A-4A0A-BB9E-6E64E73FACAB}">
      <dgm:prSet/>
      <dgm:spPr/>
      <dgm:t>
        <a:bodyPr/>
        <a:lstStyle/>
        <a:p>
          <a:endParaRPr lang="en-US"/>
        </a:p>
      </dgm:t>
    </dgm:pt>
    <dgm:pt modelId="{D2190857-685C-4B5A-A2E4-E7EEC794F3FC}" type="sibTrans" cxnId="{609AECE3-E07A-4A0A-BB9E-6E64E73FACAB}">
      <dgm:prSet/>
      <dgm:spPr/>
      <dgm:t>
        <a:bodyPr/>
        <a:lstStyle/>
        <a:p>
          <a:endParaRPr lang="en-US"/>
        </a:p>
      </dgm:t>
    </dgm:pt>
    <dgm:pt modelId="{4EB1EA85-3231-4538-84F8-4DB5440D4BFB}" type="pres">
      <dgm:prSet presAssocID="{91A6DE73-DDDE-4E38-BEC6-886F1FA45394}" presName="theList" presStyleCnt="0">
        <dgm:presLayoutVars>
          <dgm:dir/>
          <dgm:animLvl val="lvl"/>
          <dgm:resizeHandles val="exact"/>
        </dgm:presLayoutVars>
      </dgm:prSet>
      <dgm:spPr/>
    </dgm:pt>
    <dgm:pt modelId="{2080CC9B-3B60-422F-BE44-CDD5627D097F}" type="pres">
      <dgm:prSet presAssocID="{82107717-4414-4D27-BBA6-F9A6AB230892}" presName="compNode" presStyleCnt="0"/>
      <dgm:spPr/>
    </dgm:pt>
    <dgm:pt modelId="{44CC1924-8F9C-4DD3-8135-4F9493EC577A}" type="pres">
      <dgm:prSet presAssocID="{82107717-4414-4D27-BBA6-F9A6AB230892}" presName="aNode" presStyleLbl="bgShp" presStyleIdx="0" presStyleCnt="1"/>
      <dgm:spPr/>
    </dgm:pt>
    <dgm:pt modelId="{258E0917-8732-474D-9599-4086F79F7D0E}" type="pres">
      <dgm:prSet presAssocID="{82107717-4414-4D27-BBA6-F9A6AB230892}" presName="textNode" presStyleLbl="bgShp" presStyleIdx="0" presStyleCnt="1"/>
      <dgm:spPr/>
    </dgm:pt>
    <dgm:pt modelId="{2CAFD173-7DB5-4789-AC69-819A432B2236}" type="pres">
      <dgm:prSet presAssocID="{82107717-4414-4D27-BBA6-F9A6AB230892}" presName="compChildNode" presStyleCnt="0"/>
      <dgm:spPr/>
    </dgm:pt>
    <dgm:pt modelId="{7D03F7A2-D303-4474-8BC1-99BD89D3295E}" type="pres">
      <dgm:prSet presAssocID="{82107717-4414-4D27-BBA6-F9A6AB230892}" presName="theInnerList" presStyleCnt="0"/>
      <dgm:spPr/>
    </dgm:pt>
    <dgm:pt modelId="{C994C614-FA22-4F01-9CD8-3E23751F8532}" type="pres">
      <dgm:prSet presAssocID="{06CF72C7-6CD2-4C72-AF19-AAA384136F78}" presName="childNode" presStyleLbl="node1" presStyleIdx="0" presStyleCnt="7">
        <dgm:presLayoutVars>
          <dgm:bulletEnabled val="1"/>
        </dgm:presLayoutVars>
      </dgm:prSet>
      <dgm:spPr/>
    </dgm:pt>
    <dgm:pt modelId="{31BF6411-992A-4E30-AD92-83BFFB6F5F32}" type="pres">
      <dgm:prSet presAssocID="{06CF72C7-6CD2-4C72-AF19-AAA384136F78}" presName="aSpace2" presStyleCnt="0"/>
      <dgm:spPr/>
    </dgm:pt>
    <dgm:pt modelId="{FF094073-2634-493E-9756-DB72F66E42DB}" type="pres">
      <dgm:prSet presAssocID="{6EE1E3C1-6190-4F79-A15E-7C89C82031ED}" presName="childNode" presStyleLbl="node1" presStyleIdx="1" presStyleCnt="7">
        <dgm:presLayoutVars>
          <dgm:bulletEnabled val="1"/>
        </dgm:presLayoutVars>
      </dgm:prSet>
      <dgm:spPr/>
    </dgm:pt>
    <dgm:pt modelId="{3BB9D13C-145F-49CB-8885-9B24E728ECCE}" type="pres">
      <dgm:prSet presAssocID="{6EE1E3C1-6190-4F79-A15E-7C89C82031ED}" presName="aSpace2" presStyleCnt="0"/>
      <dgm:spPr/>
    </dgm:pt>
    <dgm:pt modelId="{18B8AA41-8B52-4417-B92E-D24646F4AB9D}" type="pres">
      <dgm:prSet presAssocID="{BCAE861F-80F9-402F-863E-EC8AB8F1054E}" presName="childNode" presStyleLbl="node1" presStyleIdx="2" presStyleCnt="7">
        <dgm:presLayoutVars>
          <dgm:bulletEnabled val="1"/>
        </dgm:presLayoutVars>
      </dgm:prSet>
      <dgm:spPr/>
    </dgm:pt>
    <dgm:pt modelId="{8C242F94-95D7-4815-87C3-424C7CDF4C32}" type="pres">
      <dgm:prSet presAssocID="{BCAE861F-80F9-402F-863E-EC8AB8F1054E}" presName="aSpace2" presStyleCnt="0"/>
      <dgm:spPr/>
    </dgm:pt>
    <dgm:pt modelId="{E053A844-F951-468A-A3FB-76D2A0E6BCFB}" type="pres">
      <dgm:prSet presAssocID="{28CC0DD5-090E-4AC1-BCF7-9965A6CE710B}" presName="childNode" presStyleLbl="node1" presStyleIdx="3" presStyleCnt="7">
        <dgm:presLayoutVars>
          <dgm:bulletEnabled val="1"/>
        </dgm:presLayoutVars>
      </dgm:prSet>
      <dgm:spPr/>
    </dgm:pt>
    <dgm:pt modelId="{7E1EAE22-33F5-4733-B86F-4B0170937DF0}" type="pres">
      <dgm:prSet presAssocID="{28CC0DD5-090E-4AC1-BCF7-9965A6CE710B}" presName="aSpace2" presStyleCnt="0"/>
      <dgm:spPr/>
    </dgm:pt>
    <dgm:pt modelId="{F70EE18A-5BCA-445F-BF37-62EF774AE9A9}" type="pres">
      <dgm:prSet presAssocID="{8CECC887-9159-4459-AF83-8918C6D97705}" presName="childNode" presStyleLbl="node1" presStyleIdx="4" presStyleCnt="7">
        <dgm:presLayoutVars>
          <dgm:bulletEnabled val="1"/>
        </dgm:presLayoutVars>
      </dgm:prSet>
      <dgm:spPr/>
    </dgm:pt>
    <dgm:pt modelId="{A1735D84-1D3A-456D-B488-D22A875100AD}" type="pres">
      <dgm:prSet presAssocID="{8CECC887-9159-4459-AF83-8918C6D97705}" presName="aSpace2" presStyleCnt="0"/>
      <dgm:spPr/>
    </dgm:pt>
    <dgm:pt modelId="{0B593BF8-18AE-45BE-BEF4-6C234C688D4B}" type="pres">
      <dgm:prSet presAssocID="{022FB38F-D2A9-4117-B595-376BEBA9BBF3}" presName="childNode" presStyleLbl="node1" presStyleIdx="5" presStyleCnt="7">
        <dgm:presLayoutVars>
          <dgm:bulletEnabled val="1"/>
        </dgm:presLayoutVars>
      </dgm:prSet>
      <dgm:spPr/>
    </dgm:pt>
    <dgm:pt modelId="{C86552DF-BE7D-4099-96A2-8AD41B604C62}" type="pres">
      <dgm:prSet presAssocID="{022FB38F-D2A9-4117-B595-376BEBA9BBF3}" presName="aSpace2" presStyleCnt="0"/>
      <dgm:spPr/>
    </dgm:pt>
    <dgm:pt modelId="{45C3FECE-D9FA-4C6E-B61F-B6BC95B7E10F}" type="pres">
      <dgm:prSet presAssocID="{11FD78B0-7C91-4EDB-A9CD-E77021974E7C}" presName="childNode" presStyleLbl="node1" presStyleIdx="6" presStyleCnt="7">
        <dgm:presLayoutVars>
          <dgm:bulletEnabled val="1"/>
        </dgm:presLayoutVars>
      </dgm:prSet>
      <dgm:spPr/>
    </dgm:pt>
  </dgm:ptLst>
  <dgm:cxnLst>
    <dgm:cxn modelId="{0E3CA505-EC37-4D6F-B9E0-24D8D0D9046F}" srcId="{82107717-4414-4D27-BBA6-F9A6AB230892}" destId="{28CC0DD5-090E-4AC1-BCF7-9965A6CE710B}" srcOrd="3" destOrd="0" parTransId="{6EAD1BA2-AF3A-4BAF-AB19-09A8E15B95DD}" sibTransId="{14C29215-FA3F-48A2-A49E-CFB3814B2C98}"/>
    <dgm:cxn modelId="{E52AAE13-2942-4F67-9EBB-C202854734F8}" type="presOf" srcId="{06CF72C7-6CD2-4C72-AF19-AAA384136F78}" destId="{C994C614-FA22-4F01-9CD8-3E23751F8532}" srcOrd="0" destOrd="0" presId="urn:microsoft.com/office/officeart/2005/8/layout/lProcess2"/>
    <dgm:cxn modelId="{7ECAF913-8445-4C38-9F6F-A22F179ABA2C}" srcId="{82107717-4414-4D27-BBA6-F9A6AB230892}" destId="{BCAE861F-80F9-402F-863E-EC8AB8F1054E}" srcOrd="2" destOrd="0" parTransId="{AACB2083-AA90-4FA7-B673-1CBB873DBFBC}" sibTransId="{602FBB03-B101-4BE6-A6AA-79F7317772F0}"/>
    <dgm:cxn modelId="{FCF4043F-4323-4E39-8370-875B07772F86}" type="presOf" srcId="{82107717-4414-4D27-BBA6-F9A6AB230892}" destId="{44CC1924-8F9C-4DD3-8135-4F9493EC577A}" srcOrd="0" destOrd="0" presId="urn:microsoft.com/office/officeart/2005/8/layout/lProcess2"/>
    <dgm:cxn modelId="{3451643F-B41C-4C79-A0F9-AE33848B881F}" srcId="{91A6DE73-DDDE-4E38-BEC6-886F1FA45394}" destId="{82107717-4414-4D27-BBA6-F9A6AB230892}" srcOrd="0" destOrd="0" parTransId="{7B1555FD-845B-4E14-9305-23642AC42199}" sibTransId="{9DCAE5CA-653B-4733-97DE-88CD441259B0}"/>
    <dgm:cxn modelId="{978D2C5F-47B3-4367-AB95-59C0018852D9}" srcId="{82107717-4414-4D27-BBA6-F9A6AB230892}" destId="{6EE1E3C1-6190-4F79-A15E-7C89C82031ED}" srcOrd="1" destOrd="0" parTransId="{0C27A6A7-0F1D-43ED-850D-688E519D449B}" sibTransId="{DC964B18-5588-44E5-87B2-B207F9DE42E4}"/>
    <dgm:cxn modelId="{F8346263-1231-4E65-AA9E-4827419003A8}" type="presOf" srcId="{8CECC887-9159-4459-AF83-8918C6D97705}" destId="{F70EE18A-5BCA-445F-BF37-62EF774AE9A9}" srcOrd="0" destOrd="0" presId="urn:microsoft.com/office/officeart/2005/8/layout/lProcess2"/>
    <dgm:cxn modelId="{077AB144-D8F7-4E51-BCDF-E46B42AA25A7}" type="presOf" srcId="{82107717-4414-4D27-BBA6-F9A6AB230892}" destId="{258E0917-8732-474D-9599-4086F79F7D0E}" srcOrd="1" destOrd="0" presId="urn:microsoft.com/office/officeart/2005/8/layout/lProcess2"/>
    <dgm:cxn modelId="{EE310E50-E872-47C0-9DEF-08C2D4FE22B3}" type="presOf" srcId="{6EE1E3C1-6190-4F79-A15E-7C89C82031ED}" destId="{FF094073-2634-493E-9756-DB72F66E42DB}" srcOrd="0" destOrd="0" presId="urn:microsoft.com/office/officeart/2005/8/layout/lProcess2"/>
    <dgm:cxn modelId="{B4A0717D-DC24-4DDD-9610-B6DF449A88B0}" srcId="{82107717-4414-4D27-BBA6-F9A6AB230892}" destId="{8CECC887-9159-4459-AF83-8918C6D97705}" srcOrd="4" destOrd="0" parTransId="{D60F5AE4-C8E7-4A7A-84CE-187C73A9CF3E}" sibTransId="{DC250F95-31C6-4EED-AEC1-7FB86595E566}"/>
    <dgm:cxn modelId="{C7BEA282-A969-4E0E-87E0-0FE06F370BA6}" type="presOf" srcId="{11FD78B0-7C91-4EDB-A9CD-E77021974E7C}" destId="{45C3FECE-D9FA-4C6E-B61F-B6BC95B7E10F}" srcOrd="0" destOrd="0" presId="urn:microsoft.com/office/officeart/2005/8/layout/lProcess2"/>
    <dgm:cxn modelId="{DB714583-5800-481E-826B-714267D78A47}" srcId="{82107717-4414-4D27-BBA6-F9A6AB230892}" destId="{06CF72C7-6CD2-4C72-AF19-AAA384136F78}" srcOrd="0" destOrd="0" parTransId="{8331A9B5-34F3-4C20-B4D4-8EB3C9A5C35B}" sibTransId="{433EC913-5CC0-46D6-9F97-2079F0DF3FF8}"/>
    <dgm:cxn modelId="{E9F1A38C-186C-4960-8B82-C2001BFF69D4}" srcId="{82107717-4414-4D27-BBA6-F9A6AB230892}" destId="{022FB38F-D2A9-4117-B595-376BEBA9BBF3}" srcOrd="5" destOrd="0" parTransId="{7C2EAEEA-0FFE-4A4B-9250-EB1F0D3145EC}" sibTransId="{B89DD4F3-AD94-47D5-85E8-624D0CD3D0DD}"/>
    <dgm:cxn modelId="{C1555797-6B81-407A-B392-CCCF8E8A5D02}" type="presOf" srcId="{022FB38F-D2A9-4117-B595-376BEBA9BBF3}" destId="{0B593BF8-18AE-45BE-BEF4-6C234C688D4B}" srcOrd="0" destOrd="0" presId="urn:microsoft.com/office/officeart/2005/8/layout/lProcess2"/>
    <dgm:cxn modelId="{4E597FB5-04B4-409F-8511-890F37939C1C}" type="presOf" srcId="{28CC0DD5-090E-4AC1-BCF7-9965A6CE710B}" destId="{E053A844-F951-468A-A3FB-76D2A0E6BCFB}" srcOrd="0" destOrd="0" presId="urn:microsoft.com/office/officeart/2005/8/layout/lProcess2"/>
    <dgm:cxn modelId="{744157C3-D9C5-4C55-BE76-BECBE4272632}" type="presOf" srcId="{BCAE861F-80F9-402F-863E-EC8AB8F1054E}" destId="{18B8AA41-8B52-4417-B92E-D24646F4AB9D}" srcOrd="0" destOrd="0" presId="urn:microsoft.com/office/officeart/2005/8/layout/lProcess2"/>
    <dgm:cxn modelId="{609AECE3-E07A-4A0A-BB9E-6E64E73FACAB}" srcId="{82107717-4414-4D27-BBA6-F9A6AB230892}" destId="{11FD78B0-7C91-4EDB-A9CD-E77021974E7C}" srcOrd="6" destOrd="0" parTransId="{3ED827F7-1739-4D60-8251-7530F23D76D7}" sibTransId="{D2190857-685C-4B5A-A2E4-E7EEC794F3FC}"/>
    <dgm:cxn modelId="{742CFBFB-242C-4B74-AFB9-2017FDC26C20}" type="presOf" srcId="{91A6DE73-DDDE-4E38-BEC6-886F1FA45394}" destId="{4EB1EA85-3231-4538-84F8-4DB5440D4BFB}" srcOrd="0" destOrd="0" presId="urn:microsoft.com/office/officeart/2005/8/layout/lProcess2"/>
    <dgm:cxn modelId="{A35F3BAF-7DD8-4991-BB80-7DBE82D39A39}" type="presParOf" srcId="{4EB1EA85-3231-4538-84F8-4DB5440D4BFB}" destId="{2080CC9B-3B60-422F-BE44-CDD5627D097F}" srcOrd="0" destOrd="0" presId="urn:microsoft.com/office/officeart/2005/8/layout/lProcess2"/>
    <dgm:cxn modelId="{0BD9B76F-C339-4A0E-9D14-05E440CBE9D6}" type="presParOf" srcId="{2080CC9B-3B60-422F-BE44-CDD5627D097F}" destId="{44CC1924-8F9C-4DD3-8135-4F9493EC577A}" srcOrd="0" destOrd="0" presId="urn:microsoft.com/office/officeart/2005/8/layout/lProcess2"/>
    <dgm:cxn modelId="{4F8C13C0-E28F-47F2-82D3-21D1C885FB95}" type="presParOf" srcId="{2080CC9B-3B60-422F-BE44-CDD5627D097F}" destId="{258E0917-8732-474D-9599-4086F79F7D0E}" srcOrd="1" destOrd="0" presId="urn:microsoft.com/office/officeart/2005/8/layout/lProcess2"/>
    <dgm:cxn modelId="{7C9F9600-8171-4B4B-A78F-464EDB2E4428}" type="presParOf" srcId="{2080CC9B-3B60-422F-BE44-CDD5627D097F}" destId="{2CAFD173-7DB5-4789-AC69-819A432B2236}" srcOrd="2" destOrd="0" presId="urn:microsoft.com/office/officeart/2005/8/layout/lProcess2"/>
    <dgm:cxn modelId="{B3534AFD-8464-43AA-B88C-802388438024}" type="presParOf" srcId="{2CAFD173-7DB5-4789-AC69-819A432B2236}" destId="{7D03F7A2-D303-4474-8BC1-99BD89D3295E}" srcOrd="0" destOrd="0" presId="urn:microsoft.com/office/officeart/2005/8/layout/lProcess2"/>
    <dgm:cxn modelId="{077B32F7-E287-4749-B7F5-022D701AE0EF}" type="presParOf" srcId="{7D03F7A2-D303-4474-8BC1-99BD89D3295E}" destId="{C994C614-FA22-4F01-9CD8-3E23751F8532}" srcOrd="0" destOrd="0" presId="urn:microsoft.com/office/officeart/2005/8/layout/lProcess2"/>
    <dgm:cxn modelId="{8009A194-771F-426C-BE81-92BA56C21EF2}" type="presParOf" srcId="{7D03F7A2-D303-4474-8BC1-99BD89D3295E}" destId="{31BF6411-992A-4E30-AD92-83BFFB6F5F32}" srcOrd="1" destOrd="0" presId="urn:microsoft.com/office/officeart/2005/8/layout/lProcess2"/>
    <dgm:cxn modelId="{38B844AE-F5E4-4C09-B92A-101A169031F7}" type="presParOf" srcId="{7D03F7A2-D303-4474-8BC1-99BD89D3295E}" destId="{FF094073-2634-493E-9756-DB72F66E42DB}" srcOrd="2" destOrd="0" presId="urn:microsoft.com/office/officeart/2005/8/layout/lProcess2"/>
    <dgm:cxn modelId="{4D1F31A6-4FD5-4C3D-B81D-57A6DF909715}" type="presParOf" srcId="{7D03F7A2-D303-4474-8BC1-99BD89D3295E}" destId="{3BB9D13C-145F-49CB-8885-9B24E728ECCE}" srcOrd="3" destOrd="0" presId="urn:microsoft.com/office/officeart/2005/8/layout/lProcess2"/>
    <dgm:cxn modelId="{7E71AF59-46EE-483C-A968-9D8B3A4643DC}" type="presParOf" srcId="{7D03F7A2-D303-4474-8BC1-99BD89D3295E}" destId="{18B8AA41-8B52-4417-B92E-D24646F4AB9D}" srcOrd="4" destOrd="0" presId="urn:microsoft.com/office/officeart/2005/8/layout/lProcess2"/>
    <dgm:cxn modelId="{9051E1D6-4586-4EF0-9646-AEB2249E8EE0}" type="presParOf" srcId="{7D03F7A2-D303-4474-8BC1-99BD89D3295E}" destId="{8C242F94-95D7-4815-87C3-424C7CDF4C32}" srcOrd="5" destOrd="0" presId="urn:microsoft.com/office/officeart/2005/8/layout/lProcess2"/>
    <dgm:cxn modelId="{C4E7CA45-7374-4717-A992-C3FBC2EF9146}" type="presParOf" srcId="{7D03F7A2-D303-4474-8BC1-99BD89D3295E}" destId="{E053A844-F951-468A-A3FB-76D2A0E6BCFB}" srcOrd="6" destOrd="0" presId="urn:microsoft.com/office/officeart/2005/8/layout/lProcess2"/>
    <dgm:cxn modelId="{0049E5C1-E66F-44D8-8728-5A6165B0C591}" type="presParOf" srcId="{7D03F7A2-D303-4474-8BC1-99BD89D3295E}" destId="{7E1EAE22-33F5-4733-B86F-4B0170937DF0}" srcOrd="7" destOrd="0" presId="urn:microsoft.com/office/officeart/2005/8/layout/lProcess2"/>
    <dgm:cxn modelId="{EB55E004-D84C-426C-96FD-078E2DB33A92}" type="presParOf" srcId="{7D03F7A2-D303-4474-8BC1-99BD89D3295E}" destId="{F70EE18A-5BCA-445F-BF37-62EF774AE9A9}" srcOrd="8" destOrd="0" presId="urn:microsoft.com/office/officeart/2005/8/layout/lProcess2"/>
    <dgm:cxn modelId="{777CE029-DA20-4AFF-9C42-068B2F161D4C}" type="presParOf" srcId="{7D03F7A2-D303-4474-8BC1-99BD89D3295E}" destId="{A1735D84-1D3A-456D-B488-D22A875100AD}" srcOrd="9" destOrd="0" presId="urn:microsoft.com/office/officeart/2005/8/layout/lProcess2"/>
    <dgm:cxn modelId="{F507359C-36D3-429A-B95B-2269719AE23D}" type="presParOf" srcId="{7D03F7A2-D303-4474-8BC1-99BD89D3295E}" destId="{0B593BF8-18AE-45BE-BEF4-6C234C688D4B}" srcOrd="10" destOrd="0" presId="urn:microsoft.com/office/officeart/2005/8/layout/lProcess2"/>
    <dgm:cxn modelId="{9E7D9035-A2D6-4E9B-9AC3-22EDEBC99785}" type="presParOf" srcId="{7D03F7A2-D303-4474-8BC1-99BD89D3295E}" destId="{C86552DF-BE7D-4099-96A2-8AD41B604C62}" srcOrd="11" destOrd="0" presId="urn:microsoft.com/office/officeart/2005/8/layout/lProcess2"/>
    <dgm:cxn modelId="{F3BC59E0-9036-4B00-BE02-71E9C5B497F9}" type="presParOf" srcId="{7D03F7A2-D303-4474-8BC1-99BD89D3295E}" destId="{45C3FECE-D9FA-4C6E-B61F-B6BC95B7E10F}"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F4B6C4-5C7E-44B5-B38B-8348801129FF}" type="doc">
      <dgm:prSet loTypeId="urn:microsoft.com/office/officeart/2011/layout/TabList" loCatId="list" qsTypeId="urn:microsoft.com/office/officeart/2005/8/quickstyle/simple1" qsCatId="simple" csTypeId="urn:microsoft.com/office/officeart/2005/8/colors/colorful2" csCatId="colorful" phldr="1"/>
      <dgm:spPr/>
      <dgm:t>
        <a:bodyPr/>
        <a:lstStyle/>
        <a:p>
          <a:endParaRPr lang="en-US"/>
        </a:p>
      </dgm:t>
    </dgm:pt>
    <dgm:pt modelId="{7993F5D4-3591-40E2-840F-BC941E024EEF}">
      <dgm:prSet phldrT="[Text]"/>
      <dgm:spPr/>
      <dgm:t>
        <a:bodyPr/>
        <a:lstStyle/>
        <a:p>
          <a:pPr rtl="1"/>
          <a:r>
            <a:rPr lang="en-US" dirty="0" err="1">
              <a:cs typeface="B Nazanin" panose="00000400000000000000" pitchFamily="2" charset="-78"/>
            </a:rPr>
            <a:t>mnt</a:t>
          </a:r>
          <a:endParaRPr lang="en-US" dirty="0">
            <a:cs typeface="B Nazanin" panose="00000400000000000000" pitchFamily="2" charset="-78"/>
          </a:endParaRPr>
        </a:p>
      </dgm:t>
    </dgm:pt>
    <dgm:pt modelId="{6F7D014E-0939-4FDD-A512-D906507AA23A}" type="parTrans" cxnId="{F13BDE7A-8A84-4840-A0FC-816FE341F81E}">
      <dgm:prSet/>
      <dgm:spPr/>
      <dgm:t>
        <a:bodyPr/>
        <a:lstStyle/>
        <a:p>
          <a:pPr rtl="1"/>
          <a:endParaRPr lang="en-US">
            <a:cs typeface="B Nazanin" panose="00000400000000000000" pitchFamily="2" charset="-78"/>
          </a:endParaRPr>
        </a:p>
      </dgm:t>
    </dgm:pt>
    <dgm:pt modelId="{0365E6B5-220F-4AFE-A235-12F7C8FE49E8}" type="sibTrans" cxnId="{F13BDE7A-8A84-4840-A0FC-816FE341F81E}">
      <dgm:prSet/>
      <dgm:spPr/>
      <dgm:t>
        <a:bodyPr/>
        <a:lstStyle/>
        <a:p>
          <a:pPr rtl="1"/>
          <a:endParaRPr lang="en-US">
            <a:cs typeface="B Nazanin" panose="00000400000000000000" pitchFamily="2" charset="-78"/>
          </a:endParaRPr>
        </a:p>
      </dgm:t>
    </dgm:pt>
    <dgm:pt modelId="{F403B752-0B8D-4391-BEF5-22E958262891}">
      <dgm:prSet phldrT="[Text]"/>
      <dgm:spPr/>
      <dgm:t>
        <a:bodyPr/>
        <a:lstStyle/>
        <a:p>
          <a:pPr rtl="1"/>
          <a:r>
            <a:rPr lang="fa-IR" dirty="0">
              <a:cs typeface="B Nazanin" panose="00000400000000000000" pitchFamily="2" charset="-78"/>
            </a:rPr>
            <a:t>مانت پوینت ها را برای هر </a:t>
          </a:r>
          <a:r>
            <a:rPr lang="en-US" dirty="0">
              <a:cs typeface="B Nazanin" panose="00000400000000000000" pitchFamily="2" charset="-78"/>
            </a:rPr>
            <a:t>process</a:t>
          </a:r>
          <a:r>
            <a:rPr lang="fa-IR" dirty="0">
              <a:cs typeface="B Nazanin" panose="00000400000000000000" pitchFamily="2" charset="-78"/>
            </a:rPr>
            <a:t> ایزوله می کند.</a:t>
          </a:r>
          <a:endParaRPr lang="en-US" dirty="0">
            <a:cs typeface="B Nazanin" panose="00000400000000000000" pitchFamily="2" charset="-78"/>
          </a:endParaRPr>
        </a:p>
      </dgm:t>
    </dgm:pt>
    <dgm:pt modelId="{91475F2A-34DE-4264-8C94-554616A6551F}" type="parTrans" cxnId="{2237A225-7FD6-4E64-A8CA-3FA96B55FD3E}">
      <dgm:prSet/>
      <dgm:spPr/>
      <dgm:t>
        <a:bodyPr/>
        <a:lstStyle/>
        <a:p>
          <a:pPr rtl="1"/>
          <a:endParaRPr lang="en-US">
            <a:cs typeface="B Nazanin" panose="00000400000000000000" pitchFamily="2" charset="-78"/>
          </a:endParaRPr>
        </a:p>
      </dgm:t>
    </dgm:pt>
    <dgm:pt modelId="{951F8794-2F2D-4388-A5A7-044F7EC3B4C2}" type="sibTrans" cxnId="{2237A225-7FD6-4E64-A8CA-3FA96B55FD3E}">
      <dgm:prSet/>
      <dgm:spPr/>
      <dgm:t>
        <a:bodyPr/>
        <a:lstStyle/>
        <a:p>
          <a:pPr rtl="1"/>
          <a:endParaRPr lang="en-US">
            <a:cs typeface="B Nazanin" panose="00000400000000000000" pitchFamily="2" charset="-78"/>
          </a:endParaRPr>
        </a:p>
      </dgm:t>
    </dgm:pt>
    <dgm:pt modelId="{5474B8BB-7162-46B1-8728-D71A2F7E558D}">
      <dgm:prSet phldrT="[Text]"/>
      <dgm:spPr/>
      <dgm:t>
        <a:bodyPr/>
        <a:lstStyle/>
        <a:p>
          <a:pPr rtl="1"/>
          <a:r>
            <a:rPr lang="fa-IR" dirty="0">
              <a:cs typeface="B Nazanin" panose="00000400000000000000" pitchFamily="2" charset="-78"/>
            </a:rPr>
            <a:t>هر </a:t>
          </a:r>
          <a:r>
            <a:rPr lang="en-US" dirty="0">
              <a:cs typeface="B Nazanin" panose="00000400000000000000" pitchFamily="2" charset="-78"/>
            </a:rPr>
            <a:t>process id </a:t>
          </a:r>
          <a:r>
            <a:rPr lang="fa-IR" dirty="0">
              <a:cs typeface="B Nazanin" panose="00000400000000000000" pitchFamily="2" charset="-78"/>
            </a:rPr>
            <a:t> را ایزوله می کند</a:t>
          </a:r>
          <a:endParaRPr lang="en-US" dirty="0">
            <a:cs typeface="B Nazanin" panose="00000400000000000000" pitchFamily="2" charset="-78"/>
          </a:endParaRPr>
        </a:p>
      </dgm:t>
    </dgm:pt>
    <dgm:pt modelId="{D072D4AA-2628-43DB-8B57-45FCB4BC6E1D}" type="parTrans" cxnId="{69F63666-C549-4638-812E-90F7518504DC}">
      <dgm:prSet/>
      <dgm:spPr/>
      <dgm:t>
        <a:bodyPr/>
        <a:lstStyle/>
        <a:p>
          <a:pPr rtl="1"/>
          <a:endParaRPr lang="en-US">
            <a:cs typeface="B Nazanin" panose="00000400000000000000" pitchFamily="2" charset="-78"/>
          </a:endParaRPr>
        </a:p>
      </dgm:t>
    </dgm:pt>
    <dgm:pt modelId="{B7C87B63-0C65-42EA-A9E4-1160D49B6DC3}" type="sibTrans" cxnId="{69F63666-C549-4638-812E-90F7518504DC}">
      <dgm:prSet/>
      <dgm:spPr/>
      <dgm:t>
        <a:bodyPr/>
        <a:lstStyle/>
        <a:p>
          <a:pPr rtl="1"/>
          <a:endParaRPr lang="en-US">
            <a:cs typeface="B Nazanin" panose="00000400000000000000" pitchFamily="2" charset="-78"/>
          </a:endParaRPr>
        </a:p>
      </dgm:t>
    </dgm:pt>
    <dgm:pt modelId="{F6EAB2D5-9EA8-4A97-89A0-F1E47180E215}">
      <dgm:prSet phldrT="[Text]"/>
      <dgm:spPr/>
      <dgm:t>
        <a:bodyPr/>
        <a:lstStyle/>
        <a:p>
          <a:pPr rtl="1"/>
          <a:r>
            <a:rPr lang="en-US" dirty="0" err="1">
              <a:cs typeface="B Nazanin" panose="00000400000000000000" pitchFamily="2" charset="-78"/>
            </a:rPr>
            <a:t>ipc</a:t>
          </a:r>
          <a:endParaRPr lang="en-US" dirty="0">
            <a:cs typeface="B Nazanin" panose="00000400000000000000" pitchFamily="2" charset="-78"/>
          </a:endParaRPr>
        </a:p>
      </dgm:t>
    </dgm:pt>
    <dgm:pt modelId="{2346B8C6-0EB3-4D7D-A953-D2778CD90110}" type="parTrans" cxnId="{E6BD16CA-B828-4DDE-8860-05E743B52BDB}">
      <dgm:prSet/>
      <dgm:spPr/>
      <dgm:t>
        <a:bodyPr/>
        <a:lstStyle/>
        <a:p>
          <a:pPr rtl="1"/>
          <a:endParaRPr lang="en-US">
            <a:cs typeface="B Nazanin" panose="00000400000000000000" pitchFamily="2" charset="-78"/>
          </a:endParaRPr>
        </a:p>
      </dgm:t>
    </dgm:pt>
    <dgm:pt modelId="{7A99BE0D-0DC3-4D6B-AD46-9001CF18CCEE}" type="sibTrans" cxnId="{E6BD16CA-B828-4DDE-8860-05E743B52BDB}">
      <dgm:prSet/>
      <dgm:spPr/>
      <dgm:t>
        <a:bodyPr/>
        <a:lstStyle/>
        <a:p>
          <a:pPr rtl="1"/>
          <a:endParaRPr lang="en-US">
            <a:cs typeface="B Nazanin" panose="00000400000000000000" pitchFamily="2" charset="-78"/>
          </a:endParaRPr>
        </a:p>
      </dgm:t>
    </dgm:pt>
    <dgm:pt modelId="{6277A328-E1BE-4EBC-8175-7622B6081F1F}">
      <dgm:prSet phldrT="[Text]"/>
      <dgm:spPr/>
      <dgm:t>
        <a:bodyPr/>
        <a:lstStyle/>
        <a:p>
          <a:pPr rtl="1"/>
          <a:r>
            <a:rPr lang="fa-IR" dirty="0">
              <a:cs typeface="B Nazanin" panose="00000400000000000000" pitchFamily="2" charset="-78"/>
            </a:rPr>
            <a:t>این فضای نام</a:t>
          </a:r>
          <a:r>
            <a:rPr lang="en-US" dirty="0">
              <a:cs typeface="B Nazanin" panose="00000400000000000000" pitchFamily="2" charset="-78"/>
            </a:rPr>
            <a:t>System V IPC, POSIX message queues </a:t>
          </a:r>
          <a:r>
            <a:rPr lang="fa-IR" dirty="0">
              <a:cs typeface="B Nazanin" panose="00000400000000000000" pitchFamily="2" charset="-78"/>
            </a:rPr>
            <a:t> را ایزوله می‌کند</a:t>
          </a:r>
          <a:endParaRPr lang="en-US" dirty="0">
            <a:cs typeface="B Nazanin" panose="00000400000000000000" pitchFamily="2" charset="-78"/>
          </a:endParaRPr>
        </a:p>
      </dgm:t>
    </dgm:pt>
    <dgm:pt modelId="{B6AF2283-28E5-45A4-8CF6-16DF93E538A0}" type="parTrans" cxnId="{5D2B9D40-2450-4240-8230-1F6BB71357E6}">
      <dgm:prSet/>
      <dgm:spPr/>
      <dgm:t>
        <a:bodyPr/>
        <a:lstStyle/>
        <a:p>
          <a:pPr rtl="1"/>
          <a:endParaRPr lang="en-US">
            <a:cs typeface="B Nazanin" panose="00000400000000000000" pitchFamily="2" charset="-78"/>
          </a:endParaRPr>
        </a:p>
      </dgm:t>
    </dgm:pt>
    <dgm:pt modelId="{06C4D31C-15CF-4286-AFC2-77C98151E26B}" type="sibTrans" cxnId="{5D2B9D40-2450-4240-8230-1F6BB71357E6}">
      <dgm:prSet/>
      <dgm:spPr/>
      <dgm:t>
        <a:bodyPr/>
        <a:lstStyle/>
        <a:p>
          <a:pPr rtl="1"/>
          <a:endParaRPr lang="en-US">
            <a:cs typeface="B Nazanin" panose="00000400000000000000" pitchFamily="2" charset="-78"/>
          </a:endParaRPr>
        </a:p>
      </dgm:t>
    </dgm:pt>
    <dgm:pt modelId="{F0FE2582-CBF9-4C1F-ABFF-E821481E1E53}">
      <dgm:prSet phldrT="[Text]"/>
      <dgm:spPr/>
      <dgm:t>
        <a:bodyPr/>
        <a:lstStyle/>
        <a:p>
          <a:pPr rtl="1"/>
          <a:r>
            <a:rPr lang="en-US" dirty="0" err="1">
              <a:cs typeface="B Nazanin" panose="00000400000000000000" pitchFamily="2" charset="-78"/>
            </a:rPr>
            <a:t>pid</a:t>
          </a:r>
          <a:endParaRPr lang="en-US" dirty="0">
            <a:cs typeface="B Nazanin" panose="00000400000000000000" pitchFamily="2" charset="-78"/>
          </a:endParaRPr>
        </a:p>
      </dgm:t>
    </dgm:pt>
    <dgm:pt modelId="{32279733-2A95-4986-ABB3-85155F9EF28B}" type="sibTrans" cxnId="{1C2BD489-AD0B-48FC-9F88-5C815C28199E}">
      <dgm:prSet/>
      <dgm:spPr/>
      <dgm:t>
        <a:bodyPr/>
        <a:lstStyle/>
        <a:p>
          <a:pPr rtl="1"/>
          <a:endParaRPr lang="en-US">
            <a:cs typeface="B Nazanin" panose="00000400000000000000" pitchFamily="2" charset="-78"/>
          </a:endParaRPr>
        </a:p>
      </dgm:t>
    </dgm:pt>
    <dgm:pt modelId="{5B70377D-0252-4A9D-A394-2A45DD4BE6C0}" type="parTrans" cxnId="{1C2BD489-AD0B-48FC-9F88-5C815C28199E}">
      <dgm:prSet/>
      <dgm:spPr/>
      <dgm:t>
        <a:bodyPr/>
        <a:lstStyle/>
        <a:p>
          <a:pPr rtl="1"/>
          <a:endParaRPr lang="en-US">
            <a:cs typeface="B Nazanin" panose="00000400000000000000" pitchFamily="2" charset="-78"/>
          </a:endParaRPr>
        </a:p>
      </dgm:t>
    </dgm:pt>
    <dgm:pt modelId="{7E815AD2-13F6-4714-A27C-C8BA24A3D4C6}">
      <dgm:prSet phldrT="[Text]"/>
      <dgm:spPr/>
      <dgm:t>
        <a:bodyPr/>
        <a:lstStyle/>
        <a:p>
          <a:pPr rtl="1"/>
          <a:r>
            <a:rPr lang="en-US" dirty="0">
              <a:cs typeface="B Nazanin" panose="00000400000000000000" pitchFamily="2" charset="-78"/>
            </a:rPr>
            <a:t>net</a:t>
          </a:r>
        </a:p>
      </dgm:t>
    </dgm:pt>
    <dgm:pt modelId="{320FEF62-24FE-40B8-8EDE-8BB3B49D2582}" type="parTrans" cxnId="{BAE1E1F5-B23D-4281-9C38-03D36FE1849F}">
      <dgm:prSet/>
      <dgm:spPr/>
      <dgm:t>
        <a:bodyPr/>
        <a:lstStyle/>
        <a:p>
          <a:pPr rtl="1"/>
          <a:endParaRPr lang="en-US">
            <a:cs typeface="B Nazanin" panose="00000400000000000000" pitchFamily="2" charset="-78"/>
          </a:endParaRPr>
        </a:p>
      </dgm:t>
    </dgm:pt>
    <dgm:pt modelId="{24F7564B-8601-4AA5-A37D-273FA93B99AD}" type="sibTrans" cxnId="{BAE1E1F5-B23D-4281-9C38-03D36FE1849F}">
      <dgm:prSet/>
      <dgm:spPr/>
      <dgm:t>
        <a:bodyPr/>
        <a:lstStyle/>
        <a:p>
          <a:pPr rtl="1"/>
          <a:endParaRPr lang="en-US">
            <a:cs typeface="B Nazanin" panose="00000400000000000000" pitchFamily="2" charset="-78"/>
          </a:endParaRPr>
        </a:p>
      </dgm:t>
    </dgm:pt>
    <dgm:pt modelId="{975FD43C-277F-41FD-9211-8A5E5F7560B5}">
      <dgm:prSet phldrT="[Text]"/>
      <dgm:spPr/>
      <dgm:t>
        <a:bodyPr/>
        <a:lstStyle/>
        <a:p>
          <a:pPr rtl="1"/>
          <a:r>
            <a:rPr lang="en-US" dirty="0" err="1">
              <a:cs typeface="B Nazanin" panose="00000400000000000000" pitchFamily="2" charset="-78"/>
            </a:rPr>
            <a:t>uts</a:t>
          </a:r>
          <a:endParaRPr lang="en-US" dirty="0">
            <a:cs typeface="B Nazanin" panose="00000400000000000000" pitchFamily="2" charset="-78"/>
          </a:endParaRPr>
        </a:p>
      </dgm:t>
    </dgm:pt>
    <dgm:pt modelId="{6D351AB4-1638-42DB-B166-DA37C1075113}" type="parTrans" cxnId="{BCE8AF2C-BA78-4C19-9578-2691CD12408D}">
      <dgm:prSet/>
      <dgm:spPr/>
      <dgm:t>
        <a:bodyPr/>
        <a:lstStyle/>
        <a:p>
          <a:pPr rtl="1"/>
          <a:endParaRPr lang="en-US">
            <a:cs typeface="B Nazanin" panose="00000400000000000000" pitchFamily="2" charset="-78"/>
          </a:endParaRPr>
        </a:p>
      </dgm:t>
    </dgm:pt>
    <dgm:pt modelId="{66325E43-20A4-4455-92AF-CE31D113332E}" type="sibTrans" cxnId="{BCE8AF2C-BA78-4C19-9578-2691CD12408D}">
      <dgm:prSet/>
      <dgm:spPr/>
      <dgm:t>
        <a:bodyPr/>
        <a:lstStyle/>
        <a:p>
          <a:pPr rtl="1"/>
          <a:endParaRPr lang="en-US">
            <a:cs typeface="B Nazanin" panose="00000400000000000000" pitchFamily="2" charset="-78"/>
          </a:endParaRPr>
        </a:p>
      </dgm:t>
    </dgm:pt>
    <dgm:pt modelId="{D6CAA4D0-3077-48DE-A0EF-2712ADA08BAC}">
      <dgm:prSet phldrT="[Text]"/>
      <dgm:spPr/>
      <dgm:t>
        <a:bodyPr/>
        <a:lstStyle/>
        <a:p>
          <a:pPr rtl="1"/>
          <a:r>
            <a:rPr lang="fa-IR" dirty="0">
              <a:cs typeface="B Nazanin" panose="00000400000000000000" pitchFamily="2" charset="-78"/>
            </a:rPr>
            <a:t>دستگاه های شبکه،جداول روتینگ،</a:t>
          </a:r>
          <a:r>
            <a:rPr lang="en-US" dirty="0">
              <a:cs typeface="B Nazanin" panose="00000400000000000000" pitchFamily="2" charset="-78"/>
            </a:rPr>
            <a:t>iptables</a:t>
          </a:r>
          <a:r>
            <a:rPr lang="fa-IR" dirty="0">
              <a:cs typeface="B Nazanin" panose="00000400000000000000" pitchFamily="2" charset="-78"/>
            </a:rPr>
            <a:t> ها را ایزوله می</a:t>
          </a:r>
          <a:r>
            <a:rPr lang="en-US" dirty="0">
              <a:cs typeface="B Nazanin" panose="00000400000000000000" pitchFamily="2" charset="-78"/>
            </a:rPr>
            <a:t> </a:t>
          </a:r>
          <a:r>
            <a:rPr lang="fa-IR" dirty="0">
              <a:cs typeface="B Nazanin" panose="00000400000000000000" pitchFamily="2" charset="-78"/>
            </a:rPr>
            <a:t>کند</a:t>
          </a:r>
          <a:endParaRPr lang="en-US" dirty="0">
            <a:cs typeface="B Nazanin" panose="00000400000000000000" pitchFamily="2" charset="-78"/>
          </a:endParaRPr>
        </a:p>
      </dgm:t>
    </dgm:pt>
    <dgm:pt modelId="{3542F20A-7E3A-4932-A332-727CB84279B5}" type="parTrans" cxnId="{6EA91E68-B2AA-46FB-BF9A-1BF0C78C1EB5}">
      <dgm:prSet/>
      <dgm:spPr/>
      <dgm:t>
        <a:bodyPr/>
        <a:lstStyle/>
        <a:p>
          <a:pPr rtl="1"/>
          <a:endParaRPr lang="en-US">
            <a:cs typeface="B Nazanin" panose="00000400000000000000" pitchFamily="2" charset="-78"/>
          </a:endParaRPr>
        </a:p>
      </dgm:t>
    </dgm:pt>
    <dgm:pt modelId="{42C40937-7A06-4217-B931-E73E86CEB2C8}" type="sibTrans" cxnId="{6EA91E68-B2AA-46FB-BF9A-1BF0C78C1EB5}">
      <dgm:prSet/>
      <dgm:spPr/>
      <dgm:t>
        <a:bodyPr/>
        <a:lstStyle/>
        <a:p>
          <a:pPr rtl="1"/>
          <a:endParaRPr lang="en-US">
            <a:cs typeface="B Nazanin" panose="00000400000000000000" pitchFamily="2" charset="-78"/>
          </a:endParaRPr>
        </a:p>
      </dgm:t>
    </dgm:pt>
    <dgm:pt modelId="{FD9C1282-003B-47D7-8AE9-E8D6707391D1}">
      <dgm:prSet phldrT="[Text]"/>
      <dgm:spPr/>
      <dgm:t>
        <a:bodyPr/>
        <a:lstStyle/>
        <a:p>
          <a:pPr rtl="1"/>
          <a:r>
            <a:rPr lang="fa-IR" dirty="0">
              <a:cs typeface="B Nazanin" panose="00000400000000000000" pitchFamily="2" charset="-78"/>
            </a:rPr>
            <a:t>مقدار</a:t>
          </a:r>
          <a:r>
            <a:rPr lang="en-US" dirty="0">
              <a:cs typeface="B Nazanin" panose="00000400000000000000" pitchFamily="2" charset="-78"/>
            </a:rPr>
            <a:t>hostname </a:t>
          </a:r>
          <a:r>
            <a:rPr lang="fa-IR" dirty="0">
              <a:cs typeface="B Nazanin" panose="00000400000000000000" pitchFamily="2" charset="-78"/>
            </a:rPr>
            <a:t>را ایزوله می کند</a:t>
          </a:r>
          <a:endParaRPr lang="en-US" dirty="0">
            <a:cs typeface="B Nazanin" panose="00000400000000000000" pitchFamily="2" charset="-78"/>
          </a:endParaRPr>
        </a:p>
      </dgm:t>
    </dgm:pt>
    <dgm:pt modelId="{0193D1A3-9453-463B-8B62-68AEE3F8D0F7}" type="parTrans" cxnId="{436D2EF6-8ECC-40BC-B3B4-BFF6EAF337CC}">
      <dgm:prSet/>
      <dgm:spPr/>
      <dgm:t>
        <a:bodyPr/>
        <a:lstStyle/>
        <a:p>
          <a:pPr rtl="1"/>
          <a:endParaRPr lang="en-US">
            <a:cs typeface="B Nazanin" panose="00000400000000000000" pitchFamily="2" charset="-78"/>
          </a:endParaRPr>
        </a:p>
      </dgm:t>
    </dgm:pt>
    <dgm:pt modelId="{C2C8C34B-2CE2-40D8-8CC3-66450A3EBC70}" type="sibTrans" cxnId="{436D2EF6-8ECC-40BC-B3B4-BFF6EAF337CC}">
      <dgm:prSet/>
      <dgm:spPr/>
      <dgm:t>
        <a:bodyPr/>
        <a:lstStyle/>
        <a:p>
          <a:pPr rtl="1"/>
          <a:endParaRPr lang="en-US">
            <a:cs typeface="B Nazanin" panose="00000400000000000000" pitchFamily="2" charset="-78"/>
          </a:endParaRPr>
        </a:p>
      </dgm:t>
    </dgm:pt>
    <dgm:pt modelId="{73BECAF7-4531-45FD-BA75-76652FE0F3CF}">
      <dgm:prSet phldrT="[Text]"/>
      <dgm:spPr/>
      <dgm:t>
        <a:bodyPr/>
        <a:lstStyle/>
        <a:p>
          <a:pPr rtl="1"/>
          <a:r>
            <a:rPr lang="en-US" dirty="0">
              <a:cs typeface="B Nazanin" panose="00000400000000000000" pitchFamily="2" charset="-78"/>
            </a:rPr>
            <a:t>user</a:t>
          </a:r>
        </a:p>
      </dgm:t>
    </dgm:pt>
    <dgm:pt modelId="{E3DD28A4-D090-4CD3-87ED-29A98AFEAB54}" type="parTrans" cxnId="{4ED3C563-A3F2-4E59-A212-32175CB0DF5D}">
      <dgm:prSet/>
      <dgm:spPr/>
      <dgm:t>
        <a:bodyPr/>
        <a:lstStyle/>
        <a:p>
          <a:pPr rtl="1"/>
          <a:endParaRPr lang="en-US">
            <a:cs typeface="B Nazanin" panose="00000400000000000000" pitchFamily="2" charset="-78"/>
          </a:endParaRPr>
        </a:p>
      </dgm:t>
    </dgm:pt>
    <dgm:pt modelId="{92645357-F5BF-4072-BC88-53B82ABBE1CC}" type="sibTrans" cxnId="{4ED3C563-A3F2-4E59-A212-32175CB0DF5D}">
      <dgm:prSet/>
      <dgm:spPr/>
      <dgm:t>
        <a:bodyPr/>
        <a:lstStyle/>
        <a:p>
          <a:pPr rtl="1"/>
          <a:endParaRPr lang="en-US">
            <a:cs typeface="B Nazanin" panose="00000400000000000000" pitchFamily="2" charset="-78"/>
          </a:endParaRPr>
        </a:p>
      </dgm:t>
    </dgm:pt>
    <dgm:pt modelId="{8CDB1A03-AF35-4A5E-B2B9-4D9D90333834}">
      <dgm:prSet phldrT="[Text]"/>
      <dgm:spPr/>
      <dgm:t>
        <a:bodyPr/>
        <a:lstStyle/>
        <a:p>
          <a:pPr rtl="1"/>
          <a:r>
            <a:rPr lang="fa-IR" dirty="0">
              <a:cs typeface="B Nazanin" panose="00000400000000000000" pitchFamily="2" charset="-78"/>
            </a:rPr>
            <a:t>آیدی های یوزر ها و گروه هارا ایزوله می‌کند</a:t>
          </a:r>
          <a:endParaRPr lang="en-US" dirty="0">
            <a:cs typeface="B Nazanin" panose="00000400000000000000" pitchFamily="2" charset="-78"/>
          </a:endParaRPr>
        </a:p>
      </dgm:t>
    </dgm:pt>
    <dgm:pt modelId="{E0A03D50-E4C4-48C4-9049-4C69E0BC0950}" type="parTrans" cxnId="{B280EA62-5D52-45B0-9F61-361D4BC17514}">
      <dgm:prSet/>
      <dgm:spPr/>
      <dgm:t>
        <a:bodyPr/>
        <a:lstStyle/>
        <a:p>
          <a:pPr rtl="1"/>
          <a:endParaRPr lang="en-US">
            <a:cs typeface="B Nazanin" panose="00000400000000000000" pitchFamily="2" charset="-78"/>
          </a:endParaRPr>
        </a:p>
      </dgm:t>
    </dgm:pt>
    <dgm:pt modelId="{3E85CEBC-98FA-4BD1-B25E-A30AD62AB76D}" type="sibTrans" cxnId="{B280EA62-5D52-45B0-9F61-361D4BC17514}">
      <dgm:prSet/>
      <dgm:spPr/>
      <dgm:t>
        <a:bodyPr/>
        <a:lstStyle/>
        <a:p>
          <a:pPr rtl="1"/>
          <a:endParaRPr lang="en-US">
            <a:cs typeface="B Nazanin" panose="00000400000000000000" pitchFamily="2" charset="-78"/>
          </a:endParaRPr>
        </a:p>
      </dgm:t>
    </dgm:pt>
    <dgm:pt modelId="{5E2FF9B3-5620-4A0E-8736-9B57D92CE6DB}">
      <dgm:prSet phldrT="[Text]"/>
      <dgm:spPr/>
      <dgm:t>
        <a:bodyPr/>
        <a:lstStyle/>
        <a:p>
          <a:pPr rtl="1"/>
          <a:r>
            <a:rPr lang="en-US" dirty="0" err="1">
              <a:cs typeface="B Nazanin" panose="00000400000000000000" pitchFamily="2" charset="-78"/>
            </a:rPr>
            <a:t>cgroups</a:t>
          </a:r>
          <a:endParaRPr lang="en-US" dirty="0">
            <a:cs typeface="B Nazanin" panose="00000400000000000000" pitchFamily="2" charset="-78"/>
          </a:endParaRPr>
        </a:p>
      </dgm:t>
    </dgm:pt>
    <dgm:pt modelId="{1DC4AF5B-3ED0-4AC2-AB03-4059653550FE}" type="parTrans" cxnId="{569D5721-0AA3-4077-9B7C-A6513527327F}">
      <dgm:prSet/>
      <dgm:spPr/>
      <dgm:t>
        <a:bodyPr/>
        <a:lstStyle/>
        <a:p>
          <a:pPr rtl="1"/>
          <a:endParaRPr lang="en-US">
            <a:cs typeface="B Nazanin" panose="00000400000000000000" pitchFamily="2" charset="-78"/>
          </a:endParaRPr>
        </a:p>
      </dgm:t>
    </dgm:pt>
    <dgm:pt modelId="{8FF34408-8FD1-4C33-B5DF-361074BA60A1}" type="sibTrans" cxnId="{569D5721-0AA3-4077-9B7C-A6513527327F}">
      <dgm:prSet/>
      <dgm:spPr/>
      <dgm:t>
        <a:bodyPr/>
        <a:lstStyle/>
        <a:p>
          <a:pPr rtl="1"/>
          <a:endParaRPr lang="en-US">
            <a:cs typeface="B Nazanin" panose="00000400000000000000" pitchFamily="2" charset="-78"/>
          </a:endParaRPr>
        </a:p>
      </dgm:t>
    </dgm:pt>
    <dgm:pt modelId="{826B0A20-385C-4D37-864D-F878AE45F0C5}">
      <dgm:prSet phldrT="[Text]"/>
      <dgm:spPr/>
      <dgm:t>
        <a:bodyPr/>
        <a:lstStyle/>
        <a:p>
          <a:pPr rtl="1"/>
          <a:r>
            <a:rPr lang="fa-IR" dirty="0">
              <a:cs typeface="B Nazanin" panose="00000400000000000000" pitchFamily="2" charset="-78"/>
            </a:rPr>
            <a:t>فایل و دایرکتوری مرتبط با </a:t>
          </a:r>
          <a:r>
            <a:rPr lang="en-US" dirty="0">
              <a:cs typeface="B Nazanin" panose="00000400000000000000" pitchFamily="2" charset="-78"/>
            </a:rPr>
            <a:t> </a:t>
          </a:r>
          <a:r>
            <a:rPr lang="en-US" dirty="0" err="1">
              <a:cs typeface="B Nazanin" panose="00000400000000000000" pitchFamily="2" charset="-78"/>
            </a:rPr>
            <a:t>cgroup</a:t>
          </a:r>
          <a:r>
            <a:rPr lang="en-US" dirty="0">
              <a:cs typeface="B Nazanin" panose="00000400000000000000" pitchFamily="2" charset="-78"/>
            </a:rPr>
            <a:t> </a:t>
          </a:r>
          <a:r>
            <a:rPr lang="fa-IR" dirty="0">
              <a:cs typeface="B Nazanin" panose="00000400000000000000" pitchFamily="2" charset="-78"/>
            </a:rPr>
            <a:t>هارو ایزوله می‌کند</a:t>
          </a:r>
          <a:endParaRPr lang="en-US" dirty="0">
            <a:cs typeface="B Nazanin" panose="00000400000000000000" pitchFamily="2" charset="-78"/>
          </a:endParaRPr>
        </a:p>
      </dgm:t>
    </dgm:pt>
    <dgm:pt modelId="{0BE69460-B7A1-47DA-A1EB-C087AA89C21E}" type="parTrans" cxnId="{566E1C89-9F82-4A22-9A3F-A3EDC9D4A3DD}">
      <dgm:prSet/>
      <dgm:spPr/>
      <dgm:t>
        <a:bodyPr/>
        <a:lstStyle/>
        <a:p>
          <a:pPr rtl="1"/>
          <a:endParaRPr lang="en-US">
            <a:cs typeface="B Nazanin" panose="00000400000000000000" pitchFamily="2" charset="-78"/>
          </a:endParaRPr>
        </a:p>
      </dgm:t>
    </dgm:pt>
    <dgm:pt modelId="{233C51C0-49D3-44F5-8D08-B8DBCFE69C73}" type="sibTrans" cxnId="{566E1C89-9F82-4A22-9A3F-A3EDC9D4A3DD}">
      <dgm:prSet/>
      <dgm:spPr/>
      <dgm:t>
        <a:bodyPr/>
        <a:lstStyle/>
        <a:p>
          <a:pPr rtl="1"/>
          <a:endParaRPr lang="en-US">
            <a:cs typeface="B Nazanin" panose="00000400000000000000" pitchFamily="2" charset="-78"/>
          </a:endParaRPr>
        </a:p>
      </dgm:t>
    </dgm:pt>
    <dgm:pt modelId="{4264C5E3-479F-4139-A198-658376FBEBC2}">
      <dgm:prSet phldrT="[Text]"/>
      <dgm:spPr/>
      <dgm:t>
        <a:bodyPr/>
        <a:lstStyle/>
        <a:p>
          <a:pPr rtl="1"/>
          <a:r>
            <a:rPr lang="en-US" dirty="0">
              <a:cs typeface="B Nazanin" panose="00000400000000000000" pitchFamily="2" charset="-78"/>
            </a:rPr>
            <a:t>time</a:t>
          </a:r>
        </a:p>
      </dgm:t>
    </dgm:pt>
    <dgm:pt modelId="{1B13E050-07F8-4BFC-BA35-F39D32B01D85}" type="parTrans" cxnId="{B2AE24F9-C5BD-44D0-8BD4-8889923914D8}">
      <dgm:prSet/>
      <dgm:spPr/>
      <dgm:t>
        <a:bodyPr/>
        <a:lstStyle/>
        <a:p>
          <a:pPr rtl="1"/>
          <a:endParaRPr lang="en-US">
            <a:cs typeface="B Nazanin" panose="00000400000000000000" pitchFamily="2" charset="-78"/>
          </a:endParaRPr>
        </a:p>
      </dgm:t>
    </dgm:pt>
    <dgm:pt modelId="{99E93CF2-B7A9-4BBD-A72B-850E86D80400}" type="sibTrans" cxnId="{B2AE24F9-C5BD-44D0-8BD4-8889923914D8}">
      <dgm:prSet/>
      <dgm:spPr/>
      <dgm:t>
        <a:bodyPr/>
        <a:lstStyle/>
        <a:p>
          <a:pPr rtl="1"/>
          <a:endParaRPr lang="en-US">
            <a:cs typeface="B Nazanin" panose="00000400000000000000" pitchFamily="2" charset="-78"/>
          </a:endParaRPr>
        </a:p>
      </dgm:t>
    </dgm:pt>
    <dgm:pt modelId="{C0CEDF60-77F3-4AA8-AA09-DE7EB9937AF3}">
      <dgm:prSet phldrT="[Text]"/>
      <dgm:spPr/>
      <dgm:t>
        <a:bodyPr/>
        <a:lstStyle/>
        <a:p>
          <a:pPr rtl="1"/>
          <a:r>
            <a:rPr lang="fa-IR" dirty="0">
              <a:cs typeface="B Nazanin" panose="00000400000000000000" pitchFamily="2" charset="-78"/>
            </a:rPr>
            <a:t>ساعت های </a:t>
          </a:r>
          <a:r>
            <a:rPr lang="en-US" dirty="0">
              <a:cs typeface="B Nazanin" panose="00000400000000000000" pitchFamily="2" charset="-78"/>
            </a:rPr>
            <a:t>monotonic </a:t>
          </a:r>
          <a:r>
            <a:rPr lang="fa-IR" dirty="0">
              <a:cs typeface="B Nazanin" panose="00000400000000000000" pitchFamily="2" charset="-78"/>
            </a:rPr>
            <a:t>و </a:t>
          </a:r>
          <a:r>
            <a:rPr lang="en-US" dirty="0">
              <a:cs typeface="B Nazanin" panose="00000400000000000000" pitchFamily="2" charset="-78"/>
            </a:rPr>
            <a:t>boot</a:t>
          </a:r>
          <a:r>
            <a:rPr lang="fa-IR" dirty="0">
              <a:cs typeface="B Nazanin" panose="00000400000000000000" pitchFamily="2" charset="-78"/>
            </a:rPr>
            <a:t> را ایزوله می کند</a:t>
          </a:r>
          <a:endParaRPr lang="en-US" dirty="0">
            <a:cs typeface="B Nazanin" panose="00000400000000000000" pitchFamily="2" charset="-78"/>
          </a:endParaRPr>
        </a:p>
      </dgm:t>
    </dgm:pt>
    <dgm:pt modelId="{D91310E6-7F5D-47F0-97B5-695B8BB41714}" type="parTrans" cxnId="{36A0B3CE-0CD3-4BA3-BF3F-3632F72BB44B}">
      <dgm:prSet/>
      <dgm:spPr/>
      <dgm:t>
        <a:bodyPr/>
        <a:lstStyle/>
        <a:p>
          <a:pPr rtl="1"/>
          <a:endParaRPr lang="en-US">
            <a:cs typeface="B Nazanin" panose="00000400000000000000" pitchFamily="2" charset="-78"/>
          </a:endParaRPr>
        </a:p>
      </dgm:t>
    </dgm:pt>
    <dgm:pt modelId="{68E3437F-EE6A-42B9-BC0D-A5F6648CEBD3}" type="sibTrans" cxnId="{36A0B3CE-0CD3-4BA3-BF3F-3632F72BB44B}">
      <dgm:prSet/>
      <dgm:spPr/>
      <dgm:t>
        <a:bodyPr/>
        <a:lstStyle/>
        <a:p>
          <a:pPr rtl="1"/>
          <a:endParaRPr lang="en-US">
            <a:cs typeface="B Nazanin" panose="00000400000000000000" pitchFamily="2" charset="-78"/>
          </a:endParaRPr>
        </a:p>
      </dgm:t>
    </dgm:pt>
    <dgm:pt modelId="{37640542-9A3F-4609-AF0D-BCD356E82820}" type="pres">
      <dgm:prSet presAssocID="{C4F4B6C4-5C7E-44B5-B38B-8348801129FF}" presName="Name0" presStyleCnt="0">
        <dgm:presLayoutVars>
          <dgm:chMax/>
          <dgm:chPref val="3"/>
          <dgm:dir/>
          <dgm:animOne val="branch"/>
          <dgm:animLvl val="lvl"/>
        </dgm:presLayoutVars>
      </dgm:prSet>
      <dgm:spPr/>
    </dgm:pt>
    <dgm:pt modelId="{04EEAFB9-6FB2-4744-957D-2FAE0EFDB381}" type="pres">
      <dgm:prSet presAssocID="{7993F5D4-3591-40E2-840F-BC941E024EEF}" presName="composite" presStyleCnt="0"/>
      <dgm:spPr/>
    </dgm:pt>
    <dgm:pt modelId="{30905E92-C71C-4B84-AF0D-DDA8C9A184BF}" type="pres">
      <dgm:prSet presAssocID="{7993F5D4-3591-40E2-840F-BC941E024EEF}" presName="FirstChild" presStyleLbl="revTx" presStyleIdx="0" presStyleCnt="8">
        <dgm:presLayoutVars>
          <dgm:chMax val="0"/>
          <dgm:chPref val="0"/>
          <dgm:bulletEnabled val="1"/>
        </dgm:presLayoutVars>
      </dgm:prSet>
      <dgm:spPr/>
    </dgm:pt>
    <dgm:pt modelId="{7C76E0FC-5FBF-4F8E-972C-7F3F0DD89901}" type="pres">
      <dgm:prSet presAssocID="{7993F5D4-3591-40E2-840F-BC941E024EEF}" presName="Parent" presStyleLbl="alignNode1" presStyleIdx="0" presStyleCnt="8">
        <dgm:presLayoutVars>
          <dgm:chMax val="3"/>
          <dgm:chPref val="3"/>
          <dgm:bulletEnabled val="1"/>
        </dgm:presLayoutVars>
      </dgm:prSet>
      <dgm:spPr/>
    </dgm:pt>
    <dgm:pt modelId="{AADB6336-4320-436E-B834-BC5B0F0B08B2}" type="pres">
      <dgm:prSet presAssocID="{7993F5D4-3591-40E2-840F-BC941E024EEF}" presName="Accent" presStyleLbl="parChTrans1D1" presStyleIdx="0" presStyleCnt="8"/>
      <dgm:spPr/>
    </dgm:pt>
    <dgm:pt modelId="{59B7A2A7-9E47-4CC7-8861-D5A847AAF7F0}" type="pres">
      <dgm:prSet presAssocID="{0365E6B5-220F-4AFE-A235-12F7C8FE49E8}" presName="sibTrans" presStyleCnt="0"/>
      <dgm:spPr/>
    </dgm:pt>
    <dgm:pt modelId="{90B88E7A-4376-4C4C-9B42-F171B1422CE5}" type="pres">
      <dgm:prSet presAssocID="{F0FE2582-CBF9-4C1F-ABFF-E821481E1E53}" presName="composite" presStyleCnt="0"/>
      <dgm:spPr/>
    </dgm:pt>
    <dgm:pt modelId="{4723DFC9-9BF1-45B1-A1DD-172AB18BBFAC}" type="pres">
      <dgm:prSet presAssocID="{F0FE2582-CBF9-4C1F-ABFF-E821481E1E53}" presName="FirstChild" presStyleLbl="revTx" presStyleIdx="1" presStyleCnt="8">
        <dgm:presLayoutVars>
          <dgm:chMax val="0"/>
          <dgm:chPref val="0"/>
          <dgm:bulletEnabled val="1"/>
        </dgm:presLayoutVars>
      </dgm:prSet>
      <dgm:spPr/>
    </dgm:pt>
    <dgm:pt modelId="{D06C90E8-925A-46AD-8DEC-B0B58FA6F4CE}" type="pres">
      <dgm:prSet presAssocID="{F0FE2582-CBF9-4C1F-ABFF-E821481E1E53}" presName="Parent" presStyleLbl="alignNode1" presStyleIdx="1" presStyleCnt="8">
        <dgm:presLayoutVars>
          <dgm:chMax val="3"/>
          <dgm:chPref val="3"/>
          <dgm:bulletEnabled val="1"/>
        </dgm:presLayoutVars>
      </dgm:prSet>
      <dgm:spPr/>
    </dgm:pt>
    <dgm:pt modelId="{8E62EAF1-0605-4978-A8B7-E4F06DC9AFE7}" type="pres">
      <dgm:prSet presAssocID="{F0FE2582-CBF9-4C1F-ABFF-E821481E1E53}" presName="Accent" presStyleLbl="parChTrans1D1" presStyleIdx="1" presStyleCnt="8"/>
      <dgm:spPr/>
    </dgm:pt>
    <dgm:pt modelId="{2C52106F-FA33-4F07-B2C0-E25DF6C82747}" type="pres">
      <dgm:prSet presAssocID="{32279733-2A95-4986-ABB3-85155F9EF28B}" presName="sibTrans" presStyleCnt="0"/>
      <dgm:spPr/>
    </dgm:pt>
    <dgm:pt modelId="{3286056D-670E-4E76-B461-EE23ADD804B7}" type="pres">
      <dgm:prSet presAssocID="{F6EAB2D5-9EA8-4A97-89A0-F1E47180E215}" presName="composite" presStyleCnt="0"/>
      <dgm:spPr/>
    </dgm:pt>
    <dgm:pt modelId="{DE870A89-94D9-4ECD-BC16-558A40E7FE1C}" type="pres">
      <dgm:prSet presAssocID="{F6EAB2D5-9EA8-4A97-89A0-F1E47180E215}" presName="FirstChild" presStyleLbl="revTx" presStyleIdx="2" presStyleCnt="8">
        <dgm:presLayoutVars>
          <dgm:chMax val="0"/>
          <dgm:chPref val="0"/>
          <dgm:bulletEnabled val="1"/>
        </dgm:presLayoutVars>
      </dgm:prSet>
      <dgm:spPr/>
    </dgm:pt>
    <dgm:pt modelId="{FB182AA6-208C-40C7-A8D9-6B7B30341810}" type="pres">
      <dgm:prSet presAssocID="{F6EAB2D5-9EA8-4A97-89A0-F1E47180E215}" presName="Parent" presStyleLbl="alignNode1" presStyleIdx="2" presStyleCnt="8">
        <dgm:presLayoutVars>
          <dgm:chMax val="3"/>
          <dgm:chPref val="3"/>
          <dgm:bulletEnabled val="1"/>
        </dgm:presLayoutVars>
      </dgm:prSet>
      <dgm:spPr/>
    </dgm:pt>
    <dgm:pt modelId="{B528AF7F-3077-4E2D-A6EF-C8469843F695}" type="pres">
      <dgm:prSet presAssocID="{F6EAB2D5-9EA8-4A97-89A0-F1E47180E215}" presName="Accent" presStyleLbl="parChTrans1D1" presStyleIdx="2" presStyleCnt="8"/>
      <dgm:spPr/>
    </dgm:pt>
    <dgm:pt modelId="{17BF5D5E-BB6F-47FD-B342-6D93FAE45B9B}" type="pres">
      <dgm:prSet presAssocID="{7A99BE0D-0DC3-4D6B-AD46-9001CF18CCEE}" presName="sibTrans" presStyleCnt="0"/>
      <dgm:spPr/>
    </dgm:pt>
    <dgm:pt modelId="{997B5166-B9B4-4264-A467-4985DAD0A8DE}" type="pres">
      <dgm:prSet presAssocID="{7E815AD2-13F6-4714-A27C-C8BA24A3D4C6}" presName="composite" presStyleCnt="0"/>
      <dgm:spPr/>
    </dgm:pt>
    <dgm:pt modelId="{139C8F1F-C8DF-4BAE-8DAD-2855F7326DCB}" type="pres">
      <dgm:prSet presAssocID="{7E815AD2-13F6-4714-A27C-C8BA24A3D4C6}" presName="FirstChild" presStyleLbl="revTx" presStyleIdx="3" presStyleCnt="8">
        <dgm:presLayoutVars>
          <dgm:chMax val="0"/>
          <dgm:chPref val="0"/>
          <dgm:bulletEnabled val="1"/>
        </dgm:presLayoutVars>
      </dgm:prSet>
      <dgm:spPr/>
    </dgm:pt>
    <dgm:pt modelId="{75E7E633-8EEE-4123-B7BC-11C0C2DE420A}" type="pres">
      <dgm:prSet presAssocID="{7E815AD2-13F6-4714-A27C-C8BA24A3D4C6}" presName="Parent" presStyleLbl="alignNode1" presStyleIdx="3" presStyleCnt="8">
        <dgm:presLayoutVars>
          <dgm:chMax val="3"/>
          <dgm:chPref val="3"/>
          <dgm:bulletEnabled val="1"/>
        </dgm:presLayoutVars>
      </dgm:prSet>
      <dgm:spPr/>
    </dgm:pt>
    <dgm:pt modelId="{D81245D9-D90B-48ED-82FC-AE0D7E6F4767}" type="pres">
      <dgm:prSet presAssocID="{7E815AD2-13F6-4714-A27C-C8BA24A3D4C6}" presName="Accent" presStyleLbl="parChTrans1D1" presStyleIdx="3" presStyleCnt="8"/>
      <dgm:spPr/>
    </dgm:pt>
    <dgm:pt modelId="{8CEE5689-B900-4477-A318-47B9B66A2E48}" type="pres">
      <dgm:prSet presAssocID="{24F7564B-8601-4AA5-A37D-273FA93B99AD}" presName="sibTrans" presStyleCnt="0"/>
      <dgm:spPr/>
    </dgm:pt>
    <dgm:pt modelId="{11D9790A-818E-4736-B86B-C8C1105979AD}" type="pres">
      <dgm:prSet presAssocID="{975FD43C-277F-41FD-9211-8A5E5F7560B5}" presName="composite" presStyleCnt="0"/>
      <dgm:spPr/>
    </dgm:pt>
    <dgm:pt modelId="{4318F0F4-5276-4F5E-91D3-E7D87563D99F}" type="pres">
      <dgm:prSet presAssocID="{975FD43C-277F-41FD-9211-8A5E5F7560B5}" presName="FirstChild" presStyleLbl="revTx" presStyleIdx="4" presStyleCnt="8">
        <dgm:presLayoutVars>
          <dgm:chMax val="0"/>
          <dgm:chPref val="0"/>
          <dgm:bulletEnabled val="1"/>
        </dgm:presLayoutVars>
      </dgm:prSet>
      <dgm:spPr/>
    </dgm:pt>
    <dgm:pt modelId="{8454EEDA-6ACC-4F2D-8608-78CDDDCCCA61}" type="pres">
      <dgm:prSet presAssocID="{975FD43C-277F-41FD-9211-8A5E5F7560B5}" presName="Parent" presStyleLbl="alignNode1" presStyleIdx="4" presStyleCnt="8" custLinFactNeighborX="-7593" custLinFactNeighborY="1128">
        <dgm:presLayoutVars>
          <dgm:chMax val="3"/>
          <dgm:chPref val="3"/>
          <dgm:bulletEnabled val="1"/>
        </dgm:presLayoutVars>
      </dgm:prSet>
      <dgm:spPr/>
    </dgm:pt>
    <dgm:pt modelId="{CEF3FCAA-241D-4A75-8303-5C11E8800D94}" type="pres">
      <dgm:prSet presAssocID="{975FD43C-277F-41FD-9211-8A5E5F7560B5}" presName="Accent" presStyleLbl="parChTrans1D1" presStyleIdx="4" presStyleCnt="8"/>
      <dgm:spPr/>
    </dgm:pt>
    <dgm:pt modelId="{D4F12F76-93FD-4F6B-BCD6-E6E3C46A0C1E}" type="pres">
      <dgm:prSet presAssocID="{66325E43-20A4-4455-92AF-CE31D113332E}" presName="sibTrans" presStyleCnt="0"/>
      <dgm:spPr/>
    </dgm:pt>
    <dgm:pt modelId="{48007EB5-33DF-436D-91FA-D70ADDFE43DA}" type="pres">
      <dgm:prSet presAssocID="{73BECAF7-4531-45FD-BA75-76652FE0F3CF}" presName="composite" presStyleCnt="0"/>
      <dgm:spPr/>
    </dgm:pt>
    <dgm:pt modelId="{727F617A-C309-49B0-9711-F00DAE13DA11}" type="pres">
      <dgm:prSet presAssocID="{73BECAF7-4531-45FD-BA75-76652FE0F3CF}" presName="FirstChild" presStyleLbl="revTx" presStyleIdx="5" presStyleCnt="8">
        <dgm:presLayoutVars>
          <dgm:chMax val="0"/>
          <dgm:chPref val="0"/>
          <dgm:bulletEnabled val="1"/>
        </dgm:presLayoutVars>
      </dgm:prSet>
      <dgm:spPr/>
    </dgm:pt>
    <dgm:pt modelId="{E77851DE-9DA4-4FF4-A808-42FF18DE08D3}" type="pres">
      <dgm:prSet presAssocID="{73BECAF7-4531-45FD-BA75-76652FE0F3CF}" presName="Parent" presStyleLbl="alignNode1" presStyleIdx="5" presStyleCnt="8">
        <dgm:presLayoutVars>
          <dgm:chMax val="3"/>
          <dgm:chPref val="3"/>
          <dgm:bulletEnabled val="1"/>
        </dgm:presLayoutVars>
      </dgm:prSet>
      <dgm:spPr/>
    </dgm:pt>
    <dgm:pt modelId="{22F81241-08A0-45E4-B652-4DEE497C60D4}" type="pres">
      <dgm:prSet presAssocID="{73BECAF7-4531-45FD-BA75-76652FE0F3CF}" presName="Accent" presStyleLbl="parChTrans1D1" presStyleIdx="5" presStyleCnt="8"/>
      <dgm:spPr/>
    </dgm:pt>
    <dgm:pt modelId="{69DE931E-5508-4AE2-A1F9-31ECB553C197}" type="pres">
      <dgm:prSet presAssocID="{92645357-F5BF-4072-BC88-53B82ABBE1CC}" presName="sibTrans" presStyleCnt="0"/>
      <dgm:spPr/>
    </dgm:pt>
    <dgm:pt modelId="{33E9DDD2-4D5F-4FCC-9979-3975BAEF0417}" type="pres">
      <dgm:prSet presAssocID="{5E2FF9B3-5620-4A0E-8736-9B57D92CE6DB}" presName="composite" presStyleCnt="0"/>
      <dgm:spPr/>
    </dgm:pt>
    <dgm:pt modelId="{F454C6F7-AE82-4535-BE18-C123F6F778C9}" type="pres">
      <dgm:prSet presAssocID="{5E2FF9B3-5620-4A0E-8736-9B57D92CE6DB}" presName="FirstChild" presStyleLbl="revTx" presStyleIdx="6" presStyleCnt="8">
        <dgm:presLayoutVars>
          <dgm:chMax val="0"/>
          <dgm:chPref val="0"/>
          <dgm:bulletEnabled val="1"/>
        </dgm:presLayoutVars>
      </dgm:prSet>
      <dgm:spPr/>
    </dgm:pt>
    <dgm:pt modelId="{CCBB3D81-A260-4259-9700-B77691A1E18C}" type="pres">
      <dgm:prSet presAssocID="{5E2FF9B3-5620-4A0E-8736-9B57D92CE6DB}" presName="Parent" presStyleLbl="alignNode1" presStyleIdx="6" presStyleCnt="8">
        <dgm:presLayoutVars>
          <dgm:chMax val="3"/>
          <dgm:chPref val="3"/>
          <dgm:bulletEnabled val="1"/>
        </dgm:presLayoutVars>
      </dgm:prSet>
      <dgm:spPr/>
    </dgm:pt>
    <dgm:pt modelId="{A8A98D6B-39D9-4474-8533-319FBA0C1788}" type="pres">
      <dgm:prSet presAssocID="{5E2FF9B3-5620-4A0E-8736-9B57D92CE6DB}" presName="Accent" presStyleLbl="parChTrans1D1" presStyleIdx="6" presStyleCnt="8"/>
      <dgm:spPr/>
    </dgm:pt>
    <dgm:pt modelId="{2604ED79-1434-4FCE-985C-56340B6A79E5}" type="pres">
      <dgm:prSet presAssocID="{8FF34408-8FD1-4C33-B5DF-361074BA60A1}" presName="sibTrans" presStyleCnt="0"/>
      <dgm:spPr/>
    </dgm:pt>
    <dgm:pt modelId="{EE43CB4E-EF97-40BB-B13B-2B0C81EAFF82}" type="pres">
      <dgm:prSet presAssocID="{4264C5E3-479F-4139-A198-658376FBEBC2}" presName="composite" presStyleCnt="0"/>
      <dgm:spPr/>
    </dgm:pt>
    <dgm:pt modelId="{CD63E883-86BF-4F15-A9F5-8A336833977D}" type="pres">
      <dgm:prSet presAssocID="{4264C5E3-479F-4139-A198-658376FBEBC2}" presName="FirstChild" presStyleLbl="revTx" presStyleIdx="7" presStyleCnt="8">
        <dgm:presLayoutVars>
          <dgm:chMax val="0"/>
          <dgm:chPref val="0"/>
          <dgm:bulletEnabled val="1"/>
        </dgm:presLayoutVars>
      </dgm:prSet>
      <dgm:spPr/>
    </dgm:pt>
    <dgm:pt modelId="{56B31E23-E8C4-4E73-ACE5-5731187DF889}" type="pres">
      <dgm:prSet presAssocID="{4264C5E3-479F-4139-A198-658376FBEBC2}" presName="Parent" presStyleLbl="alignNode1" presStyleIdx="7" presStyleCnt="8">
        <dgm:presLayoutVars>
          <dgm:chMax val="3"/>
          <dgm:chPref val="3"/>
          <dgm:bulletEnabled val="1"/>
        </dgm:presLayoutVars>
      </dgm:prSet>
      <dgm:spPr/>
    </dgm:pt>
    <dgm:pt modelId="{46D73C35-7660-4BBD-98C6-70255F15531D}" type="pres">
      <dgm:prSet presAssocID="{4264C5E3-479F-4139-A198-658376FBEBC2}" presName="Accent" presStyleLbl="parChTrans1D1" presStyleIdx="7" presStyleCnt="8"/>
      <dgm:spPr/>
    </dgm:pt>
  </dgm:ptLst>
  <dgm:cxnLst>
    <dgm:cxn modelId="{BF2E711B-CE6C-40D5-8812-F8F39D52666F}" type="presOf" srcId="{975FD43C-277F-41FD-9211-8A5E5F7560B5}" destId="{8454EEDA-6ACC-4F2D-8608-78CDDDCCCA61}" srcOrd="0" destOrd="0" presId="urn:microsoft.com/office/officeart/2011/layout/TabList"/>
    <dgm:cxn modelId="{569D5721-0AA3-4077-9B7C-A6513527327F}" srcId="{C4F4B6C4-5C7E-44B5-B38B-8348801129FF}" destId="{5E2FF9B3-5620-4A0E-8736-9B57D92CE6DB}" srcOrd="6" destOrd="0" parTransId="{1DC4AF5B-3ED0-4AC2-AB03-4059653550FE}" sibTransId="{8FF34408-8FD1-4C33-B5DF-361074BA60A1}"/>
    <dgm:cxn modelId="{2237A225-7FD6-4E64-A8CA-3FA96B55FD3E}" srcId="{7993F5D4-3591-40E2-840F-BC941E024EEF}" destId="{F403B752-0B8D-4391-BEF5-22E958262891}" srcOrd="0" destOrd="0" parTransId="{91475F2A-34DE-4264-8C94-554616A6551F}" sibTransId="{951F8794-2F2D-4388-A5A7-044F7EC3B4C2}"/>
    <dgm:cxn modelId="{BCE8AF2C-BA78-4C19-9578-2691CD12408D}" srcId="{C4F4B6C4-5C7E-44B5-B38B-8348801129FF}" destId="{975FD43C-277F-41FD-9211-8A5E5F7560B5}" srcOrd="4" destOrd="0" parTransId="{6D351AB4-1638-42DB-B166-DA37C1075113}" sibTransId="{66325E43-20A4-4455-92AF-CE31D113332E}"/>
    <dgm:cxn modelId="{C4C5E735-50B8-4E9F-9D08-26518985384A}" type="presOf" srcId="{5474B8BB-7162-46B1-8728-D71A2F7E558D}" destId="{4723DFC9-9BF1-45B1-A1DD-172AB18BBFAC}" srcOrd="0" destOrd="0" presId="urn:microsoft.com/office/officeart/2011/layout/TabList"/>
    <dgm:cxn modelId="{5D2B9D40-2450-4240-8230-1F6BB71357E6}" srcId="{F6EAB2D5-9EA8-4A97-89A0-F1E47180E215}" destId="{6277A328-E1BE-4EBC-8175-7622B6081F1F}" srcOrd="0" destOrd="0" parTransId="{B6AF2283-28E5-45A4-8CF6-16DF93E538A0}" sibTransId="{06C4D31C-15CF-4286-AFC2-77C98151E26B}"/>
    <dgm:cxn modelId="{B280EA62-5D52-45B0-9F61-361D4BC17514}" srcId="{73BECAF7-4531-45FD-BA75-76652FE0F3CF}" destId="{8CDB1A03-AF35-4A5E-B2B9-4D9D90333834}" srcOrd="0" destOrd="0" parTransId="{E0A03D50-E4C4-48C4-9049-4C69E0BC0950}" sibTransId="{3E85CEBC-98FA-4BD1-B25E-A30AD62AB76D}"/>
    <dgm:cxn modelId="{4ED3C563-A3F2-4E59-A212-32175CB0DF5D}" srcId="{C4F4B6C4-5C7E-44B5-B38B-8348801129FF}" destId="{73BECAF7-4531-45FD-BA75-76652FE0F3CF}" srcOrd="5" destOrd="0" parTransId="{E3DD28A4-D090-4CD3-87ED-29A98AFEAB54}" sibTransId="{92645357-F5BF-4072-BC88-53B82ABBE1CC}"/>
    <dgm:cxn modelId="{69F63666-C549-4638-812E-90F7518504DC}" srcId="{F0FE2582-CBF9-4C1F-ABFF-E821481E1E53}" destId="{5474B8BB-7162-46B1-8728-D71A2F7E558D}" srcOrd="0" destOrd="0" parTransId="{D072D4AA-2628-43DB-8B57-45FCB4BC6E1D}" sibTransId="{B7C87B63-0C65-42EA-A9E4-1160D49B6DC3}"/>
    <dgm:cxn modelId="{6EA91E68-B2AA-46FB-BF9A-1BF0C78C1EB5}" srcId="{7E815AD2-13F6-4714-A27C-C8BA24A3D4C6}" destId="{D6CAA4D0-3077-48DE-A0EF-2712ADA08BAC}" srcOrd="0" destOrd="0" parTransId="{3542F20A-7E3A-4932-A332-727CB84279B5}" sibTransId="{42C40937-7A06-4217-B931-E73E86CEB2C8}"/>
    <dgm:cxn modelId="{04DAF669-FF4D-429E-AE83-69D2A4D9C796}" type="presOf" srcId="{5E2FF9B3-5620-4A0E-8736-9B57D92CE6DB}" destId="{CCBB3D81-A260-4259-9700-B77691A1E18C}" srcOrd="0" destOrd="0" presId="urn:microsoft.com/office/officeart/2011/layout/TabList"/>
    <dgm:cxn modelId="{F13BDE7A-8A84-4840-A0FC-816FE341F81E}" srcId="{C4F4B6C4-5C7E-44B5-B38B-8348801129FF}" destId="{7993F5D4-3591-40E2-840F-BC941E024EEF}" srcOrd="0" destOrd="0" parTransId="{6F7D014E-0939-4FDD-A512-D906507AA23A}" sibTransId="{0365E6B5-220F-4AFE-A235-12F7C8FE49E8}"/>
    <dgm:cxn modelId="{1039F37F-3ED2-4FE4-8349-5B70EAA5E763}" type="presOf" srcId="{7E815AD2-13F6-4714-A27C-C8BA24A3D4C6}" destId="{75E7E633-8EEE-4123-B7BC-11C0C2DE420A}" srcOrd="0" destOrd="0" presId="urn:microsoft.com/office/officeart/2011/layout/TabList"/>
    <dgm:cxn modelId="{D8E13186-339D-4C56-8863-BE9ECFEE59FB}" type="presOf" srcId="{8CDB1A03-AF35-4A5E-B2B9-4D9D90333834}" destId="{727F617A-C309-49B0-9711-F00DAE13DA11}" srcOrd="0" destOrd="0" presId="urn:microsoft.com/office/officeart/2011/layout/TabList"/>
    <dgm:cxn modelId="{566E1C89-9F82-4A22-9A3F-A3EDC9D4A3DD}" srcId="{5E2FF9B3-5620-4A0E-8736-9B57D92CE6DB}" destId="{826B0A20-385C-4D37-864D-F878AE45F0C5}" srcOrd="0" destOrd="0" parTransId="{0BE69460-B7A1-47DA-A1EB-C087AA89C21E}" sibTransId="{233C51C0-49D3-44F5-8D08-B8DBCFE69C73}"/>
    <dgm:cxn modelId="{1C2BD489-AD0B-48FC-9F88-5C815C28199E}" srcId="{C4F4B6C4-5C7E-44B5-B38B-8348801129FF}" destId="{F0FE2582-CBF9-4C1F-ABFF-E821481E1E53}" srcOrd="1" destOrd="0" parTransId="{5B70377D-0252-4A9D-A394-2A45DD4BE6C0}" sibTransId="{32279733-2A95-4986-ABB3-85155F9EF28B}"/>
    <dgm:cxn modelId="{A5242E8D-40C2-4C73-A76F-F1565DB591F9}" type="presOf" srcId="{F403B752-0B8D-4391-BEF5-22E958262891}" destId="{30905E92-C71C-4B84-AF0D-DDA8C9A184BF}" srcOrd="0" destOrd="0" presId="urn:microsoft.com/office/officeart/2011/layout/TabList"/>
    <dgm:cxn modelId="{E9C80998-1F53-4359-A907-4FBFBD1CF727}" type="presOf" srcId="{73BECAF7-4531-45FD-BA75-76652FE0F3CF}" destId="{E77851DE-9DA4-4FF4-A808-42FF18DE08D3}" srcOrd="0" destOrd="0" presId="urn:microsoft.com/office/officeart/2011/layout/TabList"/>
    <dgm:cxn modelId="{40C2519B-200C-4594-82DC-71094BE856DD}" type="presOf" srcId="{F6EAB2D5-9EA8-4A97-89A0-F1E47180E215}" destId="{FB182AA6-208C-40C7-A8D9-6B7B30341810}" srcOrd="0" destOrd="0" presId="urn:microsoft.com/office/officeart/2011/layout/TabList"/>
    <dgm:cxn modelId="{3A9FFCA5-5900-4E26-A59B-B17E3028E5FB}" type="presOf" srcId="{D6CAA4D0-3077-48DE-A0EF-2712ADA08BAC}" destId="{139C8F1F-C8DF-4BAE-8DAD-2855F7326DCB}" srcOrd="0" destOrd="0" presId="urn:microsoft.com/office/officeart/2011/layout/TabList"/>
    <dgm:cxn modelId="{17E139C3-9F71-4A12-A009-02FD0A5190BF}" type="presOf" srcId="{C0CEDF60-77F3-4AA8-AA09-DE7EB9937AF3}" destId="{CD63E883-86BF-4F15-A9F5-8A336833977D}" srcOrd="0" destOrd="0" presId="urn:microsoft.com/office/officeart/2011/layout/TabList"/>
    <dgm:cxn modelId="{E6BD16CA-B828-4DDE-8860-05E743B52BDB}" srcId="{C4F4B6C4-5C7E-44B5-B38B-8348801129FF}" destId="{F6EAB2D5-9EA8-4A97-89A0-F1E47180E215}" srcOrd="2" destOrd="0" parTransId="{2346B8C6-0EB3-4D7D-A953-D2778CD90110}" sibTransId="{7A99BE0D-0DC3-4D6B-AD46-9001CF18CCEE}"/>
    <dgm:cxn modelId="{36A0B3CE-0CD3-4BA3-BF3F-3632F72BB44B}" srcId="{4264C5E3-479F-4139-A198-658376FBEBC2}" destId="{C0CEDF60-77F3-4AA8-AA09-DE7EB9937AF3}" srcOrd="0" destOrd="0" parTransId="{D91310E6-7F5D-47F0-97B5-695B8BB41714}" sibTransId="{68E3437F-EE6A-42B9-BC0D-A5F6648CEBD3}"/>
    <dgm:cxn modelId="{F4F5EFCE-0932-4700-9095-3BE67286A4CC}" type="presOf" srcId="{7993F5D4-3591-40E2-840F-BC941E024EEF}" destId="{7C76E0FC-5FBF-4F8E-972C-7F3F0DD89901}" srcOrd="0" destOrd="0" presId="urn:microsoft.com/office/officeart/2011/layout/TabList"/>
    <dgm:cxn modelId="{F3B552D4-B285-40E7-9DDF-07EAEF10DE28}" type="presOf" srcId="{F0FE2582-CBF9-4C1F-ABFF-E821481E1E53}" destId="{D06C90E8-925A-46AD-8DEC-B0B58FA6F4CE}" srcOrd="0" destOrd="0" presId="urn:microsoft.com/office/officeart/2011/layout/TabList"/>
    <dgm:cxn modelId="{6B71E6D7-1F9C-48F9-B994-CC0F67EB678C}" type="presOf" srcId="{826B0A20-385C-4D37-864D-F878AE45F0C5}" destId="{F454C6F7-AE82-4535-BE18-C123F6F778C9}" srcOrd="0" destOrd="0" presId="urn:microsoft.com/office/officeart/2011/layout/TabList"/>
    <dgm:cxn modelId="{DE9B76E5-B734-47C7-9CF1-E2ADAD394543}" type="presOf" srcId="{6277A328-E1BE-4EBC-8175-7622B6081F1F}" destId="{DE870A89-94D9-4ECD-BC16-558A40E7FE1C}" srcOrd="0" destOrd="0" presId="urn:microsoft.com/office/officeart/2011/layout/TabList"/>
    <dgm:cxn modelId="{8D0809E6-92AD-441B-A72F-911F97404DCD}" type="presOf" srcId="{4264C5E3-479F-4139-A198-658376FBEBC2}" destId="{56B31E23-E8C4-4E73-ACE5-5731187DF889}" srcOrd="0" destOrd="0" presId="urn:microsoft.com/office/officeart/2011/layout/TabList"/>
    <dgm:cxn modelId="{472E6EE6-2CD5-4172-8E7B-36FD5F27C477}" type="presOf" srcId="{C4F4B6C4-5C7E-44B5-B38B-8348801129FF}" destId="{37640542-9A3F-4609-AF0D-BCD356E82820}" srcOrd="0" destOrd="0" presId="urn:microsoft.com/office/officeart/2011/layout/TabList"/>
    <dgm:cxn modelId="{2FED3FF4-42EC-42DF-A63D-0E8D97187729}" type="presOf" srcId="{FD9C1282-003B-47D7-8AE9-E8D6707391D1}" destId="{4318F0F4-5276-4F5E-91D3-E7D87563D99F}" srcOrd="0" destOrd="0" presId="urn:microsoft.com/office/officeart/2011/layout/TabList"/>
    <dgm:cxn modelId="{BAE1E1F5-B23D-4281-9C38-03D36FE1849F}" srcId="{C4F4B6C4-5C7E-44B5-B38B-8348801129FF}" destId="{7E815AD2-13F6-4714-A27C-C8BA24A3D4C6}" srcOrd="3" destOrd="0" parTransId="{320FEF62-24FE-40B8-8EDE-8BB3B49D2582}" sibTransId="{24F7564B-8601-4AA5-A37D-273FA93B99AD}"/>
    <dgm:cxn modelId="{436D2EF6-8ECC-40BC-B3B4-BFF6EAF337CC}" srcId="{975FD43C-277F-41FD-9211-8A5E5F7560B5}" destId="{FD9C1282-003B-47D7-8AE9-E8D6707391D1}" srcOrd="0" destOrd="0" parTransId="{0193D1A3-9453-463B-8B62-68AEE3F8D0F7}" sibTransId="{C2C8C34B-2CE2-40D8-8CC3-66450A3EBC70}"/>
    <dgm:cxn modelId="{B2AE24F9-C5BD-44D0-8BD4-8889923914D8}" srcId="{C4F4B6C4-5C7E-44B5-B38B-8348801129FF}" destId="{4264C5E3-479F-4139-A198-658376FBEBC2}" srcOrd="7" destOrd="0" parTransId="{1B13E050-07F8-4BFC-BA35-F39D32B01D85}" sibTransId="{99E93CF2-B7A9-4BBD-A72B-850E86D80400}"/>
    <dgm:cxn modelId="{D02C97DA-738C-4707-A522-6D6322C15906}" type="presParOf" srcId="{37640542-9A3F-4609-AF0D-BCD356E82820}" destId="{04EEAFB9-6FB2-4744-957D-2FAE0EFDB381}" srcOrd="0" destOrd="0" presId="urn:microsoft.com/office/officeart/2011/layout/TabList"/>
    <dgm:cxn modelId="{92CB8DE6-1A3F-459A-AC0F-7D9D0DF43051}" type="presParOf" srcId="{04EEAFB9-6FB2-4744-957D-2FAE0EFDB381}" destId="{30905E92-C71C-4B84-AF0D-DDA8C9A184BF}" srcOrd="0" destOrd="0" presId="urn:microsoft.com/office/officeart/2011/layout/TabList"/>
    <dgm:cxn modelId="{146F8C37-308F-4FE5-B36A-C52AC2459AFF}" type="presParOf" srcId="{04EEAFB9-6FB2-4744-957D-2FAE0EFDB381}" destId="{7C76E0FC-5FBF-4F8E-972C-7F3F0DD89901}" srcOrd="1" destOrd="0" presId="urn:microsoft.com/office/officeart/2011/layout/TabList"/>
    <dgm:cxn modelId="{32A123C5-D9C8-4516-9A06-8EE85B48CCE6}" type="presParOf" srcId="{04EEAFB9-6FB2-4744-957D-2FAE0EFDB381}" destId="{AADB6336-4320-436E-B834-BC5B0F0B08B2}" srcOrd="2" destOrd="0" presId="urn:microsoft.com/office/officeart/2011/layout/TabList"/>
    <dgm:cxn modelId="{1E7F08E7-809D-4DC9-B2AC-26C834DAD652}" type="presParOf" srcId="{37640542-9A3F-4609-AF0D-BCD356E82820}" destId="{59B7A2A7-9E47-4CC7-8861-D5A847AAF7F0}" srcOrd="1" destOrd="0" presId="urn:microsoft.com/office/officeart/2011/layout/TabList"/>
    <dgm:cxn modelId="{3C202AF2-99EB-42DB-A5B8-38B3664331DE}" type="presParOf" srcId="{37640542-9A3F-4609-AF0D-BCD356E82820}" destId="{90B88E7A-4376-4C4C-9B42-F171B1422CE5}" srcOrd="2" destOrd="0" presId="urn:microsoft.com/office/officeart/2011/layout/TabList"/>
    <dgm:cxn modelId="{3CCC8E85-E6AC-455E-B04B-F99E42AFBCA0}" type="presParOf" srcId="{90B88E7A-4376-4C4C-9B42-F171B1422CE5}" destId="{4723DFC9-9BF1-45B1-A1DD-172AB18BBFAC}" srcOrd="0" destOrd="0" presId="urn:microsoft.com/office/officeart/2011/layout/TabList"/>
    <dgm:cxn modelId="{CA622B68-BACC-43A1-9640-3C98A65E8215}" type="presParOf" srcId="{90B88E7A-4376-4C4C-9B42-F171B1422CE5}" destId="{D06C90E8-925A-46AD-8DEC-B0B58FA6F4CE}" srcOrd="1" destOrd="0" presId="urn:microsoft.com/office/officeart/2011/layout/TabList"/>
    <dgm:cxn modelId="{B522B1A7-488A-44D0-AC3A-32166DA50B3F}" type="presParOf" srcId="{90B88E7A-4376-4C4C-9B42-F171B1422CE5}" destId="{8E62EAF1-0605-4978-A8B7-E4F06DC9AFE7}" srcOrd="2" destOrd="0" presId="urn:microsoft.com/office/officeart/2011/layout/TabList"/>
    <dgm:cxn modelId="{A6E63D65-2338-4C95-AA6D-85BEDAC9999C}" type="presParOf" srcId="{37640542-9A3F-4609-AF0D-BCD356E82820}" destId="{2C52106F-FA33-4F07-B2C0-E25DF6C82747}" srcOrd="3" destOrd="0" presId="urn:microsoft.com/office/officeart/2011/layout/TabList"/>
    <dgm:cxn modelId="{F2D9F422-1F09-4EC0-83D5-849C2CC2F815}" type="presParOf" srcId="{37640542-9A3F-4609-AF0D-BCD356E82820}" destId="{3286056D-670E-4E76-B461-EE23ADD804B7}" srcOrd="4" destOrd="0" presId="urn:microsoft.com/office/officeart/2011/layout/TabList"/>
    <dgm:cxn modelId="{FE2D5E74-EA39-4C89-9C12-C0A7F017CE97}" type="presParOf" srcId="{3286056D-670E-4E76-B461-EE23ADD804B7}" destId="{DE870A89-94D9-4ECD-BC16-558A40E7FE1C}" srcOrd="0" destOrd="0" presId="urn:microsoft.com/office/officeart/2011/layout/TabList"/>
    <dgm:cxn modelId="{D04E531A-6894-494D-B1DD-048EBEAE2D0C}" type="presParOf" srcId="{3286056D-670E-4E76-B461-EE23ADD804B7}" destId="{FB182AA6-208C-40C7-A8D9-6B7B30341810}" srcOrd="1" destOrd="0" presId="urn:microsoft.com/office/officeart/2011/layout/TabList"/>
    <dgm:cxn modelId="{389BBE77-2B17-48FF-8BD5-CC9EBEBDABA5}" type="presParOf" srcId="{3286056D-670E-4E76-B461-EE23ADD804B7}" destId="{B528AF7F-3077-4E2D-A6EF-C8469843F695}" srcOrd="2" destOrd="0" presId="urn:microsoft.com/office/officeart/2011/layout/TabList"/>
    <dgm:cxn modelId="{C7CC7EB6-C08B-4D7E-A2C1-E1F0B903D64A}" type="presParOf" srcId="{37640542-9A3F-4609-AF0D-BCD356E82820}" destId="{17BF5D5E-BB6F-47FD-B342-6D93FAE45B9B}" srcOrd="5" destOrd="0" presId="urn:microsoft.com/office/officeart/2011/layout/TabList"/>
    <dgm:cxn modelId="{0B38A763-7541-4237-9BB9-B4C5E227605B}" type="presParOf" srcId="{37640542-9A3F-4609-AF0D-BCD356E82820}" destId="{997B5166-B9B4-4264-A467-4985DAD0A8DE}" srcOrd="6" destOrd="0" presId="urn:microsoft.com/office/officeart/2011/layout/TabList"/>
    <dgm:cxn modelId="{90861778-EB26-48C3-8610-8CAA97C9709D}" type="presParOf" srcId="{997B5166-B9B4-4264-A467-4985DAD0A8DE}" destId="{139C8F1F-C8DF-4BAE-8DAD-2855F7326DCB}" srcOrd="0" destOrd="0" presId="urn:microsoft.com/office/officeart/2011/layout/TabList"/>
    <dgm:cxn modelId="{45E13EAF-FC73-4B98-916A-F45175783AB5}" type="presParOf" srcId="{997B5166-B9B4-4264-A467-4985DAD0A8DE}" destId="{75E7E633-8EEE-4123-B7BC-11C0C2DE420A}" srcOrd="1" destOrd="0" presId="urn:microsoft.com/office/officeart/2011/layout/TabList"/>
    <dgm:cxn modelId="{66942BD0-97F5-4404-9981-1A9F4C2769B6}" type="presParOf" srcId="{997B5166-B9B4-4264-A467-4985DAD0A8DE}" destId="{D81245D9-D90B-48ED-82FC-AE0D7E6F4767}" srcOrd="2" destOrd="0" presId="urn:microsoft.com/office/officeart/2011/layout/TabList"/>
    <dgm:cxn modelId="{DA643AF6-6687-433F-8EDE-E01399068059}" type="presParOf" srcId="{37640542-9A3F-4609-AF0D-BCD356E82820}" destId="{8CEE5689-B900-4477-A318-47B9B66A2E48}" srcOrd="7" destOrd="0" presId="urn:microsoft.com/office/officeart/2011/layout/TabList"/>
    <dgm:cxn modelId="{6D0709E7-9D6C-4234-A812-7A0DD85DF29D}" type="presParOf" srcId="{37640542-9A3F-4609-AF0D-BCD356E82820}" destId="{11D9790A-818E-4736-B86B-C8C1105979AD}" srcOrd="8" destOrd="0" presId="urn:microsoft.com/office/officeart/2011/layout/TabList"/>
    <dgm:cxn modelId="{70925207-B873-40FE-8E97-89B3B23A1F2A}" type="presParOf" srcId="{11D9790A-818E-4736-B86B-C8C1105979AD}" destId="{4318F0F4-5276-4F5E-91D3-E7D87563D99F}" srcOrd="0" destOrd="0" presId="urn:microsoft.com/office/officeart/2011/layout/TabList"/>
    <dgm:cxn modelId="{60A4B839-888B-4CD4-99A0-197A42310981}" type="presParOf" srcId="{11D9790A-818E-4736-B86B-C8C1105979AD}" destId="{8454EEDA-6ACC-4F2D-8608-78CDDDCCCA61}" srcOrd="1" destOrd="0" presId="urn:microsoft.com/office/officeart/2011/layout/TabList"/>
    <dgm:cxn modelId="{DD80DA68-B02F-40B6-92D8-4AC40F59C4CB}" type="presParOf" srcId="{11D9790A-818E-4736-B86B-C8C1105979AD}" destId="{CEF3FCAA-241D-4A75-8303-5C11E8800D94}" srcOrd="2" destOrd="0" presId="urn:microsoft.com/office/officeart/2011/layout/TabList"/>
    <dgm:cxn modelId="{0277395D-3372-42D8-BCA5-228D3E0DE826}" type="presParOf" srcId="{37640542-9A3F-4609-AF0D-BCD356E82820}" destId="{D4F12F76-93FD-4F6B-BCD6-E6E3C46A0C1E}" srcOrd="9" destOrd="0" presId="urn:microsoft.com/office/officeart/2011/layout/TabList"/>
    <dgm:cxn modelId="{0D450FCA-88E8-4B0C-93B9-2DA0DEA3D31D}" type="presParOf" srcId="{37640542-9A3F-4609-AF0D-BCD356E82820}" destId="{48007EB5-33DF-436D-91FA-D70ADDFE43DA}" srcOrd="10" destOrd="0" presId="urn:microsoft.com/office/officeart/2011/layout/TabList"/>
    <dgm:cxn modelId="{F0AEAA7E-1C4F-4FD4-8789-D2CC094D34B4}" type="presParOf" srcId="{48007EB5-33DF-436D-91FA-D70ADDFE43DA}" destId="{727F617A-C309-49B0-9711-F00DAE13DA11}" srcOrd="0" destOrd="0" presId="urn:microsoft.com/office/officeart/2011/layout/TabList"/>
    <dgm:cxn modelId="{F35E81C9-7676-42BA-87C1-D7EFAEB31584}" type="presParOf" srcId="{48007EB5-33DF-436D-91FA-D70ADDFE43DA}" destId="{E77851DE-9DA4-4FF4-A808-42FF18DE08D3}" srcOrd="1" destOrd="0" presId="urn:microsoft.com/office/officeart/2011/layout/TabList"/>
    <dgm:cxn modelId="{C2864BC5-DEB7-404C-8BF1-512C7964E848}" type="presParOf" srcId="{48007EB5-33DF-436D-91FA-D70ADDFE43DA}" destId="{22F81241-08A0-45E4-B652-4DEE497C60D4}" srcOrd="2" destOrd="0" presId="urn:microsoft.com/office/officeart/2011/layout/TabList"/>
    <dgm:cxn modelId="{0618A0AC-29D0-4F41-9A74-86F6E80D8580}" type="presParOf" srcId="{37640542-9A3F-4609-AF0D-BCD356E82820}" destId="{69DE931E-5508-4AE2-A1F9-31ECB553C197}" srcOrd="11" destOrd="0" presId="urn:microsoft.com/office/officeart/2011/layout/TabList"/>
    <dgm:cxn modelId="{8BA7C3C7-7323-4175-9517-D132CB83E05B}" type="presParOf" srcId="{37640542-9A3F-4609-AF0D-BCD356E82820}" destId="{33E9DDD2-4D5F-4FCC-9979-3975BAEF0417}" srcOrd="12" destOrd="0" presId="urn:microsoft.com/office/officeart/2011/layout/TabList"/>
    <dgm:cxn modelId="{A809054C-7EC9-4B0B-BE7F-22471D016072}" type="presParOf" srcId="{33E9DDD2-4D5F-4FCC-9979-3975BAEF0417}" destId="{F454C6F7-AE82-4535-BE18-C123F6F778C9}" srcOrd="0" destOrd="0" presId="urn:microsoft.com/office/officeart/2011/layout/TabList"/>
    <dgm:cxn modelId="{BF64935B-7880-4495-9565-A4BC9DE2A233}" type="presParOf" srcId="{33E9DDD2-4D5F-4FCC-9979-3975BAEF0417}" destId="{CCBB3D81-A260-4259-9700-B77691A1E18C}" srcOrd="1" destOrd="0" presId="urn:microsoft.com/office/officeart/2011/layout/TabList"/>
    <dgm:cxn modelId="{348261AD-8D8A-4B7D-BA38-DCD2D7381DEB}" type="presParOf" srcId="{33E9DDD2-4D5F-4FCC-9979-3975BAEF0417}" destId="{A8A98D6B-39D9-4474-8533-319FBA0C1788}" srcOrd="2" destOrd="0" presId="urn:microsoft.com/office/officeart/2011/layout/TabList"/>
    <dgm:cxn modelId="{27591050-9EB5-4917-A38F-1676DD7D66DE}" type="presParOf" srcId="{37640542-9A3F-4609-AF0D-BCD356E82820}" destId="{2604ED79-1434-4FCE-985C-56340B6A79E5}" srcOrd="13" destOrd="0" presId="urn:microsoft.com/office/officeart/2011/layout/TabList"/>
    <dgm:cxn modelId="{6843D6C9-82E3-42A5-8702-9416C997F3C8}" type="presParOf" srcId="{37640542-9A3F-4609-AF0D-BCD356E82820}" destId="{EE43CB4E-EF97-40BB-B13B-2B0C81EAFF82}" srcOrd="14" destOrd="0" presId="urn:microsoft.com/office/officeart/2011/layout/TabList"/>
    <dgm:cxn modelId="{ADCFF700-3DB6-491C-A36E-D8EA86925DF0}" type="presParOf" srcId="{EE43CB4E-EF97-40BB-B13B-2B0C81EAFF82}" destId="{CD63E883-86BF-4F15-A9F5-8A336833977D}" srcOrd="0" destOrd="0" presId="urn:microsoft.com/office/officeart/2011/layout/TabList"/>
    <dgm:cxn modelId="{E232379E-EBCE-412D-AE6E-1DFCC3AF7012}" type="presParOf" srcId="{EE43CB4E-EF97-40BB-B13B-2B0C81EAFF82}" destId="{56B31E23-E8C4-4E73-ACE5-5731187DF889}" srcOrd="1" destOrd="0" presId="urn:microsoft.com/office/officeart/2011/layout/TabList"/>
    <dgm:cxn modelId="{2216D0D1-C13A-46DE-B092-BFE0B0F25995}" type="presParOf" srcId="{EE43CB4E-EF97-40BB-B13B-2B0C81EAFF82}" destId="{46D73C35-7660-4BBD-98C6-70255F15531D}"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A3DF9-94C2-4234-B1BD-2743059963E6}">
      <dsp:nvSpPr>
        <dsp:cNvPr id="0" name=""/>
        <dsp:cNvSpPr/>
      </dsp:nvSpPr>
      <dsp:spPr>
        <a:xfrm>
          <a:off x="992" y="1703145"/>
          <a:ext cx="3869531" cy="460182"/>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namespace</a:t>
          </a:r>
        </a:p>
      </dsp:txBody>
      <dsp:txXfrm>
        <a:off x="14470" y="1716623"/>
        <a:ext cx="3842575" cy="433226"/>
      </dsp:txXfrm>
    </dsp:sp>
    <dsp:sp modelId="{690B542F-21D1-4B72-A8E0-FD69058F1573}">
      <dsp:nvSpPr>
        <dsp:cNvPr id="0" name=""/>
        <dsp:cNvSpPr/>
      </dsp:nvSpPr>
      <dsp:spPr>
        <a:xfrm>
          <a:off x="4257476" y="1703145"/>
          <a:ext cx="3869531" cy="460182"/>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err="1"/>
            <a:t>Cgrupe</a:t>
          </a:r>
          <a:endParaRPr lang="en-US" sz="2600" kern="1200" dirty="0"/>
        </a:p>
      </dsp:txBody>
      <dsp:txXfrm>
        <a:off x="4270954" y="1716623"/>
        <a:ext cx="3842575" cy="433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C1924-8F9C-4DD3-8135-4F9493EC577A}">
      <dsp:nvSpPr>
        <dsp:cNvPr id="0" name=""/>
        <dsp:cNvSpPr/>
      </dsp:nvSpPr>
      <dsp:spPr>
        <a:xfrm>
          <a:off x="0" y="0"/>
          <a:ext cx="9264454" cy="5997364"/>
        </a:xfrm>
        <a:prstGeom prst="roundRect">
          <a:avLst>
            <a:gd name="adj" fmla="val 10000"/>
          </a:avLst>
        </a:prstGeom>
        <a:solidFill>
          <a:schemeClr val="accent2">
            <a:tint val="40000"/>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tint val="40000"/>
              <a:hueOff val="0"/>
              <a:satOff val="0"/>
              <a:lumOff val="0"/>
              <a:alphaOff val="0"/>
              <a:shade val="35000"/>
              <a:satMod val="130000"/>
            </a:schemeClr>
          </a:contourClr>
        </a:sp3d>
      </dsp:spPr>
      <dsp:style>
        <a:lnRef idx="0">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Type of namespace</a:t>
          </a:r>
        </a:p>
      </dsp:txBody>
      <dsp:txXfrm>
        <a:off x="0" y="0"/>
        <a:ext cx="9264454" cy="1799209"/>
      </dsp:txXfrm>
    </dsp:sp>
    <dsp:sp modelId="{C994C614-FA22-4F01-9CD8-3E23751F8532}">
      <dsp:nvSpPr>
        <dsp:cNvPr id="0" name=""/>
        <dsp:cNvSpPr/>
      </dsp:nvSpPr>
      <dsp:spPr>
        <a:xfrm>
          <a:off x="926445" y="1802869"/>
          <a:ext cx="7411563" cy="491092"/>
        </a:xfrm>
        <a:prstGeom prst="roundRect">
          <a:avLst>
            <a:gd name="adj" fmla="val 1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dirty="0">
              <a:effectLst/>
              <a:latin typeface="sohne"/>
            </a:rPr>
            <a:t>Mount (</a:t>
          </a:r>
          <a:r>
            <a:rPr lang="en-US" sz="2500" b="1" i="0" kern="1200" dirty="0" err="1">
              <a:effectLst/>
              <a:latin typeface="sohne"/>
            </a:rPr>
            <a:t>mnt</a:t>
          </a:r>
          <a:r>
            <a:rPr lang="en-US" sz="2500" b="1" i="0" kern="1200" dirty="0">
              <a:effectLst/>
              <a:latin typeface="sohne"/>
            </a:rPr>
            <a:t>)</a:t>
          </a:r>
          <a:endParaRPr lang="en-US" sz="2500" kern="1200" dirty="0"/>
        </a:p>
      </dsp:txBody>
      <dsp:txXfrm>
        <a:off x="940829" y="1817253"/>
        <a:ext cx="7382795" cy="462324"/>
      </dsp:txXfrm>
    </dsp:sp>
    <dsp:sp modelId="{FF094073-2634-493E-9756-DB72F66E42DB}">
      <dsp:nvSpPr>
        <dsp:cNvPr id="0" name=""/>
        <dsp:cNvSpPr/>
      </dsp:nvSpPr>
      <dsp:spPr>
        <a:xfrm>
          <a:off x="926445" y="2369515"/>
          <a:ext cx="7411563" cy="491092"/>
        </a:xfrm>
        <a:prstGeom prst="roundRect">
          <a:avLst>
            <a:gd name="adj" fmla="val 1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dirty="0">
              <a:effectLst/>
              <a:latin typeface="sohne"/>
            </a:rPr>
            <a:t>UNIX Time-sharing System (</a:t>
          </a:r>
          <a:r>
            <a:rPr lang="en-US" sz="2500" b="1" i="0" kern="1200" dirty="0" err="1">
              <a:effectLst/>
              <a:latin typeface="sohne"/>
            </a:rPr>
            <a:t>uts</a:t>
          </a:r>
          <a:r>
            <a:rPr lang="en-US" sz="2500" b="1" i="0" kern="1200" dirty="0">
              <a:effectLst/>
              <a:latin typeface="sohne"/>
            </a:rPr>
            <a:t>)</a:t>
          </a:r>
        </a:p>
      </dsp:txBody>
      <dsp:txXfrm>
        <a:off x="940829" y="2383899"/>
        <a:ext cx="7382795" cy="462324"/>
      </dsp:txXfrm>
    </dsp:sp>
    <dsp:sp modelId="{18B8AA41-8B52-4417-B92E-D24646F4AB9D}">
      <dsp:nvSpPr>
        <dsp:cNvPr id="0" name=""/>
        <dsp:cNvSpPr/>
      </dsp:nvSpPr>
      <dsp:spPr>
        <a:xfrm>
          <a:off x="926445" y="2936160"/>
          <a:ext cx="7411563" cy="491092"/>
        </a:xfrm>
        <a:prstGeom prst="roundRect">
          <a:avLst>
            <a:gd name="adj" fmla="val 10000"/>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dirty="0" err="1">
              <a:effectLst/>
              <a:latin typeface="sohne"/>
            </a:rPr>
            <a:t>Interprocess</a:t>
          </a:r>
          <a:r>
            <a:rPr lang="en-US" sz="2500" b="1" i="0" kern="1200" dirty="0">
              <a:effectLst/>
              <a:latin typeface="sohne"/>
            </a:rPr>
            <a:t> Communication (</a:t>
          </a:r>
          <a:r>
            <a:rPr lang="en-US" sz="2500" b="1" i="0" kern="1200" dirty="0" err="1">
              <a:effectLst/>
              <a:latin typeface="sohne"/>
            </a:rPr>
            <a:t>ipc</a:t>
          </a:r>
          <a:r>
            <a:rPr lang="en-US" sz="2500" b="1" i="0" kern="1200" dirty="0">
              <a:effectLst/>
              <a:latin typeface="sohne"/>
            </a:rPr>
            <a:t>)</a:t>
          </a:r>
        </a:p>
      </dsp:txBody>
      <dsp:txXfrm>
        <a:off x="940829" y="2950544"/>
        <a:ext cx="7382795" cy="462324"/>
      </dsp:txXfrm>
    </dsp:sp>
    <dsp:sp modelId="{E053A844-F951-468A-A3FB-76D2A0E6BCFB}">
      <dsp:nvSpPr>
        <dsp:cNvPr id="0" name=""/>
        <dsp:cNvSpPr/>
      </dsp:nvSpPr>
      <dsp:spPr>
        <a:xfrm>
          <a:off x="926445" y="3502806"/>
          <a:ext cx="7411563" cy="491092"/>
        </a:xfrm>
        <a:prstGeom prst="roundRect">
          <a:avLst>
            <a:gd name="adj" fmla="val 10000"/>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a:effectLst/>
              <a:latin typeface="sohne"/>
            </a:rPr>
            <a:t>Process ID (pid)</a:t>
          </a:r>
          <a:endParaRPr lang="en-US" sz="2500" b="1" i="0" kern="1200" dirty="0">
            <a:effectLst/>
            <a:latin typeface="sohne"/>
          </a:endParaRPr>
        </a:p>
      </dsp:txBody>
      <dsp:txXfrm>
        <a:off x="940829" y="3517190"/>
        <a:ext cx="7382795" cy="462324"/>
      </dsp:txXfrm>
    </dsp:sp>
    <dsp:sp modelId="{F70EE18A-5BCA-445F-BF37-62EF774AE9A9}">
      <dsp:nvSpPr>
        <dsp:cNvPr id="0" name=""/>
        <dsp:cNvSpPr/>
      </dsp:nvSpPr>
      <dsp:spPr>
        <a:xfrm>
          <a:off x="926445" y="4069451"/>
          <a:ext cx="7411563" cy="491092"/>
        </a:xfrm>
        <a:prstGeom prst="roundRect">
          <a:avLst>
            <a:gd name="adj" fmla="val 10000"/>
          </a:avLst>
        </a:prstGeom>
        <a:solidFill>
          <a:schemeClr val="accent6">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6">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a:effectLst/>
              <a:latin typeface="sohne"/>
            </a:rPr>
            <a:t>Network (net)</a:t>
          </a:r>
          <a:endParaRPr lang="fa-IR" sz="2500" b="1" i="0" kern="1200" dirty="0">
            <a:effectLst/>
            <a:latin typeface="sohne"/>
          </a:endParaRPr>
        </a:p>
      </dsp:txBody>
      <dsp:txXfrm>
        <a:off x="940829" y="4083835"/>
        <a:ext cx="7382795" cy="462324"/>
      </dsp:txXfrm>
    </dsp:sp>
    <dsp:sp modelId="{0B593BF8-18AE-45BE-BEF4-6C234C688D4B}">
      <dsp:nvSpPr>
        <dsp:cNvPr id="0" name=""/>
        <dsp:cNvSpPr/>
      </dsp:nvSpPr>
      <dsp:spPr>
        <a:xfrm>
          <a:off x="926445" y="4636097"/>
          <a:ext cx="7411563" cy="491092"/>
        </a:xfrm>
        <a:prstGeom prst="roundRect">
          <a:avLst>
            <a:gd name="adj" fmla="val 1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a:effectLst/>
              <a:latin typeface="sohne"/>
            </a:rPr>
            <a:t>User ID (user)</a:t>
          </a:r>
          <a:endParaRPr lang="fa-IR" sz="2500" b="1" i="0" kern="1200" dirty="0">
            <a:effectLst/>
            <a:latin typeface="sohne"/>
          </a:endParaRPr>
        </a:p>
      </dsp:txBody>
      <dsp:txXfrm>
        <a:off x="940829" y="4650481"/>
        <a:ext cx="7382795" cy="462324"/>
      </dsp:txXfrm>
    </dsp:sp>
    <dsp:sp modelId="{45C3FECE-D9FA-4C6E-B61F-B6BC95B7E10F}">
      <dsp:nvSpPr>
        <dsp:cNvPr id="0" name=""/>
        <dsp:cNvSpPr/>
      </dsp:nvSpPr>
      <dsp:spPr>
        <a:xfrm>
          <a:off x="926445" y="5202742"/>
          <a:ext cx="7411563" cy="491092"/>
        </a:xfrm>
        <a:prstGeom prst="roundRect">
          <a:avLst>
            <a:gd name="adj" fmla="val 1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FontTx/>
            <a:buNone/>
          </a:pPr>
          <a:r>
            <a:rPr lang="en-US" sz="2500" b="1" i="0" kern="1200" dirty="0">
              <a:effectLst/>
              <a:latin typeface="sohne"/>
            </a:rPr>
            <a:t>Time</a:t>
          </a:r>
        </a:p>
      </dsp:txBody>
      <dsp:txXfrm>
        <a:off x="940829" y="5217126"/>
        <a:ext cx="7382795" cy="462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3C35-7660-4BBD-98C6-70255F15531D}">
      <dsp:nvSpPr>
        <dsp:cNvPr id="0" name=""/>
        <dsp:cNvSpPr/>
      </dsp:nvSpPr>
      <dsp:spPr>
        <a:xfrm>
          <a:off x="0" y="4348730"/>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A98D6B-39D9-4474-8533-319FBA0C1788}">
      <dsp:nvSpPr>
        <dsp:cNvPr id="0" name=""/>
        <dsp:cNvSpPr/>
      </dsp:nvSpPr>
      <dsp:spPr>
        <a:xfrm>
          <a:off x="0" y="3802211"/>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F81241-08A0-45E4-B652-4DEE497C60D4}">
      <dsp:nvSpPr>
        <dsp:cNvPr id="0" name=""/>
        <dsp:cNvSpPr/>
      </dsp:nvSpPr>
      <dsp:spPr>
        <a:xfrm>
          <a:off x="0" y="3255693"/>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F3FCAA-241D-4A75-8303-5C11E8800D94}">
      <dsp:nvSpPr>
        <dsp:cNvPr id="0" name=""/>
        <dsp:cNvSpPr/>
      </dsp:nvSpPr>
      <dsp:spPr>
        <a:xfrm>
          <a:off x="0" y="2709175"/>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245D9-D90B-48ED-82FC-AE0D7E6F4767}">
      <dsp:nvSpPr>
        <dsp:cNvPr id="0" name=""/>
        <dsp:cNvSpPr/>
      </dsp:nvSpPr>
      <dsp:spPr>
        <a:xfrm>
          <a:off x="0" y="2162656"/>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8AF7F-3077-4E2D-A6EF-C8469843F695}">
      <dsp:nvSpPr>
        <dsp:cNvPr id="0" name=""/>
        <dsp:cNvSpPr/>
      </dsp:nvSpPr>
      <dsp:spPr>
        <a:xfrm>
          <a:off x="0" y="1616138"/>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62EAF1-0605-4978-A8B7-E4F06DC9AFE7}">
      <dsp:nvSpPr>
        <dsp:cNvPr id="0" name=""/>
        <dsp:cNvSpPr/>
      </dsp:nvSpPr>
      <dsp:spPr>
        <a:xfrm>
          <a:off x="0" y="1069619"/>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DB6336-4320-436E-B834-BC5B0F0B08B2}">
      <dsp:nvSpPr>
        <dsp:cNvPr id="0" name=""/>
        <dsp:cNvSpPr/>
      </dsp:nvSpPr>
      <dsp:spPr>
        <a:xfrm>
          <a:off x="0" y="523101"/>
          <a:ext cx="8594725" cy="0"/>
        </a:xfrm>
        <a:prstGeom prst="line">
          <a:avLst/>
        </a:pr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905E92-C71C-4B84-AF0D-DDA8C9A184BF}">
      <dsp:nvSpPr>
        <dsp:cNvPr id="0" name=""/>
        <dsp:cNvSpPr/>
      </dsp:nvSpPr>
      <dsp:spPr>
        <a:xfrm>
          <a:off x="2234628" y="2607"/>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مانت پوینت ها را برای هر </a:t>
          </a:r>
          <a:r>
            <a:rPr lang="en-US" sz="1800" kern="1200" dirty="0">
              <a:cs typeface="B Nazanin" panose="00000400000000000000" pitchFamily="2" charset="-78"/>
            </a:rPr>
            <a:t>process</a:t>
          </a:r>
          <a:r>
            <a:rPr lang="fa-IR" sz="1800" kern="1200" dirty="0">
              <a:cs typeface="B Nazanin" panose="00000400000000000000" pitchFamily="2" charset="-78"/>
            </a:rPr>
            <a:t> ایزوله می کند.</a:t>
          </a:r>
          <a:endParaRPr lang="en-US" sz="1800" kern="1200" dirty="0">
            <a:cs typeface="B Nazanin" panose="00000400000000000000" pitchFamily="2" charset="-78"/>
          </a:endParaRPr>
        </a:p>
      </dsp:txBody>
      <dsp:txXfrm>
        <a:off x="2234628" y="2607"/>
        <a:ext cx="6360096" cy="520493"/>
      </dsp:txXfrm>
    </dsp:sp>
    <dsp:sp modelId="{7C76E0FC-5FBF-4F8E-972C-7F3F0DD89901}">
      <dsp:nvSpPr>
        <dsp:cNvPr id="0" name=""/>
        <dsp:cNvSpPr/>
      </dsp:nvSpPr>
      <dsp:spPr>
        <a:xfrm>
          <a:off x="0" y="2607"/>
          <a:ext cx="2234628" cy="520493"/>
        </a:xfrm>
        <a:prstGeom prst="round2SameRect">
          <a:avLst>
            <a:gd name="adj1" fmla="val 16670"/>
            <a:gd name="adj2" fmla="val 0"/>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err="1">
              <a:cs typeface="B Nazanin" panose="00000400000000000000" pitchFamily="2" charset="-78"/>
            </a:rPr>
            <a:t>mnt</a:t>
          </a:r>
          <a:endParaRPr lang="en-US" sz="2800" kern="1200" dirty="0">
            <a:cs typeface="B Nazanin" panose="00000400000000000000" pitchFamily="2" charset="-78"/>
          </a:endParaRPr>
        </a:p>
      </dsp:txBody>
      <dsp:txXfrm>
        <a:off x="25413" y="28020"/>
        <a:ext cx="2183802" cy="495080"/>
      </dsp:txXfrm>
    </dsp:sp>
    <dsp:sp modelId="{4723DFC9-9BF1-45B1-A1DD-172AB18BBFAC}">
      <dsp:nvSpPr>
        <dsp:cNvPr id="0" name=""/>
        <dsp:cNvSpPr/>
      </dsp:nvSpPr>
      <dsp:spPr>
        <a:xfrm>
          <a:off x="2234628" y="549126"/>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هر </a:t>
          </a:r>
          <a:r>
            <a:rPr lang="en-US" sz="1800" kern="1200" dirty="0">
              <a:cs typeface="B Nazanin" panose="00000400000000000000" pitchFamily="2" charset="-78"/>
            </a:rPr>
            <a:t>process id </a:t>
          </a:r>
          <a:r>
            <a:rPr lang="fa-IR" sz="1800" kern="1200" dirty="0">
              <a:cs typeface="B Nazanin" panose="00000400000000000000" pitchFamily="2" charset="-78"/>
            </a:rPr>
            <a:t> را ایزوله می کند</a:t>
          </a:r>
          <a:endParaRPr lang="en-US" sz="1800" kern="1200" dirty="0">
            <a:cs typeface="B Nazanin" panose="00000400000000000000" pitchFamily="2" charset="-78"/>
          </a:endParaRPr>
        </a:p>
      </dsp:txBody>
      <dsp:txXfrm>
        <a:off x="2234628" y="549126"/>
        <a:ext cx="6360096" cy="520493"/>
      </dsp:txXfrm>
    </dsp:sp>
    <dsp:sp modelId="{D06C90E8-925A-46AD-8DEC-B0B58FA6F4CE}">
      <dsp:nvSpPr>
        <dsp:cNvPr id="0" name=""/>
        <dsp:cNvSpPr/>
      </dsp:nvSpPr>
      <dsp:spPr>
        <a:xfrm>
          <a:off x="0" y="549126"/>
          <a:ext cx="2234628" cy="520493"/>
        </a:xfrm>
        <a:prstGeom prst="round2SameRect">
          <a:avLst>
            <a:gd name="adj1" fmla="val 16670"/>
            <a:gd name="adj2" fmla="val 0"/>
          </a:avLst>
        </a:prstGeom>
        <a:solidFill>
          <a:schemeClr val="accent2">
            <a:hueOff val="-1060667"/>
            <a:satOff val="346"/>
            <a:lumOff val="-308"/>
            <a:alphaOff val="0"/>
          </a:schemeClr>
        </a:solidFill>
        <a:ln w="13970" cap="flat" cmpd="sng" algn="ctr">
          <a:solidFill>
            <a:schemeClr val="accent2">
              <a:hueOff val="-1060667"/>
              <a:satOff val="346"/>
              <a:lumOff val="-3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err="1">
              <a:cs typeface="B Nazanin" panose="00000400000000000000" pitchFamily="2" charset="-78"/>
            </a:rPr>
            <a:t>pid</a:t>
          </a:r>
          <a:endParaRPr lang="en-US" sz="2800" kern="1200" dirty="0">
            <a:cs typeface="B Nazanin" panose="00000400000000000000" pitchFamily="2" charset="-78"/>
          </a:endParaRPr>
        </a:p>
      </dsp:txBody>
      <dsp:txXfrm>
        <a:off x="25413" y="574539"/>
        <a:ext cx="2183802" cy="495080"/>
      </dsp:txXfrm>
    </dsp:sp>
    <dsp:sp modelId="{DE870A89-94D9-4ECD-BC16-558A40E7FE1C}">
      <dsp:nvSpPr>
        <dsp:cNvPr id="0" name=""/>
        <dsp:cNvSpPr/>
      </dsp:nvSpPr>
      <dsp:spPr>
        <a:xfrm>
          <a:off x="2234628" y="1095644"/>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این فضای نام</a:t>
          </a:r>
          <a:r>
            <a:rPr lang="en-US" sz="1800" kern="1200" dirty="0">
              <a:cs typeface="B Nazanin" panose="00000400000000000000" pitchFamily="2" charset="-78"/>
            </a:rPr>
            <a:t>System V IPC, POSIX message queues </a:t>
          </a:r>
          <a:r>
            <a:rPr lang="fa-IR" sz="1800" kern="1200" dirty="0">
              <a:cs typeface="B Nazanin" panose="00000400000000000000" pitchFamily="2" charset="-78"/>
            </a:rPr>
            <a:t> را ایزوله می‌کند</a:t>
          </a:r>
          <a:endParaRPr lang="en-US" sz="1800" kern="1200" dirty="0">
            <a:cs typeface="B Nazanin" panose="00000400000000000000" pitchFamily="2" charset="-78"/>
          </a:endParaRPr>
        </a:p>
      </dsp:txBody>
      <dsp:txXfrm>
        <a:off x="2234628" y="1095644"/>
        <a:ext cx="6360096" cy="520493"/>
      </dsp:txXfrm>
    </dsp:sp>
    <dsp:sp modelId="{FB182AA6-208C-40C7-A8D9-6B7B30341810}">
      <dsp:nvSpPr>
        <dsp:cNvPr id="0" name=""/>
        <dsp:cNvSpPr/>
      </dsp:nvSpPr>
      <dsp:spPr>
        <a:xfrm>
          <a:off x="0" y="1095644"/>
          <a:ext cx="2234628" cy="520493"/>
        </a:xfrm>
        <a:prstGeom prst="round2SameRect">
          <a:avLst>
            <a:gd name="adj1" fmla="val 16670"/>
            <a:gd name="adj2" fmla="val 0"/>
          </a:avLst>
        </a:prstGeom>
        <a:solidFill>
          <a:schemeClr val="accent2">
            <a:hueOff val="-2121334"/>
            <a:satOff val="692"/>
            <a:lumOff val="-616"/>
            <a:alphaOff val="0"/>
          </a:schemeClr>
        </a:solidFill>
        <a:ln w="13970" cap="flat" cmpd="sng" algn="ctr">
          <a:solidFill>
            <a:schemeClr val="accent2">
              <a:hueOff val="-2121334"/>
              <a:satOff val="692"/>
              <a:lumOff val="-6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err="1">
              <a:cs typeface="B Nazanin" panose="00000400000000000000" pitchFamily="2" charset="-78"/>
            </a:rPr>
            <a:t>ipc</a:t>
          </a:r>
          <a:endParaRPr lang="en-US" sz="2800" kern="1200" dirty="0">
            <a:cs typeface="B Nazanin" panose="00000400000000000000" pitchFamily="2" charset="-78"/>
          </a:endParaRPr>
        </a:p>
      </dsp:txBody>
      <dsp:txXfrm>
        <a:off x="25413" y="1121057"/>
        <a:ext cx="2183802" cy="495080"/>
      </dsp:txXfrm>
    </dsp:sp>
    <dsp:sp modelId="{139C8F1F-C8DF-4BAE-8DAD-2855F7326DCB}">
      <dsp:nvSpPr>
        <dsp:cNvPr id="0" name=""/>
        <dsp:cNvSpPr/>
      </dsp:nvSpPr>
      <dsp:spPr>
        <a:xfrm>
          <a:off x="2234628" y="1642162"/>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دستگاه های شبکه،جداول روتینگ،</a:t>
          </a:r>
          <a:r>
            <a:rPr lang="en-US" sz="1800" kern="1200" dirty="0">
              <a:cs typeface="B Nazanin" panose="00000400000000000000" pitchFamily="2" charset="-78"/>
            </a:rPr>
            <a:t>iptables</a:t>
          </a:r>
          <a:r>
            <a:rPr lang="fa-IR" sz="1800" kern="1200" dirty="0">
              <a:cs typeface="B Nazanin" panose="00000400000000000000" pitchFamily="2" charset="-78"/>
            </a:rPr>
            <a:t> ها را ایزوله می</a:t>
          </a:r>
          <a:r>
            <a:rPr lang="en-US" sz="1800" kern="1200" dirty="0">
              <a:cs typeface="B Nazanin" panose="00000400000000000000" pitchFamily="2" charset="-78"/>
            </a:rPr>
            <a:t> </a:t>
          </a:r>
          <a:r>
            <a:rPr lang="fa-IR" sz="1800" kern="1200" dirty="0">
              <a:cs typeface="B Nazanin" panose="00000400000000000000" pitchFamily="2" charset="-78"/>
            </a:rPr>
            <a:t>کند</a:t>
          </a:r>
          <a:endParaRPr lang="en-US" sz="1800" kern="1200" dirty="0">
            <a:cs typeface="B Nazanin" panose="00000400000000000000" pitchFamily="2" charset="-78"/>
          </a:endParaRPr>
        </a:p>
      </dsp:txBody>
      <dsp:txXfrm>
        <a:off x="2234628" y="1642162"/>
        <a:ext cx="6360096" cy="520493"/>
      </dsp:txXfrm>
    </dsp:sp>
    <dsp:sp modelId="{75E7E633-8EEE-4123-B7BC-11C0C2DE420A}">
      <dsp:nvSpPr>
        <dsp:cNvPr id="0" name=""/>
        <dsp:cNvSpPr/>
      </dsp:nvSpPr>
      <dsp:spPr>
        <a:xfrm>
          <a:off x="0" y="1642162"/>
          <a:ext cx="2234628" cy="520493"/>
        </a:xfrm>
        <a:prstGeom prst="round2SameRect">
          <a:avLst>
            <a:gd name="adj1" fmla="val 16670"/>
            <a:gd name="adj2" fmla="val 0"/>
          </a:avLst>
        </a:prstGeom>
        <a:solidFill>
          <a:schemeClr val="accent2">
            <a:hueOff val="-3182000"/>
            <a:satOff val="1038"/>
            <a:lumOff val="-924"/>
            <a:alphaOff val="0"/>
          </a:schemeClr>
        </a:solidFill>
        <a:ln w="13970" cap="flat" cmpd="sng" algn="ctr">
          <a:solidFill>
            <a:schemeClr val="accent2">
              <a:hueOff val="-3182000"/>
              <a:satOff val="1038"/>
              <a:lumOff val="-9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a:cs typeface="B Nazanin" panose="00000400000000000000" pitchFamily="2" charset="-78"/>
            </a:rPr>
            <a:t>net</a:t>
          </a:r>
        </a:p>
      </dsp:txBody>
      <dsp:txXfrm>
        <a:off x="25413" y="1667575"/>
        <a:ext cx="2183802" cy="495080"/>
      </dsp:txXfrm>
    </dsp:sp>
    <dsp:sp modelId="{4318F0F4-5276-4F5E-91D3-E7D87563D99F}">
      <dsp:nvSpPr>
        <dsp:cNvPr id="0" name=""/>
        <dsp:cNvSpPr/>
      </dsp:nvSpPr>
      <dsp:spPr>
        <a:xfrm>
          <a:off x="2234628" y="2188681"/>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مقدار</a:t>
          </a:r>
          <a:r>
            <a:rPr lang="en-US" sz="1800" kern="1200" dirty="0">
              <a:cs typeface="B Nazanin" panose="00000400000000000000" pitchFamily="2" charset="-78"/>
            </a:rPr>
            <a:t>hostname </a:t>
          </a:r>
          <a:r>
            <a:rPr lang="fa-IR" sz="1800" kern="1200" dirty="0">
              <a:cs typeface="B Nazanin" panose="00000400000000000000" pitchFamily="2" charset="-78"/>
            </a:rPr>
            <a:t>را ایزوله می کند</a:t>
          </a:r>
          <a:endParaRPr lang="en-US" sz="1800" kern="1200" dirty="0">
            <a:cs typeface="B Nazanin" panose="00000400000000000000" pitchFamily="2" charset="-78"/>
          </a:endParaRPr>
        </a:p>
      </dsp:txBody>
      <dsp:txXfrm>
        <a:off x="2234628" y="2188681"/>
        <a:ext cx="6360096" cy="520493"/>
      </dsp:txXfrm>
    </dsp:sp>
    <dsp:sp modelId="{8454EEDA-6ACC-4F2D-8608-78CDDDCCCA61}">
      <dsp:nvSpPr>
        <dsp:cNvPr id="0" name=""/>
        <dsp:cNvSpPr/>
      </dsp:nvSpPr>
      <dsp:spPr>
        <a:xfrm>
          <a:off x="0" y="2194552"/>
          <a:ext cx="2234628" cy="520493"/>
        </a:xfrm>
        <a:prstGeom prst="round2SameRect">
          <a:avLst>
            <a:gd name="adj1" fmla="val 16670"/>
            <a:gd name="adj2" fmla="val 0"/>
          </a:avLst>
        </a:prstGeom>
        <a:solidFill>
          <a:schemeClr val="accent2">
            <a:hueOff val="-4242667"/>
            <a:satOff val="1384"/>
            <a:lumOff val="-1233"/>
            <a:alphaOff val="0"/>
          </a:schemeClr>
        </a:solidFill>
        <a:ln w="13970" cap="flat" cmpd="sng" algn="ctr">
          <a:solidFill>
            <a:schemeClr val="accent2">
              <a:hueOff val="-4242667"/>
              <a:satOff val="1384"/>
              <a:lumOff val="-12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err="1">
              <a:cs typeface="B Nazanin" panose="00000400000000000000" pitchFamily="2" charset="-78"/>
            </a:rPr>
            <a:t>uts</a:t>
          </a:r>
          <a:endParaRPr lang="en-US" sz="2800" kern="1200" dirty="0">
            <a:cs typeface="B Nazanin" panose="00000400000000000000" pitchFamily="2" charset="-78"/>
          </a:endParaRPr>
        </a:p>
      </dsp:txBody>
      <dsp:txXfrm>
        <a:off x="25413" y="2219965"/>
        <a:ext cx="2183802" cy="495080"/>
      </dsp:txXfrm>
    </dsp:sp>
    <dsp:sp modelId="{727F617A-C309-49B0-9711-F00DAE13DA11}">
      <dsp:nvSpPr>
        <dsp:cNvPr id="0" name=""/>
        <dsp:cNvSpPr/>
      </dsp:nvSpPr>
      <dsp:spPr>
        <a:xfrm>
          <a:off x="2234628" y="2735199"/>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آیدی های یوزر ها و گروه هارا ایزوله می‌کند</a:t>
          </a:r>
          <a:endParaRPr lang="en-US" sz="1800" kern="1200" dirty="0">
            <a:cs typeface="B Nazanin" panose="00000400000000000000" pitchFamily="2" charset="-78"/>
          </a:endParaRPr>
        </a:p>
      </dsp:txBody>
      <dsp:txXfrm>
        <a:off x="2234628" y="2735199"/>
        <a:ext cx="6360096" cy="520493"/>
      </dsp:txXfrm>
    </dsp:sp>
    <dsp:sp modelId="{E77851DE-9DA4-4FF4-A808-42FF18DE08D3}">
      <dsp:nvSpPr>
        <dsp:cNvPr id="0" name=""/>
        <dsp:cNvSpPr/>
      </dsp:nvSpPr>
      <dsp:spPr>
        <a:xfrm>
          <a:off x="0" y="2735199"/>
          <a:ext cx="2234628" cy="520493"/>
        </a:xfrm>
        <a:prstGeom prst="round2SameRect">
          <a:avLst>
            <a:gd name="adj1" fmla="val 16670"/>
            <a:gd name="adj2" fmla="val 0"/>
          </a:avLst>
        </a:prstGeom>
        <a:solidFill>
          <a:schemeClr val="accent2">
            <a:hueOff val="-5303334"/>
            <a:satOff val="1730"/>
            <a:lumOff val="-1541"/>
            <a:alphaOff val="0"/>
          </a:schemeClr>
        </a:solidFill>
        <a:ln w="13970" cap="flat" cmpd="sng" algn="ctr">
          <a:solidFill>
            <a:schemeClr val="accent2">
              <a:hueOff val="-5303334"/>
              <a:satOff val="1730"/>
              <a:lumOff val="-15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a:cs typeface="B Nazanin" panose="00000400000000000000" pitchFamily="2" charset="-78"/>
            </a:rPr>
            <a:t>user</a:t>
          </a:r>
        </a:p>
      </dsp:txBody>
      <dsp:txXfrm>
        <a:off x="25413" y="2760612"/>
        <a:ext cx="2183802" cy="495080"/>
      </dsp:txXfrm>
    </dsp:sp>
    <dsp:sp modelId="{F454C6F7-AE82-4535-BE18-C123F6F778C9}">
      <dsp:nvSpPr>
        <dsp:cNvPr id="0" name=""/>
        <dsp:cNvSpPr/>
      </dsp:nvSpPr>
      <dsp:spPr>
        <a:xfrm>
          <a:off x="2234628" y="3281718"/>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فایل و دایرکتوری مرتبط با </a:t>
          </a:r>
          <a:r>
            <a:rPr lang="en-US" sz="1800" kern="1200" dirty="0">
              <a:cs typeface="B Nazanin" panose="00000400000000000000" pitchFamily="2" charset="-78"/>
            </a:rPr>
            <a:t> </a:t>
          </a:r>
          <a:r>
            <a:rPr lang="en-US" sz="1800" kern="1200" dirty="0" err="1">
              <a:cs typeface="B Nazanin" panose="00000400000000000000" pitchFamily="2" charset="-78"/>
            </a:rPr>
            <a:t>cgroup</a:t>
          </a:r>
          <a:r>
            <a:rPr lang="en-US" sz="1800" kern="1200" dirty="0">
              <a:cs typeface="B Nazanin" panose="00000400000000000000" pitchFamily="2" charset="-78"/>
            </a:rPr>
            <a:t> </a:t>
          </a:r>
          <a:r>
            <a:rPr lang="fa-IR" sz="1800" kern="1200" dirty="0">
              <a:cs typeface="B Nazanin" panose="00000400000000000000" pitchFamily="2" charset="-78"/>
            </a:rPr>
            <a:t>هارو ایزوله می‌کند</a:t>
          </a:r>
          <a:endParaRPr lang="en-US" sz="1800" kern="1200" dirty="0">
            <a:cs typeface="B Nazanin" panose="00000400000000000000" pitchFamily="2" charset="-78"/>
          </a:endParaRPr>
        </a:p>
      </dsp:txBody>
      <dsp:txXfrm>
        <a:off x="2234628" y="3281718"/>
        <a:ext cx="6360096" cy="520493"/>
      </dsp:txXfrm>
    </dsp:sp>
    <dsp:sp modelId="{CCBB3D81-A260-4259-9700-B77691A1E18C}">
      <dsp:nvSpPr>
        <dsp:cNvPr id="0" name=""/>
        <dsp:cNvSpPr/>
      </dsp:nvSpPr>
      <dsp:spPr>
        <a:xfrm>
          <a:off x="0" y="3281718"/>
          <a:ext cx="2234628" cy="520493"/>
        </a:xfrm>
        <a:prstGeom prst="round2SameRect">
          <a:avLst>
            <a:gd name="adj1" fmla="val 16670"/>
            <a:gd name="adj2" fmla="val 0"/>
          </a:avLst>
        </a:prstGeom>
        <a:solidFill>
          <a:schemeClr val="accent2">
            <a:hueOff val="-6364001"/>
            <a:satOff val="2076"/>
            <a:lumOff val="-1849"/>
            <a:alphaOff val="0"/>
          </a:schemeClr>
        </a:solidFill>
        <a:ln w="13970" cap="flat" cmpd="sng" algn="ctr">
          <a:solidFill>
            <a:schemeClr val="accent2">
              <a:hueOff val="-6364001"/>
              <a:satOff val="2076"/>
              <a:lumOff val="-1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err="1">
              <a:cs typeface="B Nazanin" panose="00000400000000000000" pitchFamily="2" charset="-78"/>
            </a:rPr>
            <a:t>cgroups</a:t>
          </a:r>
          <a:endParaRPr lang="en-US" sz="2800" kern="1200" dirty="0">
            <a:cs typeface="B Nazanin" panose="00000400000000000000" pitchFamily="2" charset="-78"/>
          </a:endParaRPr>
        </a:p>
      </dsp:txBody>
      <dsp:txXfrm>
        <a:off x="25413" y="3307131"/>
        <a:ext cx="2183802" cy="495080"/>
      </dsp:txXfrm>
    </dsp:sp>
    <dsp:sp modelId="{CD63E883-86BF-4F15-A9F5-8A336833977D}">
      <dsp:nvSpPr>
        <dsp:cNvPr id="0" name=""/>
        <dsp:cNvSpPr/>
      </dsp:nvSpPr>
      <dsp:spPr>
        <a:xfrm>
          <a:off x="2234628" y="3828236"/>
          <a:ext cx="6360096" cy="5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rtl="1">
            <a:lnSpc>
              <a:spcPct val="90000"/>
            </a:lnSpc>
            <a:spcBef>
              <a:spcPct val="0"/>
            </a:spcBef>
            <a:spcAft>
              <a:spcPct val="35000"/>
            </a:spcAft>
            <a:buNone/>
          </a:pPr>
          <a:r>
            <a:rPr lang="fa-IR" sz="1800" kern="1200" dirty="0">
              <a:cs typeface="B Nazanin" panose="00000400000000000000" pitchFamily="2" charset="-78"/>
            </a:rPr>
            <a:t>ساعت های </a:t>
          </a:r>
          <a:r>
            <a:rPr lang="en-US" sz="1800" kern="1200" dirty="0">
              <a:cs typeface="B Nazanin" panose="00000400000000000000" pitchFamily="2" charset="-78"/>
            </a:rPr>
            <a:t>monotonic </a:t>
          </a:r>
          <a:r>
            <a:rPr lang="fa-IR" sz="1800" kern="1200" dirty="0">
              <a:cs typeface="B Nazanin" panose="00000400000000000000" pitchFamily="2" charset="-78"/>
            </a:rPr>
            <a:t>و </a:t>
          </a:r>
          <a:r>
            <a:rPr lang="en-US" sz="1800" kern="1200" dirty="0">
              <a:cs typeface="B Nazanin" panose="00000400000000000000" pitchFamily="2" charset="-78"/>
            </a:rPr>
            <a:t>boot</a:t>
          </a:r>
          <a:r>
            <a:rPr lang="fa-IR" sz="1800" kern="1200" dirty="0">
              <a:cs typeface="B Nazanin" panose="00000400000000000000" pitchFamily="2" charset="-78"/>
            </a:rPr>
            <a:t> را ایزوله می کند</a:t>
          </a:r>
          <a:endParaRPr lang="en-US" sz="1800" kern="1200" dirty="0">
            <a:cs typeface="B Nazanin" panose="00000400000000000000" pitchFamily="2" charset="-78"/>
          </a:endParaRPr>
        </a:p>
      </dsp:txBody>
      <dsp:txXfrm>
        <a:off x="2234628" y="3828236"/>
        <a:ext cx="6360096" cy="520493"/>
      </dsp:txXfrm>
    </dsp:sp>
    <dsp:sp modelId="{56B31E23-E8C4-4E73-ACE5-5731187DF889}">
      <dsp:nvSpPr>
        <dsp:cNvPr id="0" name=""/>
        <dsp:cNvSpPr/>
      </dsp:nvSpPr>
      <dsp:spPr>
        <a:xfrm>
          <a:off x="0" y="3828236"/>
          <a:ext cx="2234628" cy="520493"/>
        </a:xfrm>
        <a:prstGeom prst="round2SameRect">
          <a:avLst>
            <a:gd name="adj1" fmla="val 16670"/>
            <a:gd name="adj2" fmla="val 0"/>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1">
            <a:lnSpc>
              <a:spcPct val="90000"/>
            </a:lnSpc>
            <a:spcBef>
              <a:spcPct val="0"/>
            </a:spcBef>
            <a:spcAft>
              <a:spcPct val="35000"/>
            </a:spcAft>
            <a:buNone/>
          </a:pPr>
          <a:r>
            <a:rPr lang="en-US" sz="2800" kern="1200" dirty="0">
              <a:cs typeface="B Nazanin" panose="00000400000000000000" pitchFamily="2" charset="-78"/>
            </a:rPr>
            <a:t>time</a:t>
          </a:r>
        </a:p>
      </dsp:txBody>
      <dsp:txXfrm>
        <a:off x="25413" y="3853649"/>
        <a:ext cx="2183802" cy="495080"/>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DCDE9CE-F439-4DEE-A293-CD321B98BA94}" type="datetimeFigureOut">
              <a:rPr lang="en-US" smtClean="0"/>
              <a:t>8/18/2023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5CEBBD2-2174-418F-AF55-5167B7BA95C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0860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DE9CE-F439-4DEE-A293-CD321B98BA9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27487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DE9CE-F439-4DEE-A293-CD321B98BA9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369526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DE9CE-F439-4DEE-A293-CD321B98BA9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83013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DE9CE-F439-4DEE-A293-CD321B98BA9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EBBD2-2174-418F-AF55-5167B7BA95C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886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DE9CE-F439-4DEE-A293-CD321B98BA94}"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352614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DE9CE-F439-4DEE-A293-CD321B98BA94}"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427887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DE9CE-F439-4DEE-A293-CD321B98BA94}"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77311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DE9CE-F439-4DEE-A293-CD321B98BA94}"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255621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DE9CE-F439-4DEE-A293-CD321B98BA94}"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295261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DE9CE-F439-4DEE-A293-CD321B98BA94}"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EBBD2-2174-418F-AF55-5167B7BA95CA}" type="slidenum">
              <a:rPr lang="en-US" smtClean="0"/>
              <a:t>‹#›</a:t>
            </a:fld>
            <a:endParaRPr lang="en-US"/>
          </a:p>
        </p:txBody>
      </p:sp>
    </p:spTree>
    <p:extLst>
      <p:ext uri="{BB962C8B-B14F-4D97-AF65-F5344CB8AC3E}">
        <p14:creationId xmlns:p14="http://schemas.microsoft.com/office/powerpoint/2010/main" val="372888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DCDE9CE-F439-4DEE-A293-CD321B98BA94}" type="datetimeFigureOut">
              <a:rPr lang="en-US" smtClean="0"/>
              <a:t>8/18/2023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5CEBBD2-2174-418F-AF55-5167B7BA95CA}" type="slidenum">
              <a:rPr lang="en-US" smtClean="0"/>
              <a:t>‹#›</a:t>
            </a:fld>
            <a:endParaRPr lang="en-US"/>
          </a:p>
        </p:txBody>
      </p:sp>
    </p:spTree>
    <p:extLst>
      <p:ext uri="{BB962C8B-B14F-4D97-AF65-F5344CB8AC3E}">
        <p14:creationId xmlns:p14="http://schemas.microsoft.com/office/powerpoint/2010/main" val="797044346"/>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A2A907EB-9B21-2A40-DD45-21662D645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68" y="140271"/>
            <a:ext cx="10426263" cy="5864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204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A698529-C91B-5ED2-771F-CF5FCDA527F7}"/>
              </a:ext>
            </a:extLst>
          </p:cNvPr>
          <p:cNvSpPr/>
          <p:nvPr/>
        </p:nvSpPr>
        <p:spPr>
          <a:xfrm>
            <a:off x="0" y="11"/>
            <a:ext cx="11321592" cy="6857989"/>
          </a:xfrm>
          <a:prstGeom prst="rect">
            <a:avLst/>
          </a:prstGeom>
          <a:blipFill>
            <a:blip r:embed="rId2" cstate="print"/>
            <a:stretch>
              <a:fillRect/>
            </a:stretch>
          </a:blipFill>
        </p:spPr>
        <p:txBody>
          <a:bodyPr wrap="square" lIns="0" tIns="0" rIns="0" bIns="0" rtlCol="0"/>
          <a:lstStyle/>
          <a:p>
            <a:endParaRPr dirty="0"/>
          </a:p>
        </p:txBody>
      </p:sp>
      <p:sp>
        <p:nvSpPr>
          <p:cNvPr id="2" name="Title 1">
            <a:extLst>
              <a:ext uri="{FF2B5EF4-FFF2-40B4-BE49-F238E27FC236}">
                <a16:creationId xmlns:a16="http://schemas.microsoft.com/office/drawing/2014/main" id="{5F521EB0-8DDC-0E4D-F99F-66DAB9F54ECF}"/>
              </a:ext>
            </a:extLst>
          </p:cNvPr>
          <p:cNvSpPr>
            <a:spLocks noGrp="1"/>
          </p:cNvSpPr>
          <p:nvPr>
            <p:ph type="title"/>
          </p:nvPr>
        </p:nvSpPr>
        <p:spPr>
          <a:xfrm>
            <a:off x="460803" y="806560"/>
            <a:ext cx="10515600" cy="1325563"/>
          </a:xfrm>
        </p:spPr>
        <p:txBody>
          <a:bodyPr>
            <a:normAutofit/>
          </a:bodyPr>
          <a:lstStyle/>
          <a:p>
            <a:r>
              <a:rPr lang="en-US" dirty="0" err="1">
                <a:solidFill>
                  <a:schemeClr val="bg1"/>
                </a:solidFill>
              </a:rPr>
              <a:t>sudo</a:t>
            </a:r>
            <a:r>
              <a:rPr lang="en-US" dirty="0">
                <a:solidFill>
                  <a:schemeClr val="bg1"/>
                </a:solidFill>
              </a:rPr>
              <a:t> docker run -it --memory="1g" nginx</a:t>
            </a:r>
            <a:br>
              <a:rPr lang="en-US" dirty="0">
                <a:solidFill>
                  <a:schemeClr val="bg1"/>
                </a:solidFill>
              </a:rPr>
            </a:br>
            <a:endParaRPr lang="en-US" dirty="0">
              <a:solidFill>
                <a:schemeClr val="bg1"/>
              </a:solidFill>
            </a:endParaRPr>
          </a:p>
        </p:txBody>
      </p:sp>
      <p:pic>
        <p:nvPicPr>
          <p:cNvPr id="5" name="Content Placeholder 4">
            <a:extLst>
              <a:ext uri="{FF2B5EF4-FFF2-40B4-BE49-F238E27FC236}">
                <a16:creationId xmlns:a16="http://schemas.microsoft.com/office/drawing/2014/main" id="{8DBF7143-B6A3-2ADD-415C-70F113935B62}"/>
              </a:ext>
            </a:extLst>
          </p:cNvPr>
          <p:cNvPicPr>
            <a:picLocks noGrp="1" noChangeAspect="1"/>
          </p:cNvPicPr>
          <p:nvPr>
            <p:ph idx="1"/>
          </p:nvPr>
        </p:nvPicPr>
        <p:blipFill>
          <a:blip r:embed="rId3"/>
          <a:stretch>
            <a:fillRect/>
          </a:stretch>
        </p:blipFill>
        <p:spPr>
          <a:xfrm>
            <a:off x="460803" y="2603888"/>
            <a:ext cx="10515600" cy="1650224"/>
          </a:xfrm>
        </p:spPr>
      </p:pic>
    </p:spTree>
    <p:extLst>
      <p:ext uri="{BB962C8B-B14F-4D97-AF65-F5344CB8AC3E}">
        <p14:creationId xmlns:p14="http://schemas.microsoft.com/office/powerpoint/2010/main" val="319425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6061-C479-DF07-34BA-FB0E8FF3A61E}"/>
              </a:ext>
            </a:extLst>
          </p:cNvPr>
          <p:cNvSpPr>
            <a:spLocks noGrp="1"/>
          </p:cNvSpPr>
          <p:nvPr>
            <p:ph type="title"/>
          </p:nvPr>
        </p:nvSpPr>
        <p:spPr/>
        <p:txBody>
          <a:bodyPr>
            <a:normAutofit/>
          </a:bodyPr>
          <a:lstStyle/>
          <a:p>
            <a:r>
              <a:rPr lang="en-US" dirty="0"/>
              <a:t>Kernel </a:t>
            </a:r>
            <a:r>
              <a:rPr lang="en-US" dirty="0" err="1"/>
              <a:t>Syscalls</a:t>
            </a:r>
            <a:endParaRPr lang="en-US" dirty="0"/>
          </a:p>
        </p:txBody>
      </p:sp>
      <p:sp>
        <p:nvSpPr>
          <p:cNvPr id="3" name="Content Placeholder 2">
            <a:extLst>
              <a:ext uri="{FF2B5EF4-FFF2-40B4-BE49-F238E27FC236}">
                <a16:creationId xmlns:a16="http://schemas.microsoft.com/office/drawing/2014/main" id="{CE381AAC-BA39-4672-CF41-2C77399E9E11}"/>
              </a:ext>
            </a:extLst>
          </p:cNvPr>
          <p:cNvSpPr>
            <a:spLocks noGrp="1"/>
          </p:cNvSpPr>
          <p:nvPr>
            <p:ph idx="1"/>
          </p:nvPr>
        </p:nvSpPr>
        <p:spPr>
          <a:xfrm>
            <a:off x="1422128" y="1923068"/>
            <a:ext cx="8595360" cy="4351337"/>
          </a:xfrm>
        </p:spPr>
        <p:txBody>
          <a:bodyPr>
            <a:normAutofit/>
          </a:bodyPr>
          <a:lstStyle/>
          <a:p>
            <a:pPr marL="342900" indent="-342900" algn="r" rtl="1">
              <a:lnSpc>
                <a:spcPct val="150000"/>
              </a:lnSpc>
              <a:buFont typeface="+mj-lt"/>
              <a:buAutoNum type="arabicParenR"/>
            </a:pPr>
            <a:r>
              <a:rPr lang="en-US" dirty="0">
                <a:cs typeface="B Nazanin" panose="00000400000000000000" pitchFamily="2" charset="-78"/>
              </a:rPr>
              <a:t> </a:t>
            </a:r>
            <a:r>
              <a:rPr lang="en-US" b="1" i="0" u="none" strike="noStrike" dirty="0">
                <a:effectLst/>
                <a:latin typeface="Vazir"/>
                <a:cs typeface="B Nazanin" panose="00000400000000000000" pitchFamily="2" charset="-78"/>
              </a:rPr>
              <a:t>clone</a:t>
            </a:r>
            <a:r>
              <a:rPr lang="fa-IR" b="0" i="0" dirty="0">
                <a:solidFill>
                  <a:srgbClr val="323232"/>
                </a:solidFill>
                <a:effectLst/>
                <a:latin typeface="Vazir"/>
                <a:cs typeface="B Nazanin" panose="00000400000000000000" pitchFamily="2" charset="-78"/>
              </a:rPr>
              <a:t>ایجاد </a:t>
            </a:r>
            <a:r>
              <a:rPr lang="en-US" b="0" i="0" dirty="0">
                <a:solidFill>
                  <a:srgbClr val="323232"/>
                </a:solidFill>
                <a:effectLst/>
                <a:latin typeface="Vazir"/>
                <a:cs typeface="B Nazanin" panose="00000400000000000000" pitchFamily="2" charset="-78"/>
              </a:rPr>
              <a:t>process</a:t>
            </a:r>
            <a:r>
              <a:rPr lang="fa-IR" b="0" i="0" dirty="0">
                <a:solidFill>
                  <a:srgbClr val="323232"/>
                </a:solidFill>
                <a:effectLst/>
                <a:latin typeface="Vazir"/>
                <a:cs typeface="B Nazanin" panose="00000400000000000000" pitchFamily="2" charset="-78"/>
              </a:rPr>
              <a:t> جدید داخل </a:t>
            </a:r>
            <a:r>
              <a:rPr lang="en-US" b="0" i="0" dirty="0">
                <a:solidFill>
                  <a:srgbClr val="323232"/>
                </a:solidFill>
                <a:effectLst/>
                <a:latin typeface="Vazir"/>
                <a:cs typeface="B Nazanin" panose="00000400000000000000" pitchFamily="2" charset="-78"/>
              </a:rPr>
              <a:t>ns</a:t>
            </a:r>
          </a:p>
          <a:p>
            <a:pPr marL="342900" indent="-342900" algn="r" rtl="1">
              <a:lnSpc>
                <a:spcPct val="150000"/>
              </a:lnSpc>
              <a:buFont typeface="+mj-lt"/>
              <a:buAutoNum type="arabicParenR"/>
            </a:pPr>
            <a:r>
              <a:rPr lang="en-US" b="1" dirty="0">
                <a:latin typeface="Vazir"/>
                <a:cs typeface="B Nazanin" panose="00000400000000000000" pitchFamily="2" charset="-78"/>
              </a:rPr>
              <a:t> </a:t>
            </a:r>
            <a:r>
              <a:rPr lang="en-US" b="1" dirty="0" err="1">
                <a:latin typeface="Vazir"/>
                <a:cs typeface="B Nazanin" panose="00000400000000000000" pitchFamily="2" charset="-78"/>
              </a:rPr>
              <a:t>Setns</a:t>
            </a:r>
            <a:r>
              <a:rPr lang="fa-IR" dirty="0">
                <a:solidFill>
                  <a:srgbClr val="323232"/>
                </a:solidFill>
                <a:latin typeface="Vazir"/>
                <a:cs typeface="B Nazanin" panose="00000400000000000000" pitchFamily="2" charset="-78"/>
              </a:rPr>
              <a:t>به یک </a:t>
            </a:r>
            <a:r>
              <a:rPr lang="en-US" dirty="0">
                <a:solidFill>
                  <a:srgbClr val="323232"/>
                </a:solidFill>
                <a:latin typeface="Vazir"/>
                <a:cs typeface="B Nazanin" panose="00000400000000000000" pitchFamily="2" charset="-78"/>
              </a:rPr>
              <a:t>process</a:t>
            </a:r>
            <a:r>
              <a:rPr lang="fa-IR" dirty="0">
                <a:solidFill>
                  <a:srgbClr val="323232"/>
                </a:solidFill>
                <a:latin typeface="Vazir"/>
                <a:cs typeface="B Nazanin" panose="00000400000000000000" pitchFamily="2" charset="-78"/>
              </a:rPr>
              <a:t> اجازه جا به جایی میان </a:t>
            </a:r>
            <a:r>
              <a:rPr lang="en-US" dirty="0">
                <a:solidFill>
                  <a:srgbClr val="323232"/>
                </a:solidFill>
                <a:latin typeface="Vazir"/>
                <a:cs typeface="B Nazanin" panose="00000400000000000000" pitchFamily="2" charset="-78"/>
              </a:rPr>
              <a:t>ns</a:t>
            </a:r>
            <a:r>
              <a:rPr lang="fa-IR" dirty="0">
                <a:solidFill>
                  <a:srgbClr val="323232"/>
                </a:solidFill>
                <a:latin typeface="Vazir"/>
                <a:cs typeface="B Nazanin" panose="00000400000000000000" pitchFamily="2" charset="-78"/>
              </a:rPr>
              <a:t> های موجود را می دهد.</a:t>
            </a:r>
            <a:endParaRPr lang="en-US" dirty="0">
              <a:cs typeface="B Nazanin" panose="00000400000000000000" pitchFamily="2" charset="-78"/>
            </a:endParaRPr>
          </a:p>
          <a:p>
            <a:pPr marL="342900" indent="-342900" algn="r" rtl="1">
              <a:lnSpc>
                <a:spcPct val="150000"/>
              </a:lnSpc>
              <a:buFont typeface="+mj-lt"/>
              <a:buAutoNum type="arabicParenR"/>
            </a:pPr>
            <a:r>
              <a:rPr lang="en-US" dirty="0">
                <a:cs typeface="B Nazanin" panose="00000400000000000000" pitchFamily="2" charset="-78"/>
              </a:rPr>
              <a:t> </a:t>
            </a:r>
            <a:r>
              <a:rPr lang="en-US" b="1" i="0" u="none" strike="noStrike" dirty="0">
                <a:effectLst/>
                <a:latin typeface="Vazir"/>
                <a:cs typeface="B Nazanin" panose="00000400000000000000" pitchFamily="2" charset="-78"/>
              </a:rPr>
              <a:t>unshare</a:t>
            </a:r>
            <a:r>
              <a:rPr lang="fa-IR" b="0" i="0" dirty="0">
                <a:solidFill>
                  <a:srgbClr val="323232"/>
                </a:solidFill>
                <a:effectLst/>
                <a:latin typeface="Vazir"/>
                <a:cs typeface="B Nazanin" panose="00000400000000000000" pitchFamily="2" charset="-78"/>
              </a:rPr>
              <a:t>ایجاد</a:t>
            </a:r>
            <a:r>
              <a:rPr lang="en-US" b="0" i="0" dirty="0">
                <a:solidFill>
                  <a:srgbClr val="323232"/>
                </a:solidFill>
                <a:effectLst/>
                <a:latin typeface="Vazir"/>
                <a:cs typeface="B Nazanin" panose="00000400000000000000" pitchFamily="2" charset="-78"/>
              </a:rPr>
              <a:t> </a:t>
            </a:r>
            <a:r>
              <a:rPr lang="en-US" dirty="0">
                <a:solidFill>
                  <a:srgbClr val="323232"/>
                </a:solidFill>
                <a:latin typeface="Vazir"/>
                <a:cs typeface="B Nazanin" panose="00000400000000000000" pitchFamily="2" charset="-78"/>
              </a:rPr>
              <a:t>ns </a:t>
            </a:r>
            <a:r>
              <a:rPr lang="fa-IR" dirty="0">
                <a:solidFill>
                  <a:srgbClr val="323232"/>
                </a:solidFill>
                <a:latin typeface="Vazir"/>
                <a:cs typeface="B Nazanin" panose="00000400000000000000" pitchFamily="2" charset="-78"/>
              </a:rPr>
              <a:t>جدید و انتقال پراسس فراخوانی شده به آن فضا</a:t>
            </a:r>
            <a:endParaRPr lang="en-US" dirty="0">
              <a:solidFill>
                <a:srgbClr val="323232"/>
              </a:solidFill>
              <a:latin typeface="Vazir"/>
              <a:cs typeface="B Nazanin" panose="00000400000000000000" pitchFamily="2" charset="-78"/>
            </a:endParaRPr>
          </a:p>
          <a:p>
            <a:pPr marL="342900" indent="-342900" algn="r" rtl="1">
              <a:lnSpc>
                <a:spcPct val="150000"/>
              </a:lnSpc>
              <a:buFont typeface="+mj-lt"/>
              <a:buAutoNum type="arabicParenR"/>
            </a:pPr>
            <a:r>
              <a:rPr lang="en-US" b="1" i="0" u="none" strike="noStrike" dirty="0">
                <a:effectLst/>
                <a:latin typeface="Vazir"/>
                <a:cs typeface="B Nazanin" panose="00000400000000000000" pitchFamily="2" charset="-78"/>
              </a:rPr>
              <a:t>ioctl</a:t>
            </a:r>
            <a:r>
              <a:rPr lang="fa-IR" b="0" i="0" dirty="0">
                <a:solidFill>
                  <a:srgbClr val="323232"/>
                </a:solidFill>
                <a:effectLst/>
                <a:latin typeface="Vazir"/>
                <a:cs typeface="B Nazanin" panose="00000400000000000000" pitchFamily="2" charset="-78"/>
              </a:rPr>
              <a:t>دریافت اطلاعات درباره یک </a:t>
            </a:r>
            <a:r>
              <a:rPr lang="en-US" b="0" i="0" dirty="0">
                <a:solidFill>
                  <a:srgbClr val="323232"/>
                </a:solidFill>
                <a:effectLst/>
                <a:latin typeface="Vazir"/>
                <a:cs typeface="B Nazanin" panose="00000400000000000000" pitchFamily="2" charset="-78"/>
              </a:rPr>
              <a:t>ns</a:t>
            </a:r>
            <a:br>
              <a:rPr lang="fa-IR" dirty="0">
                <a:cs typeface="B Nazanin" panose="00000400000000000000" pitchFamily="2" charset="-78"/>
              </a:rPr>
            </a:br>
            <a:endParaRPr lang="en-US" dirty="0">
              <a:cs typeface="B Nazanin" panose="00000400000000000000" pitchFamily="2" charset="-78"/>
            </a:endParaRPr>
          </a:p>
        </p:txBody>
      </p:sp>
    </p:spTree>
    <p:extLst>
      <p:ext uri="{BB962C8B-B14F-4D97-AF65-F5344CB8AC3E}">
        <p14:creationId xmlns:p14="http://schemas.microsoft.com/office/powerpoint/2010/main" val="254796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333B101-9CBE-023B-6106-F900EC696013}"/>
              </a:ext>
            </a:extLst>
          </p:cNvPr>
          <p:cNvSpPr/>
          <p:nvPr/>
        </p:nvSpPr>
        <p:spPr>
          <a:xfrm>
            <a:off x="0" y="11"/>
            <a:ext cx="11321592" cy="6857989"/>
          </a:xfrm>
          <a:prstGeom prst="rect">
            <a:avLst/>
          </a:prstGeom>
          <a:blipFill>
            <a:blip r:embed="rId2" cstate="print"/>
            <a:stretch>
              <a:fillRect/>
            </a:stretch>
          </a:blipFill>
        </p:spPr>
        <p:txBody>
          <a:bodyPr wrap="square" lIns="0" tIns="0" rIns="0" bIns="0" rtlCol="0"/>
          <a:lstStyle/>
          <a:p>
            <a:endParaRPr dirty="0"/>
          </a:p>
        </p:txBody>
      </p:sp>
      <p:pic>
        <p:nvPicPr>
          <p:cNvPr id="8194" name="Picture 2" descr="Referefce 8gwifi.org">
            <a:extLst>
              <a:ext uri="{FF2B5EF4-FFF2-40B4-BE49-F238E27FC236}">
                <a16:creationId xmlns:a16="http://schemas.microsoft.com/office/drawing/2014/main" id="{C803BD27-AEBD-7515-10ED-4D20494B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644" y="2038473"/>
            <a:ext cx="9209988" cy="360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47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3A7C-936F-409C-34F9-E234B706A6E1}"/>
              </a:ext>
            </a:extLst>
          </p:cNvPr>
          <p:cNvSpPr>
            <a:spLocks noGrp="1"/>
          </p:cNvSpPr>
          <p:nvPr>
            <p:ph type="title"/>
          </p:nvPr>
        </p:nvSpPr>
        <p:spPr/>
        <p:txBody>
          <a:bodyPr/>
          <a:lstStyle/>
          <a:p>
            <a:r>
              <a:rPr lang="en-US" dirty="0"/>
              <a:t>Conclusion</a:t>
            </a:r>
          </a:p>
        </p:txBody>
      </p:sp>
      <p:sp>
        <p:nvSpPr>
          <p:cNvPr id="7" name="object 2">
            <a:extLst>
              <a:ext uri="{FF2B5EF4-FFF2-40B4-BE49-F238E27FC236}">
                <a16:creationId xmlns:a16="http://schemas.microsoft.com/office/drawing/2014/main" id="{FF097168-7706-185B-2E25-A13172A16AAD}"/>
              </a:ext>
            </a:extLst>
          </p:cNvPr>
          <p:cNvSpPr/>
          <p:nvPr/>
        </p:nvSpPr>
        <p:spPr>
          <a:xfrm>
            <a:off x="0" y="0"/>
            <a:ext cx="11321592" cy="6857989"/>
          </a:xfrm>
          <a:prstGeom prst="rect">
            <a:avLst/>
          </a:prstGeom>
          <a:blipFill>
            <a:blip r:embed="rId2" cstate="print"/>
            <a:stretch>
              <a:fillRect/>
            </a:stretch>
          </a:blipFill>
        </p:spPr>
        <p:txBody>
          <a:bodyPr wrap="square" lIns="0" tIns="0" rIns="0" bIns="0" rtlCol="0"/>
          <a:lstStyle/>
          <a:p>
            <a:endParaRPr dirty="0"/>
          </a:p>
        </p:txBody>
      </p:sp>
      <p:pic>
        <p:nvPicPr>
          <p:cNvPr id="6" name="Content Placeholder 5">
            <a:extLst>
              <a:ext uri="{FF2B5EF4-FFF2-40B4-BE49-F238E27FC236}">
                <a16:creationId xmlns:a16="http://schemas.microsoft.com/office/drawing/2014/main" id="{90AE2670-9661-AD0C-B08B-A79B4FC737AB}"/>
              </a:ext>
            </a:extLst>
          </p:cNvPr>
          <p:cNvPicPr>
            <a:picLocks noGrp="1" noChangeAspect="1"/>
          </p:cNvPicPr>
          <p:nvPr>
            <p:ph idx="1"/>
          </p:nvPr>
        </p:nvPicPr>
        <p:blipFill>
          <a:blip r:embed="rId3"/>
          <a:stretch>
            <a:fillRect/>
          </a:stretch>
        </p:blipFill>
        <p:spPr bwMode="auto">
          <a:xfrm>
            <a:off x="1508043" y="1606318"/>
            <a:ext cx="8594725" cy="340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19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A64F-27F7-BC8F-C4EE-38353A6EB7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A2DDE3-E205-F021-BA4A-5BCEA3889902}"/>
              </a:ext>
            </a:extLst>
          </p:cNvPr>
          <p:cNvSpPr>
            <a:spLocks noGrp="1"/>
          </p:cNvSpPr>
          <p:nvPr>
            <p:ph idx="1"/>
          </p:nvPr>
        </p:nvSpPr>
        <p:spPr/>
        <p:txBody>
          <a:bodyPr/>
          <a:lstStyle/>
          <a:p>
            <a:endParaRPr lang="en-US"/>
          </a:p>
        </p:txBody>
      </p:sp>
      <p:sp>
        <p:nvSpPr>
          <p:cNvPr id="5" name="object 2">
            <a:extLst>
              <a:ext uri="{FF2B5EF4-FFF2-40B4-BE49-F238E27FC236}">
                <a16:creationId xmlns:a16="http://schemas.microsoft.com/office/drawing/2014/main" id="{81E8BBC2-84E2-5D48-C5E6-835703C47467}"/>
              </a:ext>
            </a:extLst>
          </p:cNvPr>
          <p:cNvSpPr/>
          <p:nvPr/>
        </p:nvSpPr>
        <p:spPr>
          <a:xfrm>
            <a:off x="0" y="0"/>
            <a:ext cx="11309350" cy="6858000"/>
          </a:xfrm>
          <a:prstGeom prst="rect">
            <a:avLst/>
          </a:prstGeom>
          <a:blipFill>
            <a:blip r:embed="rId2"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0E26CC06-0A12-5AA8-FDFF-E5E99F8CFB05}"/>
              </a:ext>
            </a:extLst>
          </p:cNvPr>
          <p:cNvSpPr/>
          <p:nvPr/>
        </p:nvSpPr>
        <p:spPr>
          <a:xfrm>
            <a:off x="4624628" y="2374292"/>
            <a:ext cx="2942744" cy="24687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0638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9545-73FA-5A6D-1FD5-A2C9C432AEB1}"/>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96347FD2-0BE1-7C90-A75A-8DAEC9F8ABE1}"/>
              </a:ext>
            </a:extLst>
          </p:cNvPr>
          <p:cNvSpPr>
            <a:spLocks noGrp="1"/>
          </p:cNvSpPr>
          <p:nvPr>
            <p:ph idx="1"/>
          </p:nvPr>
        </p:nvSpPr>
        <p:spPr/>
        <p:txBody>
          <a:bodyPr>
            <a:normAutofit/>
          </a:bodyPr>
          <a:lstStyle/>
          <a:p>
            <a:pPr algn="r" rtl="1">
              <a:lnSpc>
                <a:spcPct val="150000"/>
              </a:lnSpc>
            </a:pPr>
            <a:r>
              <a:rPr lang="fa-IR" sz="2000" dirty="0">
                <a:cs typeface="B Nazanin" panose="00000400000000000000" pitchFamily="2" charset="-78"/>
              </a:rPr>
              <a:t>داکر یک پلتفرم نرم افزاری برای ساخت اپلیکیشن‌های مبتنی بر</a:t>
            </a:r>
            <a:r>
              <a:rPr lang="en-US" sz="2000" dirty="0">
                <a:cs typeface="B Nazanin" panose="00000400000000000000" pitchFamily="2" charset="-78"/>
              </a:rPr>
              <a:t>Container </a:t>
            </a:r>
            <a:r>
              <a:rPr lang="fa-IR" sz="2000" dirty="0">
                <a:cs typeface="B Nazanin" panose="00000400000000000000" pitchFamily="2" charset="-78"/>
              </a:rPr>
              <a:t> است. محیط‌های اجرایی کوچک و سبک که به طور مشترک از هسته سیستم عامل استفاده می‌کنند اما در عین حال در یک محیط ایزوله و کاملا جدا از هم قرار دارند. هر چند مفهوم </a:t>
            </a:r>
            <a:r>
              <a:rPr lang="en-US" sz="2000" dirty="0">
                <a:cs typeface="B Nazanin" panose="00000400000000000000" pitchFamily="2" charset="-78"/>
              </a:rPr>
              <a:t>container </a:t>
            </a:r>
            <a:r>
              <a:rPr lang="fa-IR" sz="2000" dirty="0">
                <a:cs typeface="B Nazanin" panose="00000400000000000000" pitchFamily="2" charset="-78"/>
              </a:rPr>
              <a:t>یا نگهدارنده از مدت‌ها قبل در حوزه</a:t>
            </a:r>
            <a:r>
              <a:rPr lang="en-US" sz="2000" dirty="0">
                <a:cs typeface="B Nazanin" panose="00000400000000000000" pitchFamily="2" charset="-78"/>
              </a:rPr>
              <a:t> IT </a:t>
            </a:r>
            <a:r>
              <a:rPr lang="fa-IR" sz="2000" dirty="0">
                <a:cs typeface="B Nazanin" panose="00000400000000000000" pitchFamily="2" charset="-78"/>
              </a:rPr>
              <a:t>مطرح بود اما داکر به عنوان یک پروژه متن باز در سال ۲۰۱۳ معرفی و عرضه شد. در واقع داکر باعث شد</a:t>
            </a:r>
            <a:r>
              <a:rPr lang="en-US" sz="2000" dirty="0">
                <a:cs typeface="B Nazanin" panose="00000400000000000000" pitchFamily="2" charset="-78"/>
              </a:rPr>
              <a:t>container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جان تازه ای بگیرد و دوباره محبوب شود</a:t>
            </a:r>
            <a:endParaRPr lang="en-US" sz="2000" dirty="0">
              <a:cs typeface="B Nazanin" panose="00000400000000000000" pitchFamily="2" charset="-78"/>
            </a:endParaRPr>
          </a:p>
        </p:txBody>
      </p:sp>
      <p:sp>
        <p:nvSpPr>
          <p:cNvPr id="4" name="object 4">
            <a:extLst>
              <a:ext uri="{FF2B5EF4-FFF2-40B4-BE49-F238E27FC236}">
                <a16:creationId xmlns:a16="http://schemas.microsoft.com/office/drawing/2014/main" id="{63BE738F-623D-73FE-73D7-BEF8E487E834}"/>
              </a:ext>
            </a:extLst>
          </p:cNvPr>
          <p:cNvSpPr/>
          <p:nvPr/>
        </p:nvSpPr>
        <p:spPr>
          <a:xfrm>
            <a:off x="9655406" y="876474"/>
            <a:ext cx="1274722" cy="1069372"/>
          </a:xfrm>
          <a:prstGeom prst="rect">
            <a:avLst/>
          </a:prstGeom>
          <a:blipFill>
            <a:blip r:embed="rId2" cstate="print">
              <a:biLevel thresh="75000"/>
            </a:blip>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C98D4A13-B79D-2AF5-1F65-EB4C41183472}"/>
              </a:ext>
            </a:extLst>
          </p:cNvPr>
          <p:cNvSpPr/>
          <p:nvPr/>
        </p:nvSpPr>
        <p:spPr>
          <a:xfrm>
            <a:off x="9019110" y="365760"/>
            <a:ext cx="2387322" cy="1325562"/>
          </a:xfrm>
          <a:prstGeom prst="rect">
            <a:avLst/>
          </a:prstGeom>
          <a:blipFill>
            <a:blip r:embed="rId3"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25951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E7F3-F9C7-3231-AD32-9C2536843B7A}"/>
              </a:ext>
            </a:extLst>
          </p:cNvPr>
          <p:cNvSpPr>
            <a:spLocks noGrp="1"/>
          </p:cNvSpPr>
          <p:nvPr>
            <p:ph type="title"/>
          </p:nvPr>
        </p:nvSpPr>
        <p:spPr/>
        <p:txBody>
          <a:bodyPr/>
          <a:lstStyle/>
          <a:p>
            <a:r>
              <a:rPr lang="en-US" dirty="0"/>
              <a:t>Linux kernel</a:t>
            </a:r>
          </a:p>
        </p:txBody>
      </p:sp>
      <p:sp>
        <p:nvSpPr>
          <p:cNvPr id="3" name="Content Placeholder 2">
            <a:extLst>
              <a:ext uri="{FF2B5EF4-FFF2-40B4-BE49-F238E27FC236}">
                <a16:creationId xmlns:a16="http://schemas.microsoft.com/office/drawing/2014/main" id="{485E6FE1-2C7C-3895-6614-9B5717BF5424}"/>
              </a:ext>
            </a:extLst>
          </p:cNvPr>
          <p:cNvSpPr>
            <a:spLocks noGrp="1"/>
          </p:cNvSpPr>
          <p:nvPr>
            <p:ph idx="1"/>
          </p:nvPr>
        </p:nvSpPr>
        <p:spPr/>
        <p:txBody>
          <a:bodyPr>
            <a:normAutofit/>
          </a:bodyPr>
          <a:lstStyle/>
          <a:p>
            <a:pPr marL="0" indent="0" algn="r" rtl="1">
              <a:buNone/>
            </a:pPr>
            <a:r>
              <a:rPr lang="fa-IR" dirty="0">
                <a:cs typeface="B Nazanin" panose="00000400000000000000" pitchFamily="2" charset="-78"/>
              </a:rPr>
              <a:t>کانتینر، یک یا چند پراسس ایزوله‌شده و بدون سربار اضافی است که منابع اختصاص‌داده شده به خودش را مصرف می‌کند. در‌واقع بجای ایزوله‌کردن در لایه‌ی </a:t>
            </a:r>
            <a:r>
              <a:rPr lang="en-US" dirty="0">
                <a:cs typeface="B Nazanin" panose="00000400000000000000" pitchFamily="2" charset="-78"/>
              </a:rPr>
              <a:t>hypervisor ، </a:t>
            </a:r>
            <a:r>
              <a:rPr lang="fa-IR" dirty="0">
                <a:cs typeface="B Nazanin" panose="00000400000000000000" pitchFamily="2" charset="-78"/>
              </a:rPr>
              <a:t>ایزوله‌سازی در سطح کرنل انجام می‌شود</a:t>
            </a:r>
          </a:p>
          <a:p>
            <a:pPr marL="0" indent="0" algn="r" rtl="1">
              <a:buNone/>
            </a:pPr>
            <a:r>
              <a:rPr lang="fa-IR" dirty="0">
                <a:cs typeface="B Nazanin" panose="00000400000000000000" pitchFamily="2" charset="-78"/>
              </a:rPr>
              <a:t>این ایزوله سازی در لینوکس به واسطه دو ویژگی مهم کرنل </a:t>
            </a:r>
            <a:endParaRPr lang="en-US" dirty="0">
              <a:cs typeface="B Nazanin" panose="00000400000000000000" pitchFamily="2" charset="-78"/>
            </a:endParaRPr>
          </a:p>
          <a:p>
            <a:pPr marL="342900" indent="-342900" algn="r" rtl="1">
              <a:buFont typeface="+mj-lt"/>
              <a:buAutoNum type="alphaUcPeriod"/>
            </a:pPr>
            <a:r>
              <a:rPr lang="en-US" b="0" i="0" dirty="0">
                <a:solidFill>
                  <a:srgbClr val="323232"/>
                </a:solidFill>
                <a:effectLst/>
                <a:latin typeface="Vazir"/>
              </a:rPr>
              <a:t>Namespaces</a:t>
            </a:r>
            <a:endParaRPr lang="fa-IR" b="0" i="0" dirty="0">
              <a:solidFill>
                <a:srgbClr val="323232"/>
              </a:solidFill>
              <a:effectLst/>
              <a:latin typeface="Vazir"/>
              <a:cs typeface="B Nazanin" panose="00000400000000000000" pitchFamily="2" charset="-78"/>
            </a:endParaRPr>
          </a:p>
          <a:p>
            <a:pPr marL="342900" indent="-342900" algn="r" rtl="1">
              <a:buFont typeface="+mj-lt"/>
              <a:buAutoNum type="alphaUcPeriod"/>
            </a:pPr>
            <a:r>
              <a:rPr lang="en-US" b="0" i="0" dirty="0">
                <a:solidFill>
                  <a:srgbClr val="323232"/>
                </a:solidFill>
                <a:effectLst/>
                <a:latin typeface="Vazir"/>
              </a:rPr>
              <a:t>Linux Control Groups (</a:t>
            </a:r>
            <a:r>
              <a:rPr lang="en-US" b="0" i="0" dirty="0" err="1">
                <a:solidFill>
                  <a:srgbClr val="323232"/>
                </a:solidFill>
                <a:effectLst/>
                <a:latin typeface="Vazir"/>
              </a:rPr>
              <a:t>cgroups</a:t>
            </a:r>
            <a:r>
              <a:rPr lang="en-US" b="0" i="0" dirty="0">
                <a:solidFill>
                  <a:srgbClr val="323232"/>
                </a:solidFill>
                <a:effectLst/>
                <a:latin typeface="Vazir"/>
              </a:rPr>
              <a:t>)</a:t>
            </a:r>
            <a:endParaRPr lang="fa-IR" b="0" i="0" dirty="0">
              <a:solidFill>
                <a:srgbClr val="323232"/>
              </a:solidFill>
              <a:effectLst/>
              <a:latin typeface="Vazir"/>
            </a:endParaRPr>
          </a:p>
          <a:p>
            <a:pPr marL="0" indent="0" algn="r" rtl="1">
              <a:buNone/>
            </a:pPr>
            <a:r>
              <a:rPr lang="fa-IR" dirty="0">
                <a:solidFill>
                  <a:srgbClr val="323232"/>
                </a:solidFill>
                <a:latin typeface="Vazir"/>
                <a:cs typeface="B Nazanin" panose="00000400000000000000" pitchFamily="2" charset="-78"/>
              </a:rPr>
              <a:t>انجام می شود.</a:t>
            </a:r>
            <a:endParaRPr lang="en-US" dirty="0">
              <a:solidFill>
                <a:srgbClr val="323232"/>
              </a:solidFill>
              <a:latin typeface="Vazir"/>
              <a:cs typeface="B Nazanin" panose="00000400000000000000" pitchFamily="2" charset="-78"/>
            </a:endParaRPr>
          </a:p>
          <a:p>
            <a:pPr marL="0" indent="0" algn="r" rtl="1">
              <a:buNone/>
            </a:pPr>
            <a:endParaRPr lang="en-US" dirty="0">
              <a:cs typeface="B Nazanin" panose="00000400000000000000" pitchFamily="2" charset="-78"/>
            </a:endParaRPr>
          </a:p>
        </p:txBody>
      </p:sp>
      <p:pic>
        <p:nvPicPr>
          <p:cNvPr id="6" name="Picture 2">
            <a:extLst>
              <a:ext uri="{FF2B5EF4-FFF2-40B4-BE49-F238E27FC236}">
                <a16:creationId xmlns:a16="http://schemas.microsoft.com/office/drawing/2014/main" id="{9BD4883F-71E8-1872-D06C-A772BAD16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489" y="293868"/>
            <a:ext cx="2606566" cy="1466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40989047-2BF6-EA26-584B-774E62636ADE}"/>
              </a:ext>
            </a:extLst>
          </p:cNvPr>
          <p:cNvGraphicFramePr/>
          <p:nvPr>
            <p:extLst>
              <p:ext uri="{D42A27DB-BD31-4B8C-83A1-F6EECF244321}">
                <p14:modId xmlns:p14="http://schemas.microsoft.com/office/powerpoint/2010/main" val="1434081013"/>
              </p:ext>
            </p:extLst>
          </p:nvPr>
        </p:nvGraphicFramePr>
        <p:xfrm>
          <a:off x="1495552" y="4384378"/>
          <a:ext cx="8128000" cy="386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215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E7F3-F9C7-3231-AD32-9C2536843B7A}"/>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485E6FE1-2C7C-3895-6614-9B5717BF5424}"/>
              </a:ext>
            </a:extLst>
          </p:cNvPr>
          <p:cNvSpPr>
            <a:spLocks noGrp="1"/>
          </p:cNvSpPr>
          <p:nvPr>
            <p:ph idx="1"/>
          </p:nvPr>
        </p:nvSpPr>
        <p:spPr/>
        <p:txBody>
          <a:bodyPr>
            <a:normAutofit/>
          </a:bodyPr>
          <a:lstStyle/>
          <a:p>
            <a:pPr algn="r" rtl="1"/>
            <a:r>
              <a:rPr lang="fa-IR" sz="2400" b="0" i="0" dirty="0">
                <a:solidFill>
                  <a:srgbClr val="323232"/>
                </a:solidFill>
                <a:effectLst/>
                <a:latin typeface="Vazir"/>
                <a:cs typeface="B Nazanin" panose="00000400000000000000" pitchFamily="2" charset="-78"/>
              </a:rPr>
              <a:t>در لینوکس، </a:t>
            </a:r>
            <a:r>
              <a:rPr lang="en-US" sz="2400" b="0" i="0" dirty="0">
                <a:solidFill>
                  <a:srgbClr val="323232"/>
                </a:solidFill>
                <a:effectLst/>
                <a:latin typeface="Vazir"/>
                <a:cs typeface="B Nazanin" panose="00000400000000000000" pitchFamily="2" charset="-78"/>
              </a:rPr>
              <a:t>Namespace </a:t>
            </a:r>
            <a:r>
              <a:rPr lang="fa-IR" sz="2400" b="0" i="0" dirty="0">
                <a:solidFill>
                  <a:srgbClr val="323232"/>
                </a:solidFill>
                <a:effectLst/>
                <a:latin typeface="Vazir"/>
                <a:cs typeface="B Nazanin" panose="00000400000000000000" pitchFamily="2" charset="-78"/>
              </a:rPr>
              <a:t>ها باعث می‌شوند که هر پراسس نگاه (</a:t>
            </a:r>
            <a:r>
              <a:rPr lang="en-US" sz="2400" b="0" i="0" dirty="0">
                <a:solidFill>
                  <a:srgbClr val="323232"/>
                </a:solidFill>
                <a:effectLst/>
                <a:latin typeface="Vazir"/>
                <a:cs typeface="B Nazanin" panose="00000400000000000000" pitchFamily="2" charset="-78"/>
              </a:rPr>
              <a:t>View) </a:t>
            </a:r>
            <a:r>
              <a:rPr lang="fa-IR" sz="2400" b="0" i="0" dirty="0">
                <a:solidFill>
                  <a:srgbClr val="323232"/>
                </a:solidFill>
                <a:effectLst/>
                <a:latin typeface="Vazir"/>
                <a:cs typeface="B Nazanin" panose="00000400000000000000" pitchFamily="2" charset="-78"/>
              </a:rPr>
              <a:t>خودش را به سیستم داشته باشد، این «زاویه‌ی دید» شامل فایل‌ها، پردازنده، </a:t>
            </a:r>
            <a:r>
              <a:rPr lang="en-US" sz="2400" b="0" i="0" dirty="0">
                <a:solidFill>
                  <a:srgbClr val="323232"/>
                </a:solidFill>
                <a:effectLst/>
                <a:latin typeface="Vazir"/>
                <a:cs typeface="B Nazanin" panose="00000400000000000000" pitchFamily="2" charset="-78"/>
              </a:rPr>
              <a:t>Hostname، </a:t>
            </a:r>
            <a:r>
              <a:rPr lang="fa-IR" sz="2400" b="0" i="0" dirty="0">
                <a:solidFill>
                  <a:srgbClr val="323232"/>
                </a:solidFill>
                <a:effectLst/>
                <a:latin typeface="Vazir"/>
                <a:cs typeface="B Nazanin" panose="00000400000000000000" pitchFamily="2" charset="-78"/>
              </a:rPr>
              <a:t>اینترفیس شبکه و مواردی از این قبیل است.</a:t>
            </a:r>
          </a:p>
          <a:p>
            <a:pPr algn="r" rtl="1"/>
            <a:r>
              <a:rPr lang="fa-IR" sz="2400" b="0" i="0" dirty="0">
                <a:solidFill>
                  <a:srgbClr val="323232"/>
                </a:solidFill>
                <a:effectLst/>
                <a:latin typeface="Vazir"/>
                <a:cs typeface="B Nazanin" panose="00000400000000000000" pitchFamily="2" charset="-78"/>
              </a:rPr>
              <a:t>لینوکس بطور پیش‌فرض یک </a:t>
            </a:r>
            <a:r>
              <a:rPr lang="en-US" sz="2400" b="0" i="0" dirty="0">
                <a:solidFill>
                  <a:srgbClr val="323232"/>
                </a:solidFill>
                <a:effectLst/>
                <a:latin typeface="Vazir"/>
                <a:cs typeface="B Nazanin" panose="00000400000000000000" pitchFamily="2" charset="-78"/>
              </a:rPr>
              <a:t>Namespace </a:t>
            </a:r>
            <a:r>
              <a:rPr lang="fa-IR" sz="2400" b="0" i="0" dirty="0">
                <a:solidFill>
                  <a:srgbClr val="323232"/>
                </a:solidFill>
                <a:effectLst/>
                <a:latin typeface="Vazir"/>
                <a:cs typeface="B Nazanin" panose="00000400000000000000" pitchFamily="2" charset="-78"/>
              </a:rPr>
              <a:t>دارد که همه منابع سیستم مانند </a:t>
            </a:r>
            <a:r>
              <a:rPr lang="en-US" sz="2400" b="0" i="0" dirty="0">
                <a:solidFill>
                  <a:srgbClr val="323232"/>
                </a:solidFill>
                <a:effectLst/>
                <a:latin typeface="Vazir"/>
                <a:cs typeface="B Nazanin" panose="00000400000000000000" pitchFamily="2" charset="-78"/>
              </a:rPr>
              <a:t>PID </a:t>
            </a:r>
            <a:r>
              <a:rPr lang="fa-IR" sz="2400" b="0" i="0" dirty="0">
                <a:solidFill>
                  <a:srgbClr val="323232"/>
                </a:solidFill>
                <a:effectLst/>
                <a:latin typeface="Vazir"/>
                <a:cs typeface="B Nazanin" panose="00000400000000000000" pitchFamily="2" charset="-78"/>
              </a:rPr>
              <a:t>ها، </a:t>
            </a:r>
            <a:r>
              <a:rPr lang="en-US" sz="2400" b="0" i="0" dirty="0" err="1">
                <a:solidFill>
                  <a:srgbClr val="323232"/>
                </a:solidFill>
                <a:effectLst/>
                <a:latin typeface="Vazir"/>
                <a:cs typeface="B Nazanin" panose="00000400000000000000" pitchFamily="2" charset="-78"/>
              </a:rPr>
              <a:t>UserID</a:t>
            </a:r>
            <a:r>
              <a:rPr lang="en-US" sz="2400" b="0" i="0" dirty="0">
                <a:solidFill>
                  <a:srgbClr val="323232"/>
                </a:solidFill>
                <a:effectLst/>
                <a:latin typeface="Vazir"/>
                <a:cs typeface="B Nazanin" panose="00000400000000000000" pitchFamily="2" charset="-78"/>
              </a:rPr>
              <a:t> </a:t>
            </a:r>
            <a:r>
              <a:rPr lang="fa-IR" sz="2400" b="0" i="0" dirty="0">
                <a:solidFill>
                  <a:srgbClr val="323232"/>
                </a:solidFill>
                <a:effectLst/>
                <a:latin typeface="Vazir"/>
                <a:cs typeface="B Nazanin" panose="00000400000000000000" pitchFamily="2" charset="-78"/>
              </a:rPr>
              <a:t>ها، اینترفیس‌های شبکه و … به آن </a:t>
            </a:r>
            <a:r>
              <a:rPr lang="en-US" sz="2400" b="0" i="0" dirty="0">
                <a:solidFill>
                  <a:srgbClr val="323232"/>
                </a:solidFill>
                <a:effectLst/>
                <a:latin typeface="Vazir"/>
                <a:cs typeface="B Nazanin" panose="00000400000000000000" pitchFamily="2" charset="-78"/>
              </a:rPr>
              <a:t>Namespace </a:t>
            </a:r>
            <a:r>
              <a:rPr lang="fa-IR" sz="2400" b="0" i="0" dirty="0">
                <a:solidFill>
                  <a:srgbClr val="323232"/>
                </a:solidFill>
                <a:effectLst/>
                <a:latin typeface="Vazir"/>
                <a:cs typeface="B Nazanin" panose="00000400000000000000" pitchFamily="2" charset="-78"/>
              </a:rPr>
              <a:t>تعلق دارند.</a:t>
            </a:r>
          </a:p>
          <a:p>
            <a:pPr algn="r" rtl="1"/>
            <a:r>
              <a:rPr lang="fa-IR" sz="2400" b="0" i="0" dirty="0">
                <a:solidFill>
                  <a:srgbClr val="323232"/>
                </a:solidFill>
                <a:effectLst/>
                <a:latin typeface="Vazir"/>
                <a:cs typeface="B Nazanin" panose="00000400000000000000" pitchFamily="2" charset="-78"/>
              </a:rPr>
              <a:t>می‌توان </a:t>
            </a:r>
            <a:r>
              <a:rPr lang="en-US" sz="2400" b="0" i="0" dirty="0">
                <a:solidFill>
                  <a:srgbClr val="323232"/>
                </a:solidFill>
                <a:effectLst/>
                <a:latin typeface="Vazir"/>
                <a:cs typeface="B Nazanin" panose="00000400000000000000" pitchFamily="2" charset="-78"/>
              </a:rPr>
              <a:t>Namespace </a:t>
            </a:r>
            <a:r>
              <a:rPr lang="fa-IR" sz="2400" b="0" i="0" dirty="0">
                <a:solidFill>
                  <a:srgbClr val="323232"/>
                </a:solidFill>
                <a:effectLst/>
                <a:latin typeface="Vazir"/>
                <a:cs typeface="B Nazanin" panose="00000400000000000000" pitchFamily="2" charset="-78"/>
              </a:rPr>
              <a:t>های مختلفی را ایجاد و منابع سیستم را برای آن‌ها مدیریت کرد. همچنین اجرای پراسس در آن </a:t>
            </a:r>
            <a:r>
              <a:rPr lang="en-US" sz="2400" b="0" i="0" dirty="0">
                <a:solidFill>
                  <a:srgbClr val="323232"/>
                </a:solidFill>
                <a:effectLst/>
                <a:latin typeface="Vazir"/>
                <a:cs typeface="B Nazanin" panose="00000400000000000000" pitchFamily="2" charset="-78"/>
              </a:rPr>
              <a:t>Namespace </a:t>
            </a:r>
            <a:r>
              <a:rPr lang="fa-IR" sz="2400" b="0" i="0" dirty="0">
                <a:solidFill>
                  <a:srgbClr val="323232"/>
                </a:solidFill>
                <a:effectLst/>
                <a:latin typeface="Vazir"/>
                <a:cs typeface="B Nazanin" panose="00000400000000000000" pitchFamily="2" charset="-78"/>
              </a:rPr>
              <a:t>ها امکان‌پذیر بوده، بگونه‌ای که پراسس تنها منابع مربوط به آن </a:t>
            </a:r>
            <a:r>
              <a:rPr lang="en-US" sz="2400" b="0" i="0" dirty="0">
                <a:solidFill>
                  <a:srgbClr val="323232"/>
                </a:solidFill>
                <a:effectLst/>
                <a:latin typeface="Vazir"/>
                <a:cs typeface="B Nazanin" panose="00000400000000000000" pitchFamily="2" charset="-78"/>
              </a:rPr>
              <a:t>Namespace </a:t>
            </a:r>
            <a:r>
              <a:rPr lang="fa-IR" sz="2400" b="0" i="0" dirty="0">
                <a:solidFill>
                  <a:srgbClr val="323232"/>
                </a:solidFill>
                <a:effectLst/>
                <a:latin typeface="Vazir"/>
                <a:cs typeface="B Nazanin" panose="00000400000000000000" pitchFamily="2" charset="-78"/>
              </a:rPr>
              <a:t>را مشاهده می‌کند.</a:t>
            </a:r>
          </a:p>
        </p:txBody>
      </p:sp>
      <p:sp>
        <p:nvSpPr>
          <p:cNvPr id="4" name="object 5">
            <a:extLst>
              <a:ext uri="{FF2B5EF4-FFF2-40B4-BE49-F238E27FC236}">
                <a16:creationId xmlns:a16="http://schemas.microsoft.com/office/drawing/2014/main" id="{8B63DA81-DADB-ED76-2E9D-4D50D5260457}"/>
              </a:ext>
            </a:extLst>
          </p:cNvPr>
          <p:cNvSpPr/>
          <p:nvPr/>
        </p:nvSpPr>
        <p:spPr>
          <a:xfrm>
            <a:off x="9019110" y="365760"/>
            <a:ext cx="2387322" cy="132556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421452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4E0828-3889-5D8D-AD7C-9A26F324AF06}"/>
              </a:ext>
            </a:extLst>
          </p:cNvPr>
          <p:cNvGraphicFramePr/>
          <p:nvPr>
            <p:extLst>
              <p:ext uri="{D42A27DB-BD31-4B8C-83A1-F6EECF244321}">
                <p14:modId xmlns:p14="http://schemas.microsoft.com/office/powerpoint/2010/main" val="2914685472"/>
              </p:ext>
            </p:extLst>
          </p:nvPr>
        </p:nvGraphicFramePr>
        <p:xfrm>
          <a:off x="970961" y="430318"/>
          <a:ext cx="9264454" cy="5997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55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270FCFD-D1FC-897F-7843-1BD273D83412}"/>
              </a:ext>
            </a:extLst>
          </p:cNvPr>
          <p:cNvGraphicFramePr>
            <a:graphicFrameLocks noGrp="1"/>
          </p:cNvGraphicFramePr>
          <p:nvPr>
            <p:ph idx="1"/>
            <p:extLst>
              <p:ext uri="{D42A27DB-BD31-4B8C-83A1-F6EECF244321}">
                <p14:modId xmlns:p14="http://schemas.microsoft.com/office/powerpoint/2010/main" val="1542605028"/>
              </p:ext>
            </p:extLst>
          </p:nvPr>
        </p:nvGraphicFramePr>
        <p:xfrm>
          <a:off x="1111234" y="1055802"/>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183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E873-67A9-43ED-D45D-9B5C8CD1D369}"/>
              </a:ext>
            </a:extLst>
          </p:cNvPr>
          <p:cNvSpPr>
            <a:spLocks noGrp="1"/>
          </p:cNvSpPr>
          <p:nvPr>
            <p:ph type="title"/>
          </p:nvPr>
        </p:nvSpPr>
        <p:spPr/>
        <p:txBody>
          <a:bodyPr/>
          <a:lstStyle/>
          <a:p>
            <a:r>
              <a:rPr lang="en-US" dirty="0" err="1"/>
              <a:t>Cgrupe</a:t>
            </a:r>
            <a:endParaRPr lang="en-US" dirty="0"/>
          </a:p>
        </p:txBody>
      </p:sp>
      <p:sp>
        <p:nvSpPr>
          <p:cNvPr id="3" name="Content Placeholder 2">
            <a:extLst>
              <a:ext uri="{FF2B5EF4-FFF2-40B4-BE49-F238E27FC236}">
                <a16:creationId xmlns:a16="http://schemas.microsoft.com/office/drawing/2014/main" id="{09F06706-0853-5BA5-1B69-682B12F56A53}"/>
              </a:ext>
            </a:extLst>
          </p:cNvPr>
          <p:cNvSpPr>
            <a:spLocks noGrp="1"/>
          </p:cNvSpPr>
          <p:nvPr>
            <p:ph idx="1"/>
          </p:nvPr>
        </p:nvSpPr>
        <p:spPr/>
        <p:txBody>
          <a:bodyPr>
            <a:normAutofit/>
          </a:bodyPr>
          <a:lstStyle/>
          <a:p>
            <a:pPr algn="just" rtl="1">
              <a:lnSpc>
                <a:spcPct val="150000"/>
              </a:lnSpc>
            </a:pPr>
            <a:r>
              <a:rPr lang="fa-IR" sz="2000" dirty="0">
                <a:cs typeface="B Nazanin" panose="00000400000000000000" pitchFamily="2" charset="-78"/>
              </a:rPr>
              <a:t>گروه‌های کنترلی یا </a:t>
            </a:r>
            <a:r>
              <a:rPr lang="en-US" sz="2000" dirty="0">
                <a:cs typeface="B Nazanin" panose="00000400000000000000" pitchFamily="2" charset="-78"/>
              </a:rPr>
              <a:t>Linux Control Groups (</a:t>
            </a:r>
            <a:r>
              <a:rPr lang="en-US" sz="2000" dirty="0" err="1">
                <a:cs typeface="B Nazanin" panose="00000400000000000000" pitchFamily="2" charset="-78"/>
              </a:rPr>
              <a:t>cgroups</a:t>
            </a:r>
            <a:r>
              <a:rPr lang="en-US" sz="2000" dirty="0">
                <a:cs typeface="B Nazanin" panose="00000400000000000000" pitchFamily="2" charset="-78"/>
              </a:rPr>
              <a:t>) </a:t>
            </a:r>
            <a:r>
              <a:rPr lang="fa-IR" sz="2000" dirty="0">
                <a:cs typeface="B Nazanin" panose="00000400000000000000" pitchFamily="2" charset="-78"/>
              </a:rPr>
              <a:t>دومین ویژگی‌ای است که لینوکس برای ایزوله‌کردن کانتینرها بکار می‌گیرد. </a:t>
            </a:r>
            <a:r>
              <a:rPr lang="en-US" sz="2000" dirty="0" err="1">
                <a:cs typeface="B Nazanin" panose="00000400000000000000" pitchFamily="2" charset="-78"/>
              </a:rPr>
              <a:t>Cgroup</a:t>
            </a:r>
            <a:r>
              <a:rPr lang="en-US" sz="2000" dirty="0">
                <a:cs typeface="B Nazanin" panose="00000400000000000000" pitchFamily="2" charset="-78"/>
              </a:rPr>
              <a:t> </a:t>
            </a:r>
            <a:r>
              <a:rPr lang="fa-IR" sz="2000" dirty="0">
                <a:cs typeface="B Nazanin" panose="00000400000000000000" pitchFamily="2" charset="-78"/>
              </a:rPr>
              <a:t>یکی از ویژگی</a:t>
            </a:r>
            <a:r>
              <a:rPr lang="en-US" sz="2000" dirty="0">
                <a:cs typeface="B Nazanin" panose="00000400000000000000" pitchFamily="2" charset="-78"/>
              </a:rPr>
              <a:t> </a:t>
            </a:r>
            <a:r>
              <a:rPr lang="fa-IR" sz="2000" dirty="0">
                <a:cs typeface="B Nazanin" panose="00000400000000000000" pitchFamily="2" charset="-78"/>
              </a:rPr>
              <a:t>های کرنل لینوکس بوده و محدودیت منابع مصرفی کانتینر و پراسس (یا گروهی از پراسس‌ها) را مشخص می‌کند. پراسس نمی‌تواند بیش از آنچه‌ که بدان اختصاص داده شده است را مصرف کند. همانطور که پراسس‌های دو سیستم مجزا نمی‌توانند منابع یکدیگر را مصرف کنند، این محدودیت منابع نیز باعث می‌شود که پراسس اجازه مصرف منابع سایر پراسس‌ها را نداشته باشد.</a:t>
            </a:r>
            <a:endParaRPr lang="en-US" sz="2000" dirty="0">
              <a:cs typeface="B Nazanin" panose="00000400000000000000" pitchFamily="2" charset="-78"/>
            </a:endParaRPr>
          </a:p>
          <a:p>
            <a:pPr algn="just" rtl="1">
              <a:lnSpc>
                <a:spcPct val="150000"/>
              </a:lnSpc>
            </a:pPr>
            <a:r>
              <a:rPr lang="fa-IR" sz="2000" b="0" i="0" dirty="0">
                <a:solidFill>
                  <a:srgbClr val="333333"/>
                </a:solidFill>
                <a:effectLst/>
                <a:latin typeface="Helvetica Neue"/>
                <a:cs typeface="B Nazanin" panose="00000400000000000000" pitchFamily="2" charset="-78"/>
              </a:rPr>
              <a:t>این قابلیت از نسخه ۲.۶.۲۴ در سال ۲۰۰۸ به کرنل اضافه شده است</a:t>
            </a:r>
            <a:endParaRPr lang="en-US" sz="2000" dirty="0">
              <a:cs typeface="B Nazanin" panose="00000400000000000000" pitchFamily="2" charset="-78"/>
            </a:endParaRPr>
          </a:p>
        </p:txBody>
      </p:sp>
      <p:sp>
        <p:nvSpPr>
          <p:cNvPr id="4" name="object 5">
            <a:extLst>
              <a:ext uri="{FF2B5EF4-FFF2-40B4-BE49-F238E27FC236}">
                <a16:creationId xmlns:a16="http://schemas.microsoft.com/office/drawing/2014/main" id="{C9BC0595-E013-9738-96F8-74D67314A135}"/>
              </a:ext>
            </a:extLst>
          </p:cNvPr>
          <p:cNvSpPr/>
          <p:nvPr/>
        </p:nvSpPr>
        <p:spPr>
          <a:xfrm>
            <a:off x="9019110" y="365760"/>
            <a:ext cx="2387322" cy="132556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10840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D253-351A-8645-0108-D7EB146F85A2}"/>
              </a:ext>
            </a:extLst>
          </p:cNvPr>
          <p:cNvSpPr>
            <a:spLocks noGrp="1"/>
          </p:cNvSpPr>
          <p:nvPr>
            <p:ph type="title"/>
          </p:nvPr>
        </p:nvSpPr>
        <p:spPr/>
        <p:txBody>
          <a:bodyPr/>
          <a:lstStyle/>
          <a:p>
            <a:r>
              <a:rPr lang="en-US" dirty="0"/>
              <a:t>Type of </a:t>
            </a:r>
            <a:r>
              <a:rPr lang="en-US" dirty="0" err="1"/>
              <a:t>Cgrupe</a:t>
            </a:r>
            <a:endParaRPr lang="en-US" dirty="0"/>
          </a:p>
        </p:txBody>
      </p:sp>
      <p:sp>
        <p:nvSpPr>
          <p:cNvPr id="3" name="Content Placeholder 2">
            <a:extLst>
              <a:ext uri="{FF2B5EF4-FFF2-40B4-BE49-F238E27FC236}">
                <a16:creationId xmlns:a16="http://schemas.microsoft.com/office/drawing/2014/main" id="{6FF064FC-2FEF-9824-793A-7DBAB17D8F10}"/>
              </a:ext>
            </a:extLst>
          </p:cNvPr>
          <p:cNvSpPr>
            <a:spLocks noGrp="1"/>
          </p:cNvSpPr>
          <p:nvPr>
            <p:ph idx="1"/>
          </p:nvPr>
        </p:nvSpPr>
        <p:spPr>
          <a:xfrm>
            <a:off x="838200" y="1825625"/>
            <a:ext cx="10605940" cy="4667250"/>
          </a:xfrm>
        </p:spPr>
        <p:txBody>
          <a:bodyPr>
            <a:normAutofit/>
          </a:bodyPr>
          <a:lstStyle/>
          <a:p>
            <a:pPr algn="r" rtl="1"/>
            <a:endParaRPr lang="en-US" sz="2000" dirty="0">
              <a:cs typeface="B Nazanin" panose="00000400000000000000" pitchFamily="2" charset="-78"/>
            </a:endParaRPr>
          </a:p>
          <a:p>
            <a:pPr algn="r" rtl="1"/>
            <a:r>
              <a:rPr lang="en-US" sz="2000" dirty="0">
                <a:cs typeface="B Nazanin" panose="00000400000000000000" pitchFamily="2" charset="-78"/>
              </a:rPr>
              <a:t>CPU </a:t>
            </a:r>
            <a:r>
              <a:rPr lang="fa-IR" sz="2000" dirty="0">
                <a:cs typeface="B Nazanin" panose="00000400000000000000" pitchFamily="2" charset="-78"/>
              </a:rPr>
              <a:t>: برای محدود کردن منابع پردازشی مانند زمان پردازش و تعداد هسته‌های مورد استفاده توسط گروه فرآیند.</a:t>
            </a:r>
          </a:p>
          <a:p>
            <a:pPr algn="r" rtl="1"/>
            <a:r>
              <a:rPr lang="en-US" sz="2000" dirty="0">
                <a:cs typeface="B Nazanin" panose="00000400000000000000" pitchFamily="2" charset="-78"/>
              </a:rPr>
              <a:t>Memory </a:t>
            </a:r>
            <a:r>
              <a:rPr lang="fa-IR" sz="2000" dirty="0">
                <a:cs typeface="B Nazanin" panose="00000400000000000000" pitchFamily="2" charset="-78"/>
              </a:rPr>
              <a:t>: برای محدود کردن مصرف حافظه توسط گروه فرآیند، مانند حداکثر حافظه قابل استفاده و حداکثر حافظه قابل تخصیص.</a:t>
            </a:r>
          </a:p>
          <a:p>
            <a:pPr algn="r" rtl="1"/>
            <a:r>
              <a:rPr lang="en-US" sz="2000" dirty="0">
                <a:cs typeface="B Nazanin" panose="00000400000000000000" pitchFamily="2" charset="-78"/>
              </a:rPr>
              <a:t>I/O </a:t>
            </a:r>
            <a:r>
              <a:rPr lang="fa-IR" sz="2000" dirty="0">
                <a:cs typeface="B Nazanin" panose="00000400000000000000" pitchFamily="2" charset="-78"/>
              </a:rPr>
              <a:t>: برای کنترل و محدود کردن دسترسی و سرعت ورودی/خروجی دستگاه‌ها برای گروه فرآیند.</a:t>
            </a:r>
          </a:p>
          <a:p>
            <a:pPr algn="r" rtl="1"/>
            <a:r>
              <a:rPr lang="en-US" sz="2000" dirty="0">
                <a:cs typeface="B Nazanin" panose="00000400000000000000" pitchFamily="2" charset="-78"/>
              </a:rPr>
              <a:t>Network </a:t>
            </a:r>
            <a:r>
              <a:rPr lang="fa-IR" sz="2000" dirty="0">
                <a:cs typeface="B Nazanin" panose="00000400000000000000" pitchFamily="2" charset="-78"/>
              </a:rPr>
              <a:t>: برای محدود کردن پهنای باند و تنظیم قوانین شبکه برای گروه فرآیند.</a:t>
            </a:r>
          </a:p>
          <a:p>
            <a:pPr algn="r" rtl="1"/>
            <a:r>
              <a:rPr lang="en-US" sz="2000" dirty="0">
                <a:cs typeface="B Nazanin" panose="00000400000000000000" pitchFamily="2" charset="-78"/>
              </a:rPr>
              <a:t>Device </a:t>
            </a:r>
            <a:r>
              <a:rPr lang="fa-IR" sz="2000" dirty="0">
                <a:cs typeface="B Nazanin" panose="00000400000000000000" pitchFamily="2" charset="-78"/>
              </a:rPr>
              <a:t>: برای محدود کردن دسترسی به دستگاه‌ها توسط گروه فرآیند، مانند محدود کردن دسترسی به دستگاه‌های </a:t>
            </a:r>
            <a:r>
              <a:rPr lang="en-US" sz="2000" dirty="0">
                <a:cs typeface="B Nazanin" panose="00000400000000000000" pitchFamily="2" charset="-78"/>
              </a:rPr>
              <a:t>USB </a:t>
            </a:r>
            <a:r>
              <a:rPr lang="fa-IR" sz="2000" dirty="0">
                <a:cs typeface="B Nazanin" panose="00000400000000000000" pitchFamily="2" charset="-78"/>
              </a:rPr>
              <a:t>یا دستگاه‌های شبکه.</a:t>
            </a:r>
          </a:p>
          <a:p>
            <a:pPr algn="r" rtl="1"/>
            <a:r>
              <a:rPr lang="en-US" sz="2000" dirty="0">
                <a:cs typeface="B Nazanin" panose="00000400000000000000" pitchFamily="2" charset="-78"/>
              </a:rPr>
              <a:t>Freezer </a:t>
            </a:r>
            <a:r>
              <a:rPr lang="fa-IR" sz="2000" dirty="0">
                <a:cs typeface="B Nazanin" panose="00000400000000000000" pitchFamily="2" charset="-78"/>
              </a:rPr>
              <a:t>: برای تعلیق و از سرگیری گروه فرآیند در حالت تعلیق.</a:t>
            </a:r>
          </a:p>
          <a:p>
            <a:pPr algn="r" rtl="1"/>
            <a:r>
              <a:rPr lang="en-US" sz="2000" dirty="0">
                <a:cs typeface="B Nazanin" panose="00000400000000000000" pitchFamily="2" charset="-78"/>
              </a:rPr>
              <a:t>Perf </a:t>
            </a:r>
            <a:r>
              <a:rPr lang="fa-IR" sz="2000" dirty="0">
                <a:cs typeface="B Nazanin" panose="00000400000000000000" pitchFamily="2" charset="-78"/>
              </a:rPr>
              <a:t>: برای اندازه‌گیری و نمایش عملکرد سیستم و فرآیندها.</a:t>
            </a:r>
            <a:endParaRPr lang="en-US" sz="2000" dirty="0">
              <a:cs typeface="B Nazanin" panose="00000400000000000000" pitchFamily="2" charset="-78"/>
            </a:endParaRPr>
          </a:p>
          <a:p>
            <a:pPr algn="r" rtl="1"/>
            <a:endParaRPr lang="en-US" sz="1200" dirty="0"/>
          </a:p>
          <a:p>
            <a:pPr algn="r" rtl="1"/>
            <a:endParaRPr lang="en-US" sz="1200" dirty="0"/>
          </a:p>
          <a:p>
            <a:pPr algn="r" rtl="1"/>
            <a:endParaRPr lang="en-US" sz="1200" dirty="0"/>
          </a:p>
          <a:p>
            <a:pPr algn="r" rtl="1"/>
            <a:endParaRPr lang="en-US" sz="1200" dirty="0"/>
          </a:p>
        </p:txBody>
      </p:sp>
      <p:sp>
        <p:nvSpPr>
          <p:cNvPr id="10" name="object 5">
            <a:extLst>
              <a:ext uri="{FF2B5EF4-FFF2-40B4-BE49-F238E27FC236}">
                <a16:creationId xmlns:a16="http://schemas.microsoft.com/office/drawing/2014/main" id="{88BF909F-0A62-4594-9306-BE1FD4B19D06}"/>
              </a:ext>
            </a:extLst>
          </p:cNvPr>
          <p:cNvSpPr/>
          <p:nvPr/>
        </p:nvSpPr>
        <p:spPr>
          <a:xfrm>
            <a:off x="9019110" y="365760"/>
            <a:ext cx="2387322" cy="132556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35828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86C46DB-A197-FF16-175D-9FF9DE8086C5}"/>
              </a:ext>
            </a:extLst>
          </p:cNvPr>
          <p:cNvSpPr/>
          <p:nvPr/>
        </p:nvSpPr>
        <p:spPr>
          <a:xfrm>
            <a:off x="0" y="11"/>
            <a:ext cx="11321592" cy="6857989"/>
          </a:xfrm>
          <a:prstGeom prst="rect">
            <a:avLst/>
          </a:prstGeom>
          <a:blipFill>
            <a:blip r:embed="rId2" cstate="print"/>
            <a:stretch>
              <a:fillRect/>
            </a:stretch>
          </a:blipFill>
        </p:spPr>
        <p:txBody>
          <a:bodyPr wrap="square" lIns="0" tIns="0" rIns="0" bIns="0" rtlCol="0"/>
          <a:lstStyle/>
          <a:p>
            <a:endParaRPr dirty="0"/>
          </a:p>
        </p:txBody>
      </p:sp>
      <p:pic>
        <p:nvPicPr>
          <p:cNvPr id="2050" name="Picture 2" descr="Manage Docker with Cgroups">
            <a:extLst>
              <a:ext uri="{FF2B5EF4-FFF2-40B4-BE49-F238E27FC236}">
                <a16:creationId xmlns:a16="http://schemas.microsoft.com/office/drawing/2014/main" id="{2ABB9395-1CA4-CBBB-09BD-BB108C5BBD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8144" y="1253331"/>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604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727</TotalTime>
  <Words>665</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 Nazanin</vt:lpstr>
      <vt:lpstr>Century Schoolbook</vt:lpstr>
      <vt:lpstr>Helvetica Neue</vt:lpstr>
      <vt:lpstr>sohne</vt:lpstr>
      <vt:lpstr>Vazir</vt:lpstr>
      <vt:lpstr>Wingdings 2</vt:lpstr>
      <vt:lpstr>View</vt:lpstr>
      <vt:lpstr>PowerPoint Presentation</vt:lpstr>
      <vt:lpstr>Docker</vt:lpstr>
      <vt:lpstr>Linux kernel</vt:lpstr>
      <vt:lpstr>Namespace</vt:lpstr>
      <vt:lpstr>PowerPoint Presentation</vt:lpstr>
      <vt:lpstr>PowerPoint Presentation</vt:lpstr>
      <vt:lpstr>Cgrupe</vt:lpstr>
      <vt:lpstr>Type of Cgrupe</vt:lpstr>
      <vt:lpstr>PowerPoint Presentation</vt:lpstr>
      <vt:lpstr>sudo docker run -it --memory="1g" nginx </vt:lpstr>
      <vt:lpstr>Kernel Syscalls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Amin</dc:creator>
  <cp:lastModifiedBy>Amin</cp:lastModifiedBy>
  <cp:revision>8</cp:revision>
  <dcterms:created xsi:type="dcterms:W3CDTF">2023-08-17T15:22:19Z</dcterms:created>
  <dcterms:modified xsi:type="dcterms:W3CDTF">2023-08-18T16:08:32Z</dcterms:modified>
</cp:coreProperties>
</file>