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A5636-E151-4059-81A9-3FC1C4A0732F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B8CCC-BC73-4AB9-BDB8-914E98636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B8CCC-BC73-4AB9-BDB8-914E98636F5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5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6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5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2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4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3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0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2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3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One-Way </a:t>
            </a:r>
            <a:r>
              <a:rPr lang="en-IN" dirty="0"/>
              <a:t>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857" y="1737360"/>
            <a:ext cx="4254649" cy="4023360"/>
          </a:xfrm>
        </p:spPr>
        <p:txBody>
          <a:bodyPr>
            <a:normAutofit/>
          </a:bodyPr>
          <a:lstStyle/>
          <a:p>
            <a:r>
              <a:rPr lang="pt-BR" dirty="0"/>
              <a:t>@Component({</a:t>
            </a:r>
          </a:p>
          <a:p>
            <a:r>
              <a:rPr lang="pt-BR" dirty="0"/>
              <a:t>selector: 'app-test',</a:t>
            </a:r>
          </a:p>
          <a:p>
            <a:r>
              <a:rPr lang="pt-BR" dirty="0"/>
              <a:t>template: `</a:t>
            </a:r>
          </a:p>
          <a:p>
            <a:r>
              <a:rPr lang="pt-BR" dirty="0"/>
              <a:t>&lt;div&gt;</a:t>
            </a:r>
          </a:p>
          <a:p>
            <a:r>
              <a:rPr lang="pt-BR" dirty="0"/>
              <a:t>&lt;h2&gt;Welcome {{name}}&lt;/h2&gt;</a:t>
            </a:r>
          </a:p>
          <a:p>
            <a:r>
              <a:rPr lang="en-IN" dirty="0"/>
              <a:t>`,</a:t>
            </a:r>
          </a:p>
          <a:p>
            <a:r>
              <a:rPr lang="en-IN" dirty="0" smtClean="0"/>
              <a:t>})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031" y="1737360"/>
            <a:ext cx="425464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export class </a:t>
            </a:r>
            <a:r>
              <a:rPr lang="en-IN" dirty="0" err="1"/>
              <a:t>TestComponent</a:t>
            </a:r>
            <a:r>
              <a:rPr lang="en-IN" dirty="0"/>
              <a:t> implements </a:t>
            </a:r>
            <a:r>
              <a:rPr lang="en-IN" dirty="0" err="1"/>
              <a:t>OnInit</a:t>
            </a:r>
            <a:r>
              <a:rPr lang="en-IN" dirty="0"/>
              <a:t> {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public name = "Jay Amin";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Right Arrow Callout 4"/>
          <p:cNvSpPr/>
          <p:nvPr/>
        </p:nvSpPr>
        <p:spPr>
          <a:xfrm flipH="1">
            <a:off x="4061012" y="2411505"/>
            <a:ext cx="2563906" cy="172122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 public name value to </a:t>
            </a:r>
            <a:r>
              <a:rPr lang="en-IN" dirty="0" err="1" smtClean="0"/>
              <a:t>templatre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</a:t>
            </a:r>
            <a:r>
              <a:rPr lang="en-IN" dirty="0" err="1"/>
              <a:t>url</a:t>
            </a:r>
            <a:r>
              <a:rPr lang="en-IN" dirty="0"/>
              <a:t> = </a:t>
            </a:r>
            <a:r>
              <a:rPr lang="en-IN" dirty="0" err="1"/>
              <a:t>window.location.href</a:t>
            </a:r>
            <a:r>
              <a:rPr lang="en-IN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5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68" t="23189" r="41271" b="27561"/>
          <a:stretch/>
        </p:blipFill>
        <p:spPr>
          <a:xfrm>
            <a:off x="1097280" y="286603"/>
            <a:ext cx="10058400" cy="57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@Component({</a:t>
            </a:r>
          </a:p>
          <a:p>
            <a:r>
              <a:rPr lang="en-IN" dirty="0"/>
              <a:t>selector: 'app-test',</a:t>
            </a:r>
          </a:p>
          <a:p>
            <a:r>
              <a:rPr lang="en-IN" dirty="0"/>
              <a:t>template: `</a:t>
            </a:r>
          </a:p>
          <a:p>
            <a:r>
              <a:rPr lang="en-IN" dirty="0" smtClean="0"/>
              <a:t>&lt;</a:t>
            </a:r>
            <a:r>
              <a:rPr lang="en-IN" dirty="0"/>
              <a:t>input type="text" [(</a:t>
            </a:r>
            <a:r>
              <a:rPr lang="en-IN" dirty="0" err="1"/>
              <a:t>ngModel</a:t>
            </a:r>
            <a:r>
              <a:rPr lang="en-IN" dirty="0"/>
              <a:t>)]="name"&gt;</a:t>
            </a:r>
          </a:p>
          <a:p>
            <a:r>
              <a:rPr lang="en-IN" dirty="0"/>
              <a:t>{{name}}</a:t>
            </a:r>
          </a:p>
          <a:p>
            <a:r>
              <a:rPr lang="en-IN" dirty="0"/>
              <a:t>`]</a:t>
            </a:r>
          </a:p>
          <a:p>
            <a:r>
              <a:rPr lang="en-IN" dirty="0"/>
              <a:t>})</a:t>
            </a:r>
          </a:p>
          <a:p>
            <a:endParaRPr lang="en-IN" dirty="0"/>
          </a:p>
        </p:txBody>
      </p:sp>
      <p:sp>
        <p:nvSpPr>
          <p:cNvPr id="4" name="Right Arrow Callout 3"/>
          <p:cNvSpPr/>
          <p:nvPr/>
        </p:nvSpPr>
        <p:spPr>
          <a:xfrm flipH="1">
            <a:off x="5934635" y="1845734"/>
            <a:ext cx="2537012" cy="164950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This will shown error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4641" r="66691" b="9803"/>
          <a:stretch/>
        </p:blipFill>
        <p:spPr>
          <a:xfrm>
            <a:off x="5674658" y="3740873"/>
            <a:ext cx="4061012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solve this error need to add </a:t>
            </a:r>
            <a:r>
              <a:rPr lang="en-IN" dirty="0" err="1" smtClean="0"/>
              <a:t>FormsModule</a:t>
            </a:r>
            <a:r>
              <a:rPr lang="en-IN" dirty="0" smtClean="0"/>
              <a:t> in </a:t>
            </a:r>
            <a:r>
              <a:rPr lang="en-IN" dirty="0" err="1" smtClean="0"/>
              <a:t>app.module.ts</a:t>
            </a:r>
            <a:r>
              <a:rPr lang="en-IN" dirty="0" smtClean="0"/>
              <a:t>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85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One-Way Binding</vt:lpstr>
      <vt:lpstr>PowerPoint Presentation</vt:lpstr>
      <vt:lpstr>PowerPoint Presentation</vt:lpstr>
      <vt:lpstr>Binding</vt:lpstr>
      <vt:lpstr>Binding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amin</dc:creator>
  <cp:lastModifiedBy>jay amin</cp:lastModifiedBy>
  <cp:revision>12</cp:revision>
  <dcterms:created xsi:type="dcterms:W3CDTF">2019-06-27T17:30:08Z</dcterms:created>
  <dcterms:modified xsi:type="dcterms:W3CDTF">2019-06-27T18:41:13Z</dcterms:modified>
</cp:coreProperties>
</file>