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F2D0E-A401-4C77-8770-16E16DA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DDF11D-E4F4-4341-95A4-D6E3A61E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FF1AA-02DF-484D-B6A4-9BD7A701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6E6F-FFCC-49CA-BAF1-BC0E15B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72FD6-8DB0-4B9E-A084-4144AF9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6605-CDD0-4313-9A2F-4D179A9B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06C2B-F855-4BF6-B1B1-E1BC8B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1ABA2-69B2-4FD1-82B1-EEB32927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3FCBD-CDF9-4494-BEE3-9E6102A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015AC-6F95-4287-BFA6-676460C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5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58F85B-F733-45B2-8B4C-2F4057BC4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1249C8-92D8-461F-A173-08171F77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CB9DD-160F-4C6A-A948-3FC9A54D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584F4-F59B-48E2-9542-7484940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35BAB-54EC-49B1-A870-9A75E00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57459-C9AB-4124-94DF-A5453BB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E13CC-68C0-45FD-9B22-F9A9D4E8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CE969-68E7-4D6C-912A-1C9F277A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4CA3-5C43-45BF-8973-992B414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6A523-E601-44A8-8E88-77596EA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B72C6-4E7B-4158-8A1A-234A0D60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B3E99E-6783-4922-9B1D-2E5D0A5C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06705-7A07-4226-8A0A-36DB586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7C24F-B5A0-4C74-B610-506CB0D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BCAB5-6A36-4233-B387-DA60AC3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FFE4D-4A46-4761-B9B1-8C7BB59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C4F51-D15B-4B3E-B3EE-F3FC9F0CD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0FEEA9-46D3-4728-A9B6-0D13A848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22F07B-5A6E-4F71-86F5-010B1769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6A0C5-CED9-4857-8589-CED1E9DE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46B8C-6B6B-4A15-A3D0-84AAABA4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9A5FF-5003-4E0A-B4A2-ECE2E06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8450F-B402-419C-8BCA-05569E5B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C0790-8F2B-47F8-9C6B-D52FFF86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1C3AF1-ED82-49D2-A546-2912F52A0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A2A21-5220-4A30-BD20-4F2145CE1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9FBFEC-C33E-4E21-93E1-5C19AC7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27763A-D1B1-4522-B90F-F43EF87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E576C-493C-40C0-9CB1-C91C6DD6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8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4F78-4195-4EA5-B92E-A7356FEE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BCE43-1478-45D1-9ADD-D12F86D7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F66B2A-2C19-479F-B724-36A68C52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B3B89-2180-4CC0-9E74-41CFD0A3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A6491-E762-4F5A-A0FA-5FE373A0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649521-A858-4367-AA08-69D5439E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F0968-E77A-4100-A0EA-53A219E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0F5DC-8614-48A0-BD9F-266E2A43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9106-0755-4FF8-AFA5-9B68E29F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7F9F0-E5F4-4B2D-82CD-6E1DCF2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F5094-699D-4EAA-BD48-F190B0B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7F35E-C703-43CB-96B0-14D38527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78EE-F51C-4D5A-89E0-D692FDC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3654A-CEDD-4B08-AE24-5ECBE4F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7CA868-816D-41B1-AF90-A7919D4A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E37CE0-F503-4044-B8B5-50B045DB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84EE4-6F5A-41DE-9828-A1F6895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02C0A-B363-4E54-ABF3-247C0D7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89F0E-4D6C-4E6E-8527-65C7593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5C827F-A96C-4383-B6DD-A52E7908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85CCF-A3F4-4A97-85D0-FDA0DA17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7EAB3-444D-4DC6-8D9F-DC222CDA2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FF9A-B495-4C1D-BB5F-1FB9EE86129C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461A1-882A-4C05-9AB9-94A55DEB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8BC10-1199-4F1E-B639-70B5CD4A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8195755" y="52058"/>
            <a:ext cx="18792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Utilisateurs</a:t>
            </a:r>
          </a:p>
          <a:p>
            <a:pPr algn="ctr"/>
            <a:r>
              <a:rPr lang="fr-FR" u="sng" dirty="0" err="1"/>
              <a:t>NumUser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Prénom</a:t>
            </a:r>
          </a:p>
          <a:p>
            <a:pPr algn="ctr"/>
            <a:r>
              <a:rPr lang="fr-FR" dirty="0"/>
              <a:t>Email</a:t>
            </a:r>
          </a:p>
          <a:p>
            <a:pPr algn="ctr"/>
            <a:r>
              <a:rPr lang="fr-FR" dirty="0"/>
              <a:t>Mot de passe</a:t>
            </a:r>
          </a:p>
          <a:p>
            <a:pPr algn="ctr"/>
            <a:r>
              <a:rPr lang="fr-FR" dirty="0"/>
              <a:t>Date de naissance</a:t>
            </a:r>
          </a:p>
          <a:p>
            <a:pPr algn="ctr"/>
            <a:r>
              <a:rPr lang="fr-FR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3931870" y="2517768"/>
            <a:ext cx="13478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Evènements</a:t>
            </a:r>
          </a:p>
          <a:p>
            <a:pPr algn="ctr"/>
            <a:r>
              <a:rPr lang="fr-FR" u="sng" dirty="0" err="1"/>
              <a:t>NumEvent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9797354" y="4602940"/>
            <a:ext cx="13431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Groupes</a:t>
            </a:r>
          </a:p>
          <a:p>
            <a:pPr algn="ctr"/>
            <a:r>
              <a:rPr lang="fr-FR" u="sng" dirty="0" err="1"/>
              <a:t>NumGroupe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4976407" y="5199093"/>
            <a:ext cx="12693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Documents</a:t>
            </a:r>
          </a:p>
          <a:p>
            <a:pPr algn="ctr"/>
            <a:r>
              <a:rPr lang="fr-FR" u="sng" dirty="0" err="1"/>
              <a:t>NumDoc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9358970" y="3058547"/>
            <a:ext cx="182556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Membres groupe</a:t>
            </a:r>
          </a:p>
          <a:p>
            <a:pPr algn="ctr"/>
            <a:r>
              <a:rPr lang="fr-FR" dirty="0"/>
              <a:t>Statut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2B3583-EB4E-4F0E-A4EE-19DA90F43CDE}"/>
              </a:ext>
            </a:extLst>
          </p:cNvPr>
          <p:cNvSpPr txBox="1"/>
          <p:nvPr/>
        </p:nvSpPr>
        <p:spPr>
          <a:xfrm>
            <a:off x="316073" y="567369"/>
            <a:ext cx="12364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Dates</a:t>
            </a:r>
          </a:p>
          <a:p>
            <a:pPr algn="ctr"/>
            <a:r>
              <a:rPr lang="fr-FR" u="sng" dirty="0" err="1"/>
              <a:t>NumDates</a:t>
            </a:r>
            <a:endParaRPr lang="fr-FR" u="sng" dirty="0"/>
          </a:p>
          <a:p>
            <a:pPr algn="ctr"/>
            <a:r>
              <a:rPr lang="fr-FR" dirty="0"/>
              <a:t>Date début</a:t>
            </a:r>
          </a:p>
          <a:p>
            <a:pPr algn="ctr"/>
            <a:r>
              <a:rPr lang="fr-FR" dirty="0"/>
              <a:t>Date fin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4C916A-1637-40ED-9C23-66974A8F6A13}"/>
              </a:ext>
            </a:extLst>
          </p:cNvPr>
          <p:cNvSpPr txBox="1"/>
          <p:nvPr/>
        </p:nvSpPr>
        <p:spPr>
          <a:xfrm>
            <a:off x="3579167" y="289479"/>
            <a:ext cx="10910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Sondages</a:t>
            </a:r>
          </a:p>
          <a:p>
            <a:pPr algn="ctr"/>
            <a:r>
              <a:rPr lang="fr-FR" dirty="0"/>
              <a:t>Réponse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1EC49-5616-49A5-9DE1-D8573EABB402}"/>
              </a:ext>
            </a:extLst>
          </p:cNvPr>
          <p:cNvSpPr txBox="1"/>
          <p:nvPr/>
        </p:nvSpPr>
        <p:spPr>
          <a:xfrm>
            <a:off x="4500615" y="4277970"/>
            <a:ext cx="1941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Docs d’évènement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4AF0F-6B47-4757-9B35-868DD420D1D4}"/>
              </a:ext>
            </a:extLst>
          </p:cNvPr>
          <p:cNvSpPr txBox="1"/>
          <p:nvPr/>
        </p:nvSpPr>
        <p:spPr>
          <a:xfrm>
            <a:off x="6096539" y="2179462"/>
            <a:ext cx="137345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Participants</a:t>
            </a:r>
          </a:p>
          <a:p>
            <a:pPr algn="ctr"/>
            <a:r>
              <a:rPr lang="fr-FR" dirty="0"/>
              <a:t>Statut</a:t>
            </a:r>
          </a:p>
          <a:p>
            <a:pPr algn="ctr"/>
            <a:r>
              <a:rPr lang="fr-FR" dirty="0"/>
              <a:t>Participation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2C3E352-E8B6-4592-BA42-FF9D9F0D7B33}"/>
              </a:ext>
            </a:extLst>
          </p:cNvPr>
          <p:cNvSpPr/>
          <p:nvPr/>
        </p:nvSpPr>
        <p:spPr>
          <a:xfrm>
            <a:off x="9179512" y="2898373"/>
            <a:ext cx="2103080" cy="923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C102718-700D-4AA2-9387-EEFAA335CADE}"/>
              </a:ext>
            </a:extLst>
          </p:cNvPr>
          <p:cNvSpPr/>
          <p:nvPr/>
        </p:nvSpPr>
        <p:spPr>
          <a:xfrm>
            <a:off x="3320511" y="251020"/>
            <a:ext cx="1553617" cy="779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CAE718-69E2-4E08-B6FC-75DBB5202F51}"/>
              </a:ext>
            </a:extLst>
          </p:cNvPr>
          <p:cNvSpPr txBox="1"/>
          <p:nvPr/>
        </p:nvSpPr>
        <p:spPr>
          <a:xfrm>
            <a:off x="1309495" y="2620099"/>
            <a:ext cx="17677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Date </a:t>
            </a:r>
            <a:r>
              <a:rPr lang="fr-FR" b="1" dirty="0" err="1"/>
              <a:t>evenement</a:t>
            </a:r>
            <a:endParaRPr lang="fr-FR" b="1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962DD9A-9675-4BCC-A1DF-D55D635824DF}"/>
              </a:ext>
            </a:extLst>
          </p:cNvPr>
          <p:cNvSpPr/>
          <p:nvPr/>
        </p:nvSpPr>
        <p:spPr>
          <a:xfrm>
            <a:off x="1207213" y="2447755"/>
            <a:ext cx="1964347" cy="680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10DA4E2-1701-49C9-A4BB-372D78E2D6D8}"/>
              </a:ext>
            </a:extLst>
          </p:cNvPr>
          <p:cNvSpPr/>
          <p:nvPr/>
        </p:nvSpPr>
        <p:spPr>
          <a:xfrm>
            <a:off x="5979369" y="2012609"/>
            <a:ext cx="1547345" cy="1238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7262EF3-0570-4E39-B63B-006B73664264}"/>
              </a:ext>
            </a:extLst>
          </p:cNvPr>
          <p:cNvSpPr/>
          <p:nvPr/>
        </p:nvSpPr>
        <p:spPr>
          <a:xfrm>
            <a:off x="4440184" y="4121154"/>
            <a:ext cx="2012610" cy="716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C79841-3236-4C53-9260-3E329556ED5C}"/>
              </a:ext>
            </a:extLst>
          </p:cNvPr>
          <p:cNvCxnSpPr>
            <a:cxnSpLocks/>
            <a:stCxn id="5" idx="3"/>
            <a:endCxn id="37" idx="2"/>
          </p:cNvCxnSpPr>
          <p:nvPr/>
        </p:nvCxnSpPr>
        <p:spPr>
          <a:xfrm flipV="1">
            <a:off x="5279739" y="2631613"/>
            <a:ext cx="699630" cy="34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45891D4-0CE6-4C90-A6A5-5D7852BC73F7}"/>
              </a:ext>
            </a:extLst>
          </p:cNvPr>
          <p:cNvCxnSpPr>
            <a:cxnSpLocks/>
            <a:stCxn id="4" idx="1"/>
            <a:endCxn id="37" idx="6"/>
          </p:cNvCxnSpPr>
          <p:nvPr/>
        </p:nvCxnSpPr>
        <p:spPr>
          <a:xfrm flipH="1">
            <a:off x="7526714" y="1206220"/>
            <a:ext cx="669041" cy="142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EB2D258-79CF-47D5-8493-C14D7EEA053A}"/>
              </a:ext>
            </a:extLst>
          </p:cNvPr>
          <p:cNvCxnSpPr>
            <a:cxnSpLocks/>
            <a:stCxn id="9" idx="3"/>
            <a:endCxn id="33" idx="2"/>
          </p:cNvCxnSpPr>
          <p:nvPr/>
        </p:nvCxnSpPr>
        <p:spPr>
          <a:xfrm flipV="1">
            <a:off x="1552502" y="640775"/>
            <a:ext cx="1768009" cy="52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3957AEB-EB2D-47EF-A178-58FE8A411112}"/>
              </a:ext>
            </a:extLst>
          </p:cNvPr>
          <p:cNvCxnSpPr>
            <a:cxnSpLocks/>
            <a:stCxn id="36" idx="6"/>
            <a:endCxn id="5" idx="1"/>
          </p:cNvCxnSpPr>
          <p:nvPr/>
        </p:nvCxnSpPr>
        <p:spPr>
          <a:xfrm>
            <a:off x="3171560" y="2787784"/>
            <a:ext cx="760310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AEE878F-6F17-4406-942B-3C77C1FAF058}"/>
              </a:ext>
            </a:extLst>
          </p:cNvPr>
          <p:cNvCxnSpPr>
            <a:cxnSpLocks/>
            <a:stCxn id="9" idx="2"/>
            <a:endCxn id="36" idx="1"/>
          </p:cNvCxnSpPr>
          <p:nvPr/>
        </p:nvCxnSpPr>
        <p:spPr>
          <a:xfrm>
            <a:off x="934288" y="1767698"/>
            <a:ext cx="560597" cy="77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5D7F2C1-803A-438F-9B61-238E9381C2C7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605805" y="3441098"/>
            <a:ext cx="840684" cy="68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C15F8CA-0032-44E9-B921-5BFC46875F98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>
          <a:xfrm flipH="1" flipV="1">
            <a:off x="5446489" y="4837369"/>
            <a:ext cx="164611" cy="36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6135EC5-C09D-4654-AD1D-3139D8DA36A5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9135371" y="2360382"/>
            <a:ext cx="1095681" cy="53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5B248FF-E3F9-4650-A3BA-2B76AECB2DD3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H="1" flipV="1">
            <a:off x="10231052" y="3821703"/>
            <a:ext cx="237865" cy="78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66D358FC-3757-4A4D-BFA4-1847FA374E3F}"/>
              </a:ext>
            </a:extLst>
          </p:cNvPr>
          <p:cNvSpPr txBox="1"/>
          <p:nvPr/>
        </p:nvSpPr>
        <p:spPr>
          <a:xfrm>
            <a:off x="1778727" y="4879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9E44F99-CDDA-45BD-8CB9-012C036D8400}"/>
              </a:ext>
            </a:extLst>
          </p:cNvPr>
          <p:cNvSpPr txBox="1"/>
          <p:nvPr/>
        </p:nvSpPr>
        <p:spPr>
          <a:xfrm>
            <a:off x="659824" y="20776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DA1A2B9-0549-4EFF-8C18-B5F952CE7E05}"/>
              </a:ext>
            </a:extLst>
          </p:cNvPr>
          <p:cNvSpPr txBox="1"/>
          <p:nvPr/>
        </p:nvSpPr>
        <p:spPr>
          <a:xfrm>
            <a:off x="3256001" y="31278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0504A24-57C8-493A-A91A-631478A0D6D1}"/>
              </a:ext>
            </a:extLst>
          </p:cNvPr>
          <p:cNvSpPr txBox="1"/>
          <p:nvPr/>
        </p:nvSpPr>
        <p:spPr>
          <a:xfrm>
            <a:off x="7199729" y="155358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1439377-7121-46EA-A3C4-D220CCF3FA95}"/>
              </a:ext>
            </a:extLst>
          </p:cNvPr>
          <p:cNvSpPr txBox="1"/>
          <p:nvPr/>
        </p:nvSpPr>
        <p:spPr>
          <a:xfrm>
            <a:off x="5944321" y="479339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25E9F5F-9EE9-440A-A9BD-D70E591A18D6}"/>
              </a:ext>
            </a:extLst>
          </p:cNvPr>
          <p:cNvSpPr txBox="1"/>
          <p:nvPr/>
        </p:nvSpPr>
        <p:spPr>
          <a:xfrm>
            <a:off x="3992142" y="39059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96CD082-FDFC-4FB6-BE1B-BD202FFF0EF3}"/>
              </a:ext>
            </a:extLst>
          </p:cNvPr>
          <p:cNvSpPr txBox="1"/>
          <p:nvPr/>
        </p:nvSpPr>
        <p:spPr>
          <a:xfrm>
            <a:off x="10129514" y="2360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3998536-5D30-42AB-9202-C1B9991EED5A}"/>
              </a:ext>
            </a:extLst>
          </p:cNvPr>
          <p:cNvSpPr txBox="1"/>
          <p:nvPr/>
        </p:nvSpPr>
        <p:spPr>
          <a:xfrm>
            <a:off x="7187927" y="6126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9B8F223-74CB-4350-BE4B-3486EB43EEBA}"/>
              </a:ext>
            </a:extLst>
          </p:cNvPr>
          <p:cNvSpPr txBox="1"/>
          <p:nvPr/>
        </p:nvSpPr>
        <p:spPr>
          <a:xfrm>
            <a:off x="10538427" y="41551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0BE451D-588F-434A-8046-E13B3832868F}"/>
              </a:ext>
            </a:extLst>
          </p:cNvPr>
          <p:cNvCxnSpPr>
            <a:cxnSpLocks/>
            <a:stCxn id="4" idx="1"/>
            <a:endCxn id="33" idx="6"/>
          </p:cNvCxnSpPr>
          <p:nvPr/>
        </p:nvCxnSpPr>
        <p:spPr>
          <a:xfrm flipH="1" flipV="1">
            <a:off x="4874128" y="640775"/>
            <a:ext cx="3321627" cy="5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E44B2D4-BE68-487B-BBBF-15B30E14A9AA}"/>
              </a:ext>
            </a:extLst>
          </p:cNvPr>
          <p:cNvSpPr txBox="1"/>
          <p:nvPr/>
        </p:nvSpPr>
        <p:spPr>
          <a:xfrm>
            <a:off x="4957616" y="19151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1B55A31B-003F-4538-9285-C224FF0C5CC9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flipH="1" flipV="1">
            <a:off x="4097320" y="1030530"/>
            <a:ext cx="508485" cy="148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51C9555-A922-4C9D-848F-218BDC1331F7}"/>
              </a:ext>
            </a:extLst>
          </p:cNvPr>
          <p:cNvSpPr txBox="1"/>
          <p:nvPr/>
        </p:nvSpPr>
        <p:spPr>
          <a:xfrm>
            <a:off x="4418870" y="11508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C176A3FC-C4DB-4721-8232-54AFCADB47F3}"/>
              </a:ext>
            </a:extLst>
          </p:cNvPr>
          <p:cNvSpPr txBox="1"/>
          <p:nvPr/>
        </p:nvSpPr>
        <p:spPr>
          <a:xfrm>
            <a:off x="5451985" y="29181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36346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6924004" y="95479"/>
            <a:ext cx="13133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Utilisateurs</a:t>
            </a:r>
          </a:p>
          <a:p>
            <a:pPr algn="ctr"/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Prénom</a:t>
            </a:r>
          </a:p>
          <a:p>
            <a:pPr algn="ctr"/>
            <a:r>
              <a:rPr lang="fr-FR" sz="1200" dirty="0"/>
              <a:t>Email</a:t>
            </a:r>
          </a:p>
          <a:p>
            <a:pPr algn="ctr"/>
            <a:r>
              <a:rPr lang="fr-FR" sz="1200" dirty="0"/>
              <a:t>Mot de passe</a:t>
            </a:r>
          </a:p>
          <a:p>
            <a:pPr algn="ctr"/>
            <a:r>
              <a:rPr lang="fr-FR" sz="1200" dirty="0"/>
              <a:t>Date de naissance</a:t>
            </a:r>
          </a:p>
          <a:p>
            <a:pPr algn="ctr"/>
            <a:r>
              <a:rPr lang="fr-FR" sz="1200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4673538" y="541237"/>
            <a:ext cx="9617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Evènements</a:t>
            </a:r>
          </a:p>
          <a:p>
            <a:pPr algn="ctr"/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9208869" y="880309"/>
            <a:ext cx="954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Groupes</a:t>
            </a:r>
          </a:p>
          <a:p>
            <a:pPr algn="ctr"/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3147725" y="541237"/>
            <a:ext cx="9110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Documents</a:t>
            </a:r>
          </a:p>
          <a:p>
            <a:pPr algn="ctr"/>
            <a:r>
              <a:rPr lang="fr-FR" sz="1200" u="sng" dirty="0" err="1"/>
              <a:t>NumDoc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7883903" y="2536030"/>
            <a:ext cx="1283941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Membres groupe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2B3583-EB4E-4F0E-A4EE-19DA90F43CDE}"/>
              </a:ext>
            </a:extLst>
          </p:cNvPr>
          <p:cNvSpPr txBox="1"/>
          <p:nvPr/>
        </p:nvSpPr>
        <p:spPr>
          <a:xfrm>
            <a:off x="1169962" y="587404"/>
            <a:ext cx="8821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Dates</a:t>
            </a:r>
          </a:p>
          <a:p>
            <a:pPr algn="ctr"/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Date début</a:t>
            </a:r>
          </a:p>
          <a:p>
            <a:pPr algn="ctr"/>
            <a:r>
              <a:rPr lang="fr-FR" sz="1200" dirty="0"/>
              <a:t>Date fin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4C916A-1637-40ED-9C23-66974A8F6A13}"/>
              </a:ext>
            </a:extLst>
          </p:cNvPr>
          <p:cNvSpPr txBox="1"/>
          <p:nvPr/>
        </p:nvSpPr>
        <p:spPr>
          <a:xfrm>
            <a:off x="5635276" y="5185807"/>
            <a:ext cx="91076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Sondages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Réponse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1EC49-5616-49A5-9DE1-D8573EABB402}"/>
              </a:ext>
            </a:extLst>
          </p:cNvPr>
          <p:cNvSpPr txBox="1"/>
          <p:nvPr/>
        </p:nvSpPr>
        <p:spPr>
          <a:xfrm>
            <a:off x="3918235" y="2628365"/>
            <a:ext cx="13603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Docs d’évènement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NumDoc</a:t>
            </a:r>
            <a:endParaRPr lang="fr-FR" sz="1200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4AF0F-6B47-4757-9B35-868DD420D1D4}"/>
              </a:ext>
            </a:extLst>
          </p:cNvPr>
          <p:cNvSpPr txBox="1"/>
          <p:nvPr/>
        </p:nvSpPr>
        <p:spPr>
          <a:xfrm>
            <a:off x="5787412" y="2443698"/>
            <a:ext cx="9766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Participants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  <a:p>
            <a:pPr algn="ctr"/>
            <a:r>
              <a:rPr lang="fr-FR" sz="1200" dirty="0"/>
              <a:t>Participation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9F15BD8-E501-4F38-BA28-477FDF816A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154407" y="1372234"/>
            <a:ext cx="936250" cy="38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E5D0FA-10ED-430A-A8D8-8B06B23114D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11012" y="1418401"/>
            <a:ext cx="4479645" cy="376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2CCF0B-F262-481D-8A84-FDDD06D9295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0657" y="1665139"/>
            <a:ext cx="1490001" cy="35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0319F5C-0964-416C-9F2E-8ACD466B29C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154407" y="1372234"/>
            <a:ext cx="1121312" cy="107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980982-D595-40AD-A654-333392B0B07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275719" y="1665139"/>
            <a:ext cx="1304939" cy="77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6B76C91-EFA3-4F12-BA55-D995604C9B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525874" y="1526640"/>
            <a:ext cx="1160402" cy="10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E23A9F5-37E2-43D2-BA67-DB9D2938A8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580658" y="1665139"/>
            <a:ext cx="945216" cy="8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7CC9527-4B8F-499D-A0EC-CC3D41C9859A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598390" y="1372234"/>
            <a:ext cx="556017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1A24804-76D2-473E-80E0-0EC13A49782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603235" y="1372234"/>
            <a:ext cx="995155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6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5610</TotalTime>
  <Words>134</Words>
  <Application>Microsoft Office PowerPoint</Application>
  <PresentationFormat>Grand écran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Corne</dc:creator>
  <cp:lastModifiedBy>Remi Corne</cp:lastModifiedBy>
  <cp:revision>39</cp:revision>
  <dcterms:created xsi:type="dcterms:W3CDTF">2020-02-07T11:48:56Z</dcterms:created>
  <dcterms:modified xsi:type="dcterms:W3CDTF">2020-02-11T09:19:14Z</dcterms:modified>
</cp:coreProperties>
</file>