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5"/>
  </p:notesMasterIdLst>
  <p:sldIdLst>
    <p:sldId id="256" r:id="rId2"/>
    <p:sldId id="313" r:id="rId3"/>
    <p:sldId id="258" r:id="rId4"/>
    <p:sldId id="314" r:id="rId5"/>
    <p:sldId id="316" r:id="rId6"/>
    <p:sldId id="340" r:id="rId7"/>
    <p:sldId id="329" r:id="rId8"/>
    <p:sldId id="333" r:id="rId9"/>
    <p:sldId id="330" r:id="rId10"/>
    <p:sldId id="335" r:id="rId11"/>
    <p:sldId id="336" r:id="rId12"/>
    <p:sldId id="338" r:id="rId13"/>
    <p:sldId id="339" r:id="rId14"/>
    <p:sldId id="318" r:id="rId15"/>
    <p:sldId id="319" r:id="rId16"/>
    <p:sldId id="322" r:id="rId17"/>
    <p:sldId id="341" r:id="rId18"/>
    <p:sldId id="342" r:id="rId19"/>
    <p:sldId id="345" r:id="rId20"/>
    <p:sldId id="350" r:id="rId21"/>
    <p:sldId id="346" r:id="rId22"/>
    <p:sldId id="349" r:id="rId23"/>
    <p:sldId id="351" r:id="rId24"/>
    <p:sldId id="323" r:id="rId25"/>
    <p:sldId id="358" r:id="rId26"/>
    <p:sldId id="359" r:id="rId27"/>
    <p:sldId id="352" r:id="rId28"/>
    <p:sldId id="353" r:id="rId29"/>
    <p:sldId id="354" r:id="rId30"/>
    <p:sldId id="355" r:id="rId31"/>
    <p:sldId id="356" r:id="rId32"/>
    <p:sldId id="357" r:id="rId33"/>
    <p:sldId id="320" r:id="rId34"/>
  </p:sldIdLst>
  <p:sldSz cx="9144000" cy="5143500" type="screen16x9"/>
  <p:notesSz cx="6858000" cy="9144000"/>
  <p:embeddedFontLst>
    <p:embeddedFont>
      <p:font typeface="Londrina Solid" panose="020B0604020202020204" charset="0"/>
      <p:regular r:id="rId36"/>
    </p:embeddedFont>
    <p:embeddedFont>
      <p:font typeface="Robo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2F2E37-1A07-4CFC-A1C7-DDD444C9BF11}">
  <a:tblStyle styleId="{132F2E37-1A07-4CFC-A1C7-DDD444C9BF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>
        <p:scale>
          <a:sx n="96" d="100"/>
          <a:sy n="96" d="100"/>
        </p:scale>
        <p:origin x="508" y="2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13312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86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685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065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169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533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11fd8d615f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11fd8d615f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13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11fd8d615f2_0_12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11fd8d615f2_0_12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358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909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002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877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4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11fd8d615f2_0_13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11fd8d615f2_0_13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714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222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926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622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96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458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402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929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522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5193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3455d72e5d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3455d72e5d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559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6234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04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6827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11fd8d615f2_0_13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11fd8d615f2_0_13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52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982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178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338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031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952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fd8d615f2_0_1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fd8d615f2_0_1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64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70469" y="4300131"/>
            <a:ext cx="10457875" cy="1174375"/>
          </a:xfrm>
          <a:custGeom>
            <a:avLst/>
            <a:gdLst/>
            <a:ahLst/>
            <a:cxnLst/>
            <a:rect l="l" t="t" r="r" b="b"/>
            <a:pathLst>
              <a:path w="418315" h="46975" extrusionOk="0">
                <a:moveTo>
                  <a:pt x="396400" y="1174"/>
                </a:moveTo>
                <a:cubicBezTo>
                  <a:pt x="377922" y="-3779"/>
                  <a:pt x="337155" y="9429"/>
                  <a:pt x="298483" y="11080"/>
                </a:cubicBezTo>
                <a:cubicBezTo>
                  <a:pt x="259812" y="12731"/>
                  <a:pt x="209774" y="10699"/>
                  <a:pt x="164371" y="11080"/>
                </a:cubicBezTo>
                <a:cubicBezTo>
                  <a:pt x="118969" y="11461"/>
                  <a:pt x="49246" y="8921"/>
                  <a:pt x="26068" y="13366"/>
                </a:cubicBezTo>
                <a:cubicBezTo>
                  <a:pt x="2891" y="17811"/>
                  <a:pt x="-18191" y="32226"/>
                  <a:pt x="25306" y="37750"/>
                </a:cubicBezTo>
                <a:cubicBezTo>
                  <a:pt x="68804" y="43275"/>
                  <a:pt x="223045" y="46005"/>
                  <a:pt x="287053" y="46513"/>
                </a:cubicBezTo>
                <a:cubicBezTo>
                  <a:pt x="351061" y="47021"/>
                  <a:pt x="391130" y="48355"/>
                  <a:pt x="409354" y="40798"/>
                </a:cubicBezTo>
                <a:cubicBezTo>
                  <a:pt x="427579" y="33242"/>
                  <a:pt x="414879" y="6127"/>
                  <a:pt x="396400" y="11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538100"/>
            <a:ext cx="7717500" cy="12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1977225"/>
            <a:ext cx="23505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03373" y="3165499"/>
            <a:ext cx="1540629" cy="746437"/>
          </a:xfrm>
          <a:custGeom>
            <a:avLst/>
            <a:gdLst/>
            <a:ahLst/>
            <a:cxnLst/>
            <a:rect l="l" t="t" r="r" b="b"/>
            <a:pathLst>
              <a:path w="24327" h="11786" extrusionOk="0">
                <a:moveTo>
                  <a:pt x="16409" y="0"/>
                </a:moveTo>
                <a:cubicBezTo>
                  <a:pt x="10714" y="14"/>
                  <a:pt x="10445" y="6247"/>
                  <a:pt x="10445" y="6247"/>
                </a:cubicBezTo>
                <a:cubicBezTo>
                  <a:pt x="10445" y="6247"/>
                  <a:pt x="9043" y="4892"/>
                  <a:pt x="7105" y="4892"/>
                </a:cubicBezTo>
                <a:cubicBezTo>
                  <a:pt x="6657" y="4892"/>
                  <a:pt x="6180" y="4964"/>
                  <a:pt x="5686" y="5142"/>
                </a:cubicBezTo>
                <a:cubicBezTo>
                  <a:pt x="3051" y="6091"/>
                  <a:pt x="3164" y="9080"/>
                  <a:pt x="3164" y="9080"/>
                </a:cubicBezTo>
                <a:cubicBezTo>
                  <a:pt x="2902" y="9033"/>
                  <a:pt x="2664" y="9011"/>
                  <a:pt x="2448" y="9011"/>
                </a:cubicBezTo>
                <a:cubicBezTo>
                  <a:pt x="1" y="9011"/>
                  <a:pt x="360" y="11785"/>
                  <a:pt x="360" y="11785"/>
                </a:cubicBezTo>
                <a:lnTo>
                  <a:pt x="24327" y="11729"/>
                </a:lnTo>
                <a:lnTo>
                  <a:pt x="24327" y="4788"/>
                </a:lnTo>
                <a:cubicBezTo>
                  <a:pt x="23760" y="4859"/>
                  <a:pt x="23208" y="5043"/>
                  <a:pt x="22712" y="5340"/>
                </a:cubicBezTo>
                <a:cubicBezTo>
                  <a:pt x="22712" y="5340"/>
                  <a:pt x="22117" y="0"/>
                  <a:pt x="16409" y="0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242825" y="1319449"/>
            <a:ext cx="818138" cy="316660"/>
          </a:xfrm>
          <a:custGeom>
            <a:avLst/>
            <a:gdLst/>
            <a:ahLst/>
            <a:cxnLst/>
            <a:rect l="l" t="t" r="r" b="b"/>
            <a:pathLst>
              <a:path w="30448" h="11786" extrusionOk="0">
                <a:moveTo>
                  <a:pt x="16433" y="0"/>
                </a:moveTo>
                <a:cubicBezTo>
                  <a:pt x="16426" y="0"/>
                  <a:pt x="16418" y="0"/>
                  <a:pt x="16410" y="0"/>
                </a:cubicBezTo>
                <a:cubicBezTo>
                  <a:pt x="10716" y="15"/>
                  <a:pt x="10433" y="6233"/>
                  <a:pt x="10433" y="6233"/>
                </a:cubicBezTo>
                <a:cubicBezTo>
                  <a:pt x="10433" y="6233"/>
                  <a:pt x="9036" y="4883"/>
                  <a:pt x="7089" y="4883"/>
                </a:cubicBezTo>
                <a:cubicBezTo>
                  <a:pt x="6642" y="4883"/>
                  <a:pt x="6167" y="4954"/>
                  <a:pt x="5673" y="5128"/>
                </a:cubicBezTo>
                <a:cubicBezTo>
                  <a:pt x="3039" y="6077"/>
                  <a:pt x="3166" y="9080"/>
                  <a:pt x="3166" y="9080"/>
                </a:cubicBezTo>
                <a:cubicBezTo>
                  <a:pt x="2904" y="9033"/>
                  <a:pt x="2666" y="9011"/>
                  <a:pt x="2449" y="9011"/>
                </a:cubicBezTo>
                <a:cubicBezTo>
                  <a:pt x="1" y="9011"/>
                  <a:pt x="347" y="11786"/>
                  <a:pt x="347" y="11786"/>
                </a:cubicBezTo>
                <a:lnTo>
                  <a:pt x="30179" y="11715"/>
                </a:lnTo>
                <a:cubicBezTo>
                  <a:pt x="30179" y="11715"/>
                  <a:pt x="30448" y="10213"/>
                  <a:pt x="29924" y="9647"/>
                </a:cubicBezTo>
                <a:cubicBezTo>
                  <a:pt x="29498" y="9185"/>
                  <a:pt x="28914" y="8921"/>
                  <a:pt x="28303" y="8921"/>
                </a:cubicBezTo>
                <a:cubicBezTo>
                  <a:pt x="28183" y="8921"/>
                  <a:pt x="28062" y="8932"/>
                  <a:pt x="27941" y="8953"/>
                </a:cubicBezTo>
                <a:cubicBezTo>
                  <a:pt x="27941" y="8953"/>
                  <a:pt x="28691" y="7083"/>
                  <a:pt x="26808" y="5496"/>
                </a:cubicBezTo>
                <a:cubicBezTo>
                  <a:pt x="26136" y="4927"/>
                  <a:pt x="25418" y="4744"/>
                  <a:pt x="24772" y="4744"/>
                </a:cubicBezTo>
                <a:cubicBezTo>
                  <a:pt x="23619" y="4744"/>
                  <a:pt x="22700" y="5326"/>
                  <a:pt x="22700" y="5326"/>
                </a:cubicBezTo>
                <a:cubicBezTo>
                  <a:pt x="22700" y="5326"/>
                  <a:pt x="22106" y="0"/>
                  <a:pt x="16433" y="0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06000" y="3619545"/>
            <a:ext cx="1219214" cy="471882"/>
          </a:xfrm>
          <a:custGeom>
            <a:avLst/>
            <a:gdLst/>
            <a:ahLst/>
            <a:cxnLst/>
            <a:rect l="l" t="t" r="r" b="b"/>
            <a:pathLst>
              <a:path w="30448" h="11786" extrusionOk="0">
                <a:moveTo>
                  <a:pt x="16433" y="0"/>
                </a:moveTo>
                <a:cubicBezTo>
                  <a:pt x="16426" y="0"/>
                  <a:pt x="16418" y="0"/>
                  <a:pt x="16410" y="0"/>
                </a:cubicBezTo>
                <a:cubicBezTo>
                  <a:pt x="10716" y="15"/>
                  <a:pt x="10433" y="6233"/>
                  <a:pt x="10433" y="6233"/>
                </a:cubicBezTo>
                <a:cubicBezTo>
                  <a:pt x="10433" y="6233"/>
                  <a:pt x="9036" y="4883"/>
                  <a:pt x="7089" y="4883"/>
                </a:cubicBezTo>
                <a:cubicBezTo>
                  <a:pt x="6642" y="4883"/>
                  <a:pt x="6167" y="4954"/>
                  <a:pt x="5673" y="5128"/>
                </a:cubicBezTo>
                <a:cubicBezTo>
                  <a:pt x="3039" y="6077"/>
                  <a:pt x="3166" y="9080"/>
                  <a:pt x="3166" y="9080"/>
                </a:cubicBezTo>
                <a:cubicBezTo>
                  <a:pt x="2904" y="9033"/>
                  <a:pt x="2666" y="9011"/>
                  <a:pt x="2449" y="9011"/>
                </a:cubicBezTo>
                <a:cubicBezTo>
                  <a:pt x="1" y="9011"/>
                  <a:pt x="347" y="11786"/>
                  <a:pt x="347" y="11786"/>
                </a:cubicBezTo>
                <a:lnTo>
                  <a:pt x="30179" y="11715"/>
                </a:lnTo>
                <a:cubicBezTo>
                  <a:pt x="30179" y="11715"/>
                  <a:pt x="30448" y="10213"/>
                  <a:pt x="29924" y="9647"/>
                </a:cubicBezTo>
                <a:cubicBezTo>
                  <a:pt x="29498" y="9185"/>
                  <a:pt x="28914" y="8921"/>
                  <a:pt x="28303" y="8921"/>
                </a:cubicBezTo>
                <a:cubicBezTo>
                  <a:pt x="28183" y="8921"/>
                  <a:pt x="28062" y="8932"/>
                  <a:pt x="27941" y="8953"/>
                </a:cubicBezTo>
                <a:cubicBezTo>
                  <a:pt x="27941" y="8953"/>
                  <a:pt x="28691" y="7083"/>
                  <a:pt x="26808" y="5496"/>
                </a:cubicBezTo>
                <a:cubicBezTo>
                  <a:pt x="26136" y="4927"/>
                  <a:pt x="25418" y="4744"/>
                  <a:pt x="24772" y="4744"/>
                </a:cubicBezTo>
                <a:cubicBezTo>
                  <a:pt x="23619" y="4744"/>
                  <a:pt x="22700" y="5326"/>
                  <a:pt x="22700" y="5326"/>
                </a:cubicBezTo>
                <a:cubicBezTo>
                  <a:pt x="22700" y="5326"/>
                  <a:pt x="22106" y="0"/>
                  <a:pt x="16433" y="0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/>
          <p:nvPr/>
        </p:nvSpPr>
        <p:spPr>
          <a:xfrm flipH="1">
            <a:off x="6500714" y="4625717"/>
            <a:ext cx="3152875" cy="785550"/>
          </a:xfrm>
          <a:custGeom>
            <a:avLst/>
            <a:gdLst/>
            <a:ahLst/>
            <a:cxnLst/>
            <a:rect l="l" t="t" r="r" b="b"/>
            <a:pathLst>
              <a:path w="126115" h="31422" extrusionOk="0">
                <a:moveTo>
                  <a:pt x="9722" y="914"/>
                </a:moveTo>
                <a:cubicBezTo>
                  <a:pt x="18104" y="-2261"/>
                  <a:pt x="40837" y="3899"/>
                  <a:pt x="59633" y="7010"/>
                </a:cubicBezTo>
                <a:cubicBezTo>
                  <a:pt x="78429" y="10122"/>
                  <a:pt x="114688" y="15583"/>
                  <a:pt x="122498" y="19583"/>
                </a:cubicBezTo>
                <a:cubicBezTo>
                  <a:pt x="130309" y="23584"/>
                  <a:pt x="125356" y="29934"/>
                  <a:pt x="106496" y="31013"/>
                </a:cubicBezTo>
                <a:cubicBezTo>
                  <a:pt x="87637" y="32093"/>
                  <a:pt x="25470" y="31077"/>
                  <a:pt x="9341" y="26060"/>
                </a:cubicBezTo>
                <a:cubicBezTo>
                  <a:pt x="-6788" y="21044"/>
                  <a:pt x="1340" y="4089"/>
                  <a:pt x="9722" y="9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74" name="Google Shape;374;p28"/>
          <p:cNvSpPr/>
          <p:nvPr/>
        </p:nvSpPr>
        <p:spPr>
          <a:xfrm>
            <a:off x="8019138" y="101976"/>
            <a:ext cx="1538915" cy="595509"/>
          </a:xfrm>
          <a:custGeom>
            <a:avLst/>
            <a:gdLst/>
            <a:ahLst/>
            <a:cxnLst/>
            <a:rect l="l" t="t" r="r" b="b"/>
            <a:pathLst>
              <a:path w="30460" h="11787" extrusionOk="0">
                <a:moveTo>
                  <a:pt x="16431" y="1"/>
                </a:moveTo>
                <a:cubicBezTo>
                  <a:pt x="16423" y="1"/>
                  <a:pt x="16416" y="1"/>
                  <a:pt x="16408" y="1"/>
                </a:cubicBezTo>
                <a:cubicBezTo>
                  <a:pt x="10714" y="15"/>
                  <a:pt x="10445" y="6248"/>
                  <a:pt x="10445" y="6248"/>
                </a:cubicBezTo>
                <a:cubicBezTo>
                  <a:pt x="10445" y="6248"/>
                  <a:pt x="9043" y="4892"/>
                  <a:pt x="7104" y="4892"/>
                </a:cubicBezTo>
                <a:cubicBezTo>
                  <a:pt x="6656" y="4892"/>
                  <a:pt x="6180" y="4965"/>
                  <a:pt x="5685" y="5143"/>
                </a:cubicBezTo>
                <a:cubicBezTo>
                  <a:pt x="3051" y="6092"/>
                  <a:pt x="3164" y="9081"/>
                  <a:pt x="3164" y="9081"/>
                </a:cubicBezTo>
                <a:cubicBezTo>
                  <a:pt x="2902" y="9033"/>
                  <a:pt x="2664" y="9012"/>
                  <a:pt x="2447" y="9012"/>
                </a:cubicBezTo>
                <a:cubicBezTo>
                  <a:pt x="0" y="9012"/>
                  <a:pt x="359" y="11786"/>
                  <a:pt x="359" y="11786"/>
                </a:cubicBezTo>
                <a:lnTo>
                  <a:pt x="30176" y="11715"/>
                </a:lnTo>
                <a:cubicBezTo>
                  <a:pt x="30176" y="11715"/>
                  <a:pt x="30460" y="10214"/>
                  <a:pt x="29921" y="9647"/>
                </a:cubicBezTo>
                <a:cubicBezTo>
                  <a:pt x="29503" y="9181"/>
                  <a:pt x="28903" y="8927"/>
                  <a:pt x="28284" y="8927"/>
                </a:cubicBezTo>
                <a:cubicBezTo>
                  <a:pt x="28169" y="8927"/>
                  <a:pt x="28053" y="8935"/>
                  <a:pt x="27938" y="8953"/>
                </a:cubicBezTo>
                <a:cubicBezTo>
                  <a:pt x="27938" y="8953"/>
                  <a:pt x="28703" y="7083"/>
                  <a:pt x="26819" y="5497"/>
                </a:cubicBezTo>
                <a:cubicBezTo>
                  <a:pt x="26143" y="4927"/>
                  <a:pt x="25423" y="4745"/>
                  <a:pt x="24778" y="4745"/>
                </a:cubicBezTo>
                <a:cubicBezTo>
                  <a:pt x="23625" y="4745"/>
                  <a:pt x="22712" y="5327"/>
                  <a:pt x="22712" y="5327"/>
                </a:cubicBezTo>
                <a:cubicBezTo>
                  <a:pt x="22712" y="5327"/>
                  <a:pt x="22104" y="1"/>
                  <a:pt x="16431" y="1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2863049" y="163124"/>
            <a:ext cx="520028" cy="248411"/>
          </a:xfrm>
          <a:custGeom>
            <a:avLst/>
            <a:gdLst/>
            <a:ahLst/>
            <a:cxnLst/>
            <a:rect l="l" t="t" r="r" b="b"/>
            <a:pathLst>
              <a:path w="30460" h="11787" extrusionOk="0">
                <a:moveTo>
                  <a:pt x="16431" y="1"/>
                </a:moveTo>
                <a:cubicBezTo>
                  <a:pt x="16423" y="1"/>
                  <a:pt x="16416" y="1"/>
                  <a:pt x="16408" y="1"/>
                </a:cubicBezTo>
                <a:cubicBezTo>
                  <a:pt x="10714" y="15"/>
                  <a:pt x="10445" y="6248"/>
                  <a:pt x="10445" y="6248"/>
                </a:cubicBezTo>
                <a:cubicBezTo>
                  <a:pt x="10445" y="6248"/>
                  <a:pt x="9043" y="4892"/>
                  <a:pt x="7104" y="4892"/>
                </a:cubicBezTo>
                <a:cubicBezTo>
                  <a:pt x="6656" y="4892"/>
                  <a:pt x="6180" y="4965"/>
                  <a:pt x="5685" y="5143"/>
                </a:cubicBezTo>
                <a:cubicBezTo>
                  <a:pt x="3051" y="6092"/>
                  <a:pt x="3164" y="9081"/>
                  <a:pt x="3164" y="9081"/>
                </a:cubicBezTo>
                <a:cubicBezTo>
                  <a:pt x="2902" y="9033"/>
                  <a:pt x="2664" y="9012"/>
                  <a:pt x="2447" y="9012"/>
                </a:cubicBezTo>
                <a:cubicBezTo>
                  <a:pt x="0" y="9012"/>
                  <a:pt x="359" y="11786"/>
                  <a:pt x="359" y="11786"/>
                </a:cubicBezTo>
                <a:lnTo>
                  <a:pt x="30176" y="11715"/>
                </a:lnTo>
                <a:cubicBezTo>
                  <a:pt x="30176" y="11715"/>
                  <a:pt x="30460" y="10214"/>
                  <a:pt x="29921" y="9647"/>
                </a:cubicBezTo>
                <a:cubicBezTo>
                  <a:pt x="29503" y="9181"/>
                  <a:pt x="28903" y="8927"/>
                  <a:pt x="28284" y="8927"/>
                </a:cubicBezTo>
                <a:cubicBezTo>
                  <a:pt x="28169" y="8927"/>
                  <a:pt x="28053" y="8935"/>
                  <a:pt x="27938" y="8953"/>
                </a:cubicBezTo>
                <a:cubicBezTo>
                  <a:pt x="27938" y="8953"/>
                  <a:pt x="28703" y="7083"/>
                  <a:pt x="26819" y="5497"/>
                </a:cubicBezTo>
                <a:cubicBezTo>
                  <a:pt x="26143" y="4927"/>
                  <a:pt x="25423" y="4745"/>
                  <a:pt x="24778" y="4745"/>
                </a:cubicBezTo>
                <a:cubicBezTo>
                  <a:pt x="23625" y="4745"/>
                  <a:pt x="22712" y="5327"/>
                  <a:pt x="22712" y="5327"/>
                </a:cubicBezTo>
                <a:cubicBezTo>
                  <a:pt x="22712" y="5327"/>
                  <a:pt x="22104" y="1"/>
                  <a:pt x="16431" y="1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8"/>
          <p:cNvSpPr/>
          <p:nvPr/>
        </p:nvSpPr>
        <p:spPr>
          <a:xfrm flipH="1">
            <a:off x="181553" y="2396200"/>
            <a:ext cx="872298" cy="351105"/>
          </a:xfrm>
          <a:custGeom>
            <a:avLst/>
            <a:gdLst/>
            <a:ahLst/>
            <a:cxnLst/>
            <a:rect l="l" t="t" r="r" b="b"/>
            <a:pathLst>
              <a:path w="30460" h="11787" extrusionOk="0">
                <a:moveTo>
                  <a:pt x="16431" y="1"/>
                </a:moveTo>
                <a:cubicBezTo>
                  <a:pt x="16423" y="1"/>
                  <a:pt x="16416" y="1"/>
                  <a:pt x="16408" y="1"/>
                </a:cubicBezTo>
                <a:cubicBezTo>
                  <a:pt x="10714" y="15"/>
                  <a:pt x="10445" y="6248"/>
                  <a:pt x="10445" y="6248"/>
                </a:cubicBezTo>
                <a:cubicBezTo>
                  <a:pt x="10445" y="6248"/>
                  <a:pt x="9043" y="4892"/>
                  <a:pt x="7104" y="4892"/>
                </a:cubicBezTo>
                <a:cubicBezTo>
                  <a:pt x="6656" y="4892"/>
                  <a:pt x="6180" y="4965"/>
                  <a:pt x="5685" y="5143"/>
                </a:cubicBezTo>
                <a:cubicBezTo>
                  <a:pt x="3051" y="6092"/>
                  <a:pt x="3164" y="9081"/>
                  <a:pt x="3164" y="9081"/>
                </a:cubicBezTo>
                <a:cubicBezTo>
                  <a:pt x="2902" y="9033"/>
                  <a:pt x="2664" y="9012"/>
                  <a:pt x="2447" y="9012"/>
                </a:cubicBezTo>
                <a:cubicBezTo>
                  <a:pt x="0" y="9012"/>
                  <a:pt x="359" y="11786"/>
                  <a:pt x="359" y="11786"/>
                </a:cubicBezTo>
                <a:lnTo>
                  <a:pt x="30176" y="11715"/>
                </a:lnTo>
                <a:cubicBezTo>
                  <a:pt x="30176" y="11715"/>
                  <a:pt x="30460" y="10214"/>
                  <a:pt x="29921" y="9647"/>
                </a:cubicBezTo>
                <a:cubicBezTo>
                  <a:pt x="29503" y="9181"/>
                  <a:pt x="28903" y="8927"/>
                  <a:pt x="28284" y="8927"/>
                </a:cubicBezTo>
                <a:cubicBezTo>
                  <a:pt x="28169" y="8927"/>
                  <a:pt x="28053" y="8935"/>
                  <a:pt x="27938" y="8953"/>
                </a:cubicBezTo>
                <a:cubicBezTo>
                  <a:pt x="27938" y="8953"/>
                  <a:pt x="28703" y="7083"/>
                  <a:pt x="26819" y="5497"/>
                </a:cubicBezTo>
                <a:cubicBezTo>
                  <a:pt x="26143" y="4927"/>
                  <a:pt x="25423" y="4745"/>
                  <a:pt x="24778" y="4745"/>
                </a:cubicBezTo>
                <a:cubicBezTo>
                  <a:pt x="23625" y="4745"/>
                  <a:pt x="22712" y="5327"/>
                  <a:pt x="22712" y="5327"/>
                </a:cubicBezTo>
                <a:cubicBezTo>
                  <a:pt x="22712" y="5327"/>
                  <a:pt x="22104" y="1"/>
                  <a:pt x="16431" y="1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28"/>
          <p:cNvGrpSpPr/>
          <p:nvPr/>
        </p:nvGrpSpPr>
        <p:grpSpPr>
          <a:xfrm flipH="1">
            <a:off x="7695697" y="4125198"/>
            <a:ext cx="1033938" cy="1021402"/>
            <a:chOff x="80047" y="4125198"/>
            <a:chExt cx="1033938" cy="1021402"/>
          </a:xfrm>
        </p:grpSpPr>
        <p:sp>
          <p:nvSpPr>
            <p:cNvPr id="378" name="Google Shape;378;p28"/>
            <p:cNvSpPr/>
            <p:nvPr/>
          </p:nvSpPr>
          <p:spPr>
            <a:xfrm>
              <a:off x="128685" y="4836924"/>
              <a:ext cx="985300" cy="309675"/>
            </a:xfrm>
            <a:custGeom>
              <a:avLst/>
              <a:gdLst/>
              <a:ahLst/>
              <a:cxnLst/>
              <a:rect l="l" t="t" r="r" b="b"/>
              <a:pathLst>
                <a:path w="39412" h="12387" extrusionOk="0">
                  <a:moveTo>
                    <a:pt x="14300" y="1106"/>
                  </a:moveTo>
                  <a:cubicBezTo>
                    <a:pt x="8245" y="-349"/>
                    <a:pt x="4809" y="-233"/>
                    <a:pt x="2771" y="757"/>
                  </a:cubicBezTo>
                  <a:cubicBezTo>
                    <a:pt x="733" y="1747"/>
                    <a:pt x="-1770" y="5124"/>
                    <a:pt x="2073" y="7045"/>
                  </a:cubicBezTo>
                  <a:cubicBezTo>
                    <a:pt x="5916" y="8966"/>
                    <a:pt x="19656" y="11878"/>
                    <a:pt x="25828" y="12285"/>
                  </a:cubicBezTo>
                  <a:cubicBezTo>
                    <a:pt x="32000" y="12693"/>
                    <a:pt x="41024" y="11353"/>
                    <a:pt x="39103" y="9490"/>
                  </a:cubicBezTo>
                  <a:cubicBezTo>
                    <a:pt x="37182" y="7627"/>
                    <a:pt x="20355" y="2562"/>
                    <a:pt x="14300" y="1106"/>
                  </a:cubicBezTo>
                  <a:close/>
                </a:path>
              </a:pathLst>
            </a:custGeom>
            <a:solidFill>
              <a:srgbClr val="3A323D">
                <a:alpha val="68820"/>
              </a:srgbClr>
            </a:solidFill>
            <a:ln>
              <a:noFill/>
            </a:ln>
          </p:spPr>
        </p:sp>
        <p:grpSp>
          <p:nvGrpSpPr>
            <p:cNvPr id="379" name="Google Shape;379;p28"/>
            <p:cNvGrpSpPr/>
            <p:nvPr/>
          </p:nvGrpSpPr>
          <p:grpSpPr>
            <a:xfrm>
              <a:off x="80047" y="4125198"/>
              <a:ext cx="882084" cy="931897"/>
              <a:chOff x="80050" y="3971275"/>
              <a:chExt cx="1027950" cy="1086000"/>
            </a:xfrm>
          </p:grpSpPr>
          <p:grpSp>
            <p:nvGrpSpPr>
              <p:cNvPr id="380" name="Google Shape;380;p28"/>
              <p:cNvGrpSpPr/>
              <p:nvPr/>
            </p:nvGrpSpPr>
            <p:grpSpPr>
              <a:xfrm>
                <a:off x="80050" y="3971275"/>
                <a:ext cx="665425" cy="929325"/>
                <a:chOff x="5438075" y="2846325"/>
                <a:chExt cx="665425" cy="929325"/>
              </a:xfrm>
            </p:grpSpPr>
            <p:sp>
              <p:nvSpPr>
                <p:cNvPr id="381" name="Google Shape;381;p28"/>
                <p:cNvSpPr/>
                <p:nvPr/>
              </p:nvSpPr>
              <p:spPr>
                <a:xfrm>
                  <a:off x="5438075" y="2846325"/>
                  <a:ext cx="665425" cy="66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17" h="26617" extrusionOk="0">
                      <a:moveTo>
                        <a:pt x="13301" y="0"/>
                      </a:moveTo>
                      <a:cubicBezTo>
                        <a:pt x="5950" y="0"/>
                        <a:pt x="0" y="5964"/>
                        <a:pt x="0" y="13301"/>
                      </a:cubicBezTo>
                      <a:cubicBezTo>
                        <a:pt x="0" y="20653"/>
                        <a:pt x="5950" y="26616"/>
                        <a:pt x="13301" y="26616"/>
                      </a:cubicBezTo>
                      <a:cubicBezTo>
                        <a:pt x="20653" y="26616"/>
                        <a:pt x="26616" y="20653"/>
                        <a:pt x="26616" y="13301"/>
                      </a:cubicBezTo>
                      <a:cubicBezTo>
                        <a:pt x="26616" y="5964"/>
                        <a:pt x="20653" y="0"/>
                        <a:pt x="133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8"/>
                <p:cNvSpPr/>
                <p:nvPr/>
              </p:nvSpPr>
              <p:spPr>
                <a:xfrm>
                  <a:off x="5513500" y="3085525"/>
                  <a:ext cx="514575" cy="69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3" h="27605" extrusionOk="0">
                      <a:moveTo>
                        <a:pt x="10291" y="1"/>
                      </a:moveTo>
                      <a:cubicBezTo>
                        <a:pt x="10175" y="1"/>
                        <a:pt x="10058" y="79"/>
                        <a:pt x="10058" y="234"/>
                      </a:cubicBezTo>
                      <a:lnTo>
                        <a:pt x="10058" y="7968"/>
                      </a:lnTo>
                      <a:cubicBezTo>
                        <a:pt x="7111" y="7841"/>
                        <a:pt x="4788" y="5419"/>
                        <a:pt x="4774" y="2472"/>
                      </a:cubicBezTo>
                      <a:cubicBezTo>
                        <a:pt x="4774" y="2317"/>
                        <a:pt x="4657" y="2239"/>
                        <a:pt x="4540" y="2239"/>
                      </a:cubicBezTo>
                      <a:cubicBezTo>
                        <a:pt x="4424" y="2239"/>
                        <a:pt x="4307" y="2317"/>
                        <a:pt x="4307" y="2472"/>
                      </a:cubicBezTo>
                      <a:cubicBezTo>
                        <a:pt x="4307" y="5688"/>
                        <a:pt x="6856" y="8323"/>
                        <a:pt x="10058" y="8450"/>
                      </a:cubicBezTo>
                      <a:lnTo>
                        <a:pt x="10058" y="10546"/>
                      </a:lnTo>
                      <a:cubicBezTo>
                        <a:pt x="6092" y="10419"/>
                        <a:pt x="2933" y="7161"/>
                        <a:pt x="2919" y="3181"/>
                      </a:cubicBezTo>
                      <a:cubicBezTo>
                        <a:pt x="2919" y="3025"/>
                        <a:pt x="2802" y="2947"/>
                        <a:pt x="2685" y="2947"/>
                      </a:cubicBezTo>
                      <a:cubicBezTo>
                        <a:pt x="2568" y="2947"/>
                        <a:pt x="2451" y="3025"/>
                        <a:pt x="2451" y="3181"/>
                      </a:cubicBezTo>
                      <a:cubicBezTo>
                        <a:pt x="2465" y="7416"/>
                        <a:pt x="5822" y="10886"/>
                        <a:pt x="10072" y="11014"/>
                      </a:cubicBezTo>
                      <a:lnTo>
                        <a:pt x="10072" y="13549"/>
                      </a:lnTo>
                      <a:cubicBezTo>
                        <a:pt x="4732" y="13422"/>
                        <a:pt x="482" y="9073"/>
                        <a:pt x="468" y="3733"/>
                      </a:cubicBezTo>
                      <a:cubicBezTo>
                        <a:pt x="468" y="3577"/>
                        <a:pt x="351" y="3499"/>
                        <a:pt x="234" y="3499"/>
                      </a:cubicBezTo>
                      <a:cubicBezTo>
                        <a:pt x="117" y="3499"/>
                        <a:pt x="1" y="3577"/>
                        <a:pt x="1" y="3733"/>
                      </a:cubicBezTo>
                      <a:cubicBezTo>
                        <a:pt x="15" y="9328"/>
                        <a:pt x="4463" y="13889"/>
                        <a:pt x="10058" y="14031"/>
                      </a:cubicBezTo>
                      <a:lnTo>
                        <a:pt x="10058" y="27360"/>
                      </a:lnTo>
                      <a:cubicBezTo>
                        <a:pt x="10058" y="27523"/>
                        <a:pt x="10175" y="27605"/>
                        <a:pt x="10291" y="27605"/>
                      </a:cubicBezTo>
                      <a:cubicBezTo>
                        <a:pt x="10408" y="27605"/>
                        <a:pt x="10525" y="27523"/>
                        <a:pt x="10525" y="27360"/>
                      </a:cubicBezTo>
                      <a:lnTo>
                        <a:pt x="10525" y="14031"/>
                      </a:lnTo>
                      <a:cubicBezTo>
                        <a:pt x="16120" y="13904"/>
                        <a:pt x="20582" y="9328"/>
                        <a:pt x="20582" y="3733"/>
                      </a:cubicBezTo>
                      <a:cubicBezTo>
                        <a:pt x="20582" y="3577"/>
                        <a:pt x="20465" y="3499"/>
                        <a:pt x="20349" y="3499"/>
                      </a:cubicBezTo>
                      <a:cubicBezTo>
                        <a:pt x="20232" y="3499"/>
                        <a:pt x="20115" y="3577"/>
                        <a:pt x="20115" y="3733"/>
                      </a:cubicBezTo>
                      <a:cubicBezTo>
                        <a:pt x="20101" y="9073"/>
                        <a:pt x="15851" y="13422"/>
                        <a:pt x="10525" y="13564"/>
                      </a:cubicBezTo>
                      <a:lnTo>
                        <a:pt x="10525" y="11028"/>
                      </a:lnTo>
                      <a:cubicBezTo>
                        <a:pt x="14761" y="10901"/>
                        <a:pt x="18132" y="7430"/>
                        <a:pt x="18132" y="3195"/>
                      </a:cubicBezTo>
                      <a:cubicBezTo>
                        <a:pt x="18125" y="3046"/>
                        <a:pt x="18015" y="2972"/>
                        <a:pt x="17903" y="2972"/>
                      </a:cubicBezTo>
                      <a:cubicBezTo>
                        <a:pt x="17792" y="2972"/>
                        <a:pt x="17678" y="3046"/>
                        <a:pt x="17664" y="3195"/>
                      </a:cubicBezTo>
                      <a:cubicBezTo>
                        <a:pt x="17664" y="7161"/>
                        <a:pt x="14506" y="10419"/>
                        <a:pt x="10525" y="10546"/>
                      </a:cubicBezTo>
                      <a:lnTo>
                        <a:pt x="10525" y="8450"/>
                      </a:lnTo>
                      <a:cubicBezTo>
                        <a:pt x="13741" y="8323"/>
                        <a:pt x="16276" y="5688"/>
                        <a:pt x="16276" y="2472"/>
                      </a:cubicBezTo>
                      <a:cubicBezTo>
                        <a:pt x="16276" y="2317"/>
                        <a:pt x="16159" y="2239"/>
                        <a:pt x="16042" y="2239"/>
                      </a:cubicBezTo>
                      <a:cubicBezTo>
                        <a:pt x="15926" y="2239"/>
                        <a:pt x="15809" y="2317"/>
                        <a:pt x="15809" y="2472"/>
                      </a:cubicBezTo>
                      <a:cubicBezTo>
                        <a:pt x="15809" y="5419"/>
                        <a:pt x="13471" y="7841"/>
                        <a:pt x="10525" y="7968"/>
                      </a:cubicBezTo>
                      <a:lnTo>
                        <a:pt x="10525" y="234"/>
                      </a:lnTo>
                      <a:cubicBezTo>
                        <a:pt x="10525" y="79"/>
                        <a:pt x="10408" y="1"/>
                        <a:pt x="1029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3" name="Google Shape;383;p28"/>
              <p:cNvGrpSpPr/>
              <p:nvPr/>
            </p:nvGrpSpPr>
            <p:grpSpPr>
              <a:xfrm>
                <a:off x="407831" y="4707191"/>
                <a:ext cx="700169" cy="350084"/>
                <a:chOff x="4458925" y="4155875"/>
                <a:chExt cx="818050" cy="409025"/>
              </a:xfrm>
            </p:grpSpPr>
            <p:sp>
              <p:nvSpPr>
                <p:cNvPr id="384" name="Google Shape;384;p28"/>
                <p:cNvSpPr/>
                <p:nvPr/>
              </p:nvSpPr>
              <p:spPr>
                <a:xfrm>
                  <a:off x="4458925" y="4155875"/>
                  <a:ext cx="818050" cy="40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22" h="16361" extrusionOk="0">
                      <a:moveTo>
                        <a:pt x="16361" y="0"/>
                      </a:moveTo>
                      <a:cubicBezTo>
                        <a:pt x="7324" y="0"/>
                        <a:pt x="0" y="7323"/>
                        <a:pt x="0" y="16361"/>
                      </a:cubicBezTo>
                      <a:lnTo>
                        <a:pt x="32721" y="16361"/>
                      </a:lnTo>
                      <a:cubicBezTo>
                        <a:pt x="32707" y="7323"/>
                        <a:pt x="25398" y="0"/>
                        <a:pt x="163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8"/>
                <p:cNvSpPr/>
                <p:nvPr/>
              </p:nvSpPr>
              <p:spPr>
                <a:xfrm>
                  <a:off x="4560950" y="4201100"/>
                  <a:ext cx="621825" cy="36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73" h="14453" extrusionOk="0">
                      <a:moveTo>
                        <a:pt x="12301" y="1"/>
                      </a:moveTo>
                      <a:cubicBezTo>
                        <a:pt x="12096" y="1"/>
                        <a:pt x="11890" y="139"/>
                        <a:pt x="11912" y="415"/>
                      </a:cubicBezTo>
                      <a:lnTo>
                        <a:pt x="11912" y="12767"/>
                      </a:lnTo>
                      <a:lnTo>
                        <a:pt x="4220" y="3191"/>
                      </a:lnTo>
                      <a:cubicBezTo>
                        <a:pt x="4135" y="3095"/>
                        <a:pt x="4034" y="3055"/>
                        <a:pt x="3936" y="3055"/>
                      </a:cubicBezTo>
                      <a:cubicBezTo>
                        <a:pt x="3657" y="3055"/>
                        <a:pt x="3401" y="3380"/>
                        <a:pt x="3611" y="3673"/>
                      </a:cubicBezTo>
                      <a:lnTo>
                        <a:pt x="11260" y="13220"/>
                      </a:lnTo>
                      <a:lnTo>
                        <a:pt x="11260" y="13220"/>
                      </a:lnTo>
                      <a:lnTo>
                        <a:pt x="693" y="8928"/>
                      </a:lnTo>
                      <a:cubicBezTo>
                        <a:pt x="646" y="8912"/>
                        <a:pt x="600" y="8905"/>
                        <a:pt x="557" y="8905"/>
                      </a:cubicBezTo>
                      <a:cubicBezTo>
                        <a:pt x="178" y="8905"/>
                        <a:pt x="1" y="9472"/>
                        <a:pt x="395" y="9650"/>
                      </a:cubicBezTo>
                      <a:lnTo>
                        <a:pt x="12138" y="14424"/>
                      </a:lnTo>
                      <a:cubicBezTo>
                        <a:pt x="12195" y="14438"/>
                        <a:pt x="12237" y="14452"/>
                        <a:pt x="12294" y="14452"/>
                      </a:cubicBezTo>
                      <a:cubicBezTo>
                        <a:pt x="12351" y="14452"/>
                        <a:pt x="12393" y="14438"/>
                        <a:pt x="12436" y="14424"/>
                      </a:cubicBezTo>
                      <a:lnTo>
                        <a:pt x="24575" y="9353"/>
                      </a:lnTo>
                      <a:cubicBezTo>
                        <a:pt x="24773" y="9282"/>
                        <a:pt x="24873" y="9041"/>
                        <a:pt x="24788" y="8843"/>
                      </a:cubicBezTo>
                      <a:cubicBezTo>
                        <a:pt x="24723" y="8693"/>
                        <a:pt x="24578" y="8600"/>
                        <a:pt x="24426" y="8600"/>
                      </a:cubicBezTo>
                      <a:cubicBezTo>
                        <a:pt x="24376" y="8600"/>
                        <a:pt x="24326" y="8610"/>
                        <a:pt x="24278" y="8631"/>
                      </a:cubicBezTo>
                      <a:lnTo>
                        <a:pt x="13413" y="13163"/>
                      </a:lnTo>
                      <a:lnTo>
                        <a:pt x="21473" y="3673"/>
                      </a:lnTo>
                      <a:cubicBezTo>
                        <a:pt x="21726" y="3378"/>
                        <a:pt x="21461" y="3019"/>
                        <a:pt x="21169" y="3019"/>
                      </a:cubicBezTo>
                      <a:cubicBezTo>
                        <a:pt x="21068" y="3019"/>
                        <a:pt x="20965" y="3062"/>
                        <a:pt x="20878" y="3163"/>
                      </a:cubicBezTo>
                      <a:lnTo>
                        <a:pt x="12691" y="12809"/>
                      </a:lnTo>
                      <a:lnTo>
                        <a:pt x="12691" y="415"/>
                      </a:lnTo>
                      <a:cubicBezTo>
                        <a:pt x="12712" y="139"/>
                        <a:pt x="12507" y="1"/>
                        <a:pt x="123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/>
          <p:nvPr/>
        </p:nvSpPr>
        <p:spPr>
          <a:xfrm>
            <a:off x="-892688" y="3699425"/>
            <a:ext cx="11001775" cy="1608800"/>
          </a:xfrm>
          <a:custGeom>
            <a:avLst/>
            <a:gdLst/>
            <a:ahLst/>
            <a:cxnLst/>
            <a:rect l="l" t="t" r="r" b="b"/>
            <a:pathLst>
              <a:path w="440071" h="64352" extrusionOk="0">
                <a:moveTo>
                  <a:pt x="34283" y="1391"/>
                </a:moveTo>
                <a:cubicBezTo>
                  <a:pt x="56806" y="-47"/>
                  <a:pt x="118943" y="-1431"/>
                  <a:pt x="158877" y="3308"/>
                </a:cubicBezTo>
                <a:cubicBezTo>
                  <a:pt x="198811" y="8047"/>
                  <a:pt x="232675" y="24606"/>
                  <a:pt x="273887" y="29824"/>
                </a:cubicBezTo>
                <a:cubicBezTo>
                  <a:pt x="315099" y="35042"/>
                  <a:pt x="383998" y="29611"/>
                  <a:pt x="406148" y="34616"/>
                </a:cubicBezTo>
                <a:cubicBezTo>
                  <a:pt x="428298" y="39621"/>
                  <a:pt x="469404" y="55702"/>
                  <a:pt x="406787" y="59855"/>
                </a:cubicBezTo>
                <a:cubicBezTo>
                  <a:pt x="344171" y="64008"/>
                  <a:pt x="94290" y="67522"/>
                  <a:pt x="30449" y="59535"/>
                </a:cubicBezTo>
                <a:cubicBezTo>
                  <a:pt x="-33392" y="51548"/>
                  <a:pt x="23101" y="21625"/>
                  <a:pt x="23740" y="11934"/>
                </a:cubicBezTo>
                <a:cubicBezTo>
                  <a:pt x="24379" y="2243"/>
                  <a:pt x="11760" y="2829"/>
                  <a:pt x="34283" y="13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grpSp>
        <p:nvGrpSpPr>
          <p:cNvPr id="92" name="Google Shape;92;p8"/>
          <p:cNvGrpSpPr/>
          <p:nvPr/>
        </p:nvGrpSpPr>
        <p:grpSpPr>
          <a:xfrm>
            <a:off x="7195766" y="4180775"/>
            <a:ext cx="1646800" cy="646088"/>
            <a:chOff x="31591" y="4236225"/>
            <a:chExt cx="1646800" cy="646088"/>
          </a:xfrm>
        </p:grpSpPr>
        <p:sp>
          <p:nvSpPr>
            <p:cNvPr id="93" name="Google Shape;93;p8"/>
            <p:cNvSpPr/>
            <p:nvPr/>
          </p:nvSpPr>
          <p:spPr>
            <a:xfrm>
              <a:off x="31591" y="4510913"/>
              <a:ext cx="1646800" cy="371400"/>
            </a:xfrm>
            <a:custGeom>
              <a:avLst/>
              <a:gdLst/>
              <a:ahLst/>
              <a:cxnLst/>
              <a:rect l="l" t="t" r="r" b="b"/>
              <a:pathLst>
                <a:path w="65872" h="14856" extrusionOk="0">
                  <a:moveTo>
                    <a:pt x="11368" y="240"/>
                  </a:moveTo>
                  <a:cubicBezTo>
                    <a:pt x="2103" y="-239"/>
                    <a:pt x="932" y="454"/>
                    <a:pt x="186" y="1838"/>
                  </a:cubicBezTo>
                  <a:cubicBezTo>
                    <a:pt x="-559" y="3223"/>
                    <a:pt x="3221" y="7269"/>
                    <a:pt x="6895" y="8547"/>
                  </a:cubicBezTo>
                  <a:cubicBezTo>
                    <a:pt x="10569" y="9825"/>
                    <a:pt x="17757" y="8493"/>
                    <a:pt x="22230" y="9505"/>
                  </a:cubicBezTo>
                  <a:cubicBezTo>
                    <a:pt x="26703" y="10517"/>
                    <a:pt x="26703" y="14138"/>
                    <a:pt x="33731" y="14617"/>
                  </a:cubicBezTo>
                  <a:cubicBezTo>
                    <a:pt x="40759" y="15096"/>
                    <a:pt x="60726" y="14031"/>
                    <a:pt x="64400" y="12380"/>
                  </a:cubicBezTo>
                  <a:cubicBezTo>
                    <a:pt x="68074" y="10729"/>
                    <a:pt x="64613" y="6736"/>
                    <a:pt x="55774" y="4713"/>
                  </a:cubicBezTo>
                  <a:cubicBezTo>
                    <a:pt x="46935" y="2690"/>
                    <a:pt x="20633" y="719"/>
                    <a:pt x="11368" y="240"/>
                  </a:cubicBezTo>
                  <a:close/>
                </a:path>
              </a:pathLst>
            </a:custGeom>
            <a:solidFill>
              <a:srgbClr val="3A323D">
                <a:alpha val="68820"/>
              </a:srgbClr>
            </a:solidFill>
            <a:ln>
              <a:noFill/>
            </a:ln>
          </p:spPr>
        </p:sp>
        <p:grpSp>
          <p:nvGrpSpPr>
            <p:cNvPr id="94" name="Google Shape;94;p8"/>
            <p:cNvGrpSpPr/>
            <p:nvPr/>
          </p:nvGrpSpPr>
          <p:grpSpPr>
            <a:xfrm>
              <a:off x="170000" y="4236225"/>
              <a:ext cx="1385100" cy="552775"/>
              <a:chOff x="170000" y="4236225"/>
              <a:chExt cx="1385100" cy="552775"/>
            </a:xfrm>
          </p:grpSpPr>
          <p:grpSp>
            <p:nvGrpSpPr>
              <p:cNvPr id="95" name="Google Shape;95;p8"/>
              <p:cNvGrpSpPr/>
              <p:nvPr/>
            </p:nvGrpSpPr>
            <p:grpSpPr>
              <a:xfrm>
                <a:off x="170000" y="4236225"/>
                <a:ext cx="818050" cy="409025"/>
                <a:chOff x="4458925" y="4155875"/>
                <a:chExt cx="818050" cy="409025"/>
              </a:xfrm>
            </p:grpSpPr>
            <p:sp>
              <p:nvSpPr>
                <p:cNvPr id="96" name="Google Shape;96;p8"/>
                <p:cNvSpPr/>
                <p:nvPr/>
              </p:nvSpPr>
              <p:spPr>
                <a:xfrm>
                  <a:off x="4458925" y="4155875"/>
                  <a:ext cx="818050" cy="40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22" h="16361" extrusionOk="0">
                      <a:moveTo>
                        <a:pt x="16361" y="0"/>
                      </a:moveTo>
                      <a:cubicBezTo>
                        <a:pt x="7324" y="0"/>
                        <a:pt x="0" y="7323"/>
                        <a:pt x="0" y="16361"/>
                      </a:cubicBezTo>
                      <a:lnTo>
                        <a:pt x="32721" y="16361"/>
                      </a:lnTo>
                      <a:cubicBezTo>
                        <a:pt x="32707" y="7323"/>
                        <a:pt x="25398" y="0"/>
                        <a:pt x="16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8"/>
                <p:cNvSpPr/>
                <p:nvPr/>
              </p:nvSpPr>
              <p:spPr>
                <a:xfrm>
                  <a:off x="4560950" y="4201100"/>
                  <a:ext cx="621825" cy="36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73" h="14453" extrusionOk="0">
                      <a:moveTo>
                        <a:pt x="12301" y="1"/>
                      </a:moveTo>
                      <a:cubicBezTo>
                        <a:pt x="12096" y="1"/>
                        <a:pt x="11890" y="139"/>
                        <a:pt x="11912" y="415"/>
                      </a:cubicBezTo>
                      <a:lnTo>
                        <a:pt x="11912" y="12767"/>
                      </a:lnTo>
                      <a:lnTo>
                        <a:pt x="4220" y="3191"/>
                      </a:lnTo>
                      <a:cubicBezTo>
                        <a:pt x="4135" y="3095"/>
                        <a:pt x="4034" y="3055"/>
                        <a:pt x="3936" y="3055"/>
                      </a:cubicBezTo>
                      <a:cubicBezTo>
                        <a:pt x="3657" y="3055"/>
                        <a:pt x="3401" y="3380"/>
                        <a:pt x="3611" y="3673"/>
                      </a:cubicBezTo>
                      <a:lnTo>
                        <a:pt x="11260" y="13220"/>
                      </a:lnTo>
                      <a:lnTo>
                        <a:pt x="11260" y="13220"/>
                      </a:lnTo>
                      <a:lnTo>
                        <a:pt x="693" y="8928"/>
                      </a:lnTo>
                      <a:cubicBezTo>
                        <a:pt x="646" y="8912"/>
                        <a:pt x="600" y="8905"/>
                        <a:pt x="557" y="8905"/>
                      </a:cubicBezTo>
                      <a:cubicBezTo>
                        <a:pt x="178" y="8905"/>
                        <a:pt x="1" y="9472"/>
                        <a:pt x="395" y="9650"/>
                      </a:cubicBezTo>
                      <a:lnTo>
                        <a:pt x="12138" y="14424"/>
                      </a:lnTo>
                      <a:cubicBezTo>
                        <a:pt x="12195" y="14438"/>
                        <a:pt x="12237" y="14452"/>
                        <a:pt x="12294" y="14452"/>
                      </a:cubicBezTo>
                      <a:cubicBezTo>
                        <a:pt x="12351" y="14452"/>
                        <a:pt x="12393" y="14438"/>
                        <a:pt x="12436" y="14424"/>
                      </a:cubicBezTo>
                      <a:lnTo>
                        <a:pt x="24575" y="9353"/>
                      </a:lnTo>
                      <a:cubicBezTo>
                        <a:pt x="24773" y="9282"/>
                        <a:pt x="24873" y="9041"/>
                        <a:pt x="24788" y="8843"/>
                      </a:cubicBezTo>
                      <a:cubicBezTo>
                        <a:pt x="24723" y="8693"/>
                        <a:pt x="24578" y="8600"/>
                        <a:pt x="24426" y="8600"/>
                      </a:cubicBezTo>
                      <a:cubicBezTo>
                        <a:pt x="24376" y="8600"/>
                        <a:pt x="24326" y="8610"/>
                        <a:pt x="24278" y="8631"/>
                      </a:cubicBezTo>
                      <a:lnTo>
                        <a:pt x="13413" y="13163"/>
                      </a:lnTo>
                      <a:lnTo>
                        <a:pt x="21473" y="3673"/>
                      </a:lnTo>
                      <a:cubicBezTo>
                        <a:pt x="21726" y="3378"/>
                        <a:pt x="21461" y="3019"/>
                        <a:pt x="21169" y="3019"/>
                      </a:cubicBezTo>
                      <a:cubicBezTo>
                        <a:pt x="21068" y="3019"/>
                        <a:pt x="20965" y="3062"/>
                        <a:pt x="20878" y="3163"/>
                      </a:cubicBezTo>
                      <a:lnTo>
                        <a:pt x="12691" y="12809"/>
                      </a:lnTo>
                      <a:lnTo>
                        <a:pt x="12691" y="415"/>
                      </a:lnTo>
                      <a:cubicBezTo>
                        <a:pt x="12712" y="139"/>
                        <a:pt x="12507" y="1"/>
                        <a:pt x="123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" name="Google Shape;98;p8"/>
              <p:cNvGrpSpPr/>
              <p:nvPr/>
            </p:nvGrpSpPr>
            <p:grpSpPr>
              <a:xfrm>
                <a:off x="737050" y="4379975"/>
                <a:ext cx="818050" cy="409025"/>
                <a:chOff x="4458925" y="4155875"/>
                <a:chExt cx="818050" cy="409025"/>
              </a:xfrm>
            </p:grpSpPr>
            <p:sp>
              <p:nvSpPr>
                <p:cNvPr id="99" name="Google Shape;99;p8"/>
                <p:cNvSpPr/>
                <p:nvPr/>
              </p:nvSpPr>
              <p:spPr>
                <a:xfrm>
                  <a:off x="4458925" y="4155875"/>
                  <a:ext cx="818050" cy="40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22" h="16361" extrusionOk="0">
                      <a:moveTo>
                        <a:pt x="16361" y="0"/>
                      </a:moveTo>
                      <a:cubicBezTo>
                        <a:pt x="7324" y="0"/>
                        <a:pt x="0" y="7323"/>
                        <a:pt x="0" y="16361"/>
                      </a:cubicBezTo>
                      <a:lnTo>
                        <a:pt x="32721" y="16361"/>
                      </a:lnTo>
                      <a:cubicBezTo>
                        <a:pt x="32707" y="7323"/>
                        <a:pt x="25398" y="0"/>
                        <a:pt x="163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8"/>
                <p:cNvSpPr/>
                <p:nvPr/>
              </p:nvSpPr>
              <p:spPr>
                <a:xfrm>
                  <a:off x="4560950" y="4201100"/>
                  <a:ext cx="621825" cy="36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73" h="14453" extrusionOk="0">
                      <a:moveTo>
                        <a:pt x="12301" y="1"/>
                      </a:moveTo>
                      <a:cubicBezTo>
                        <a:pt x="12096" y="1"/>
                        <a:pt x="11890" y="139"/>
                        <a:pt x="11912" y="415"/>
                      </a:cubicBezTo>
                      <a:lnTo>
                        <a:pt x="11912" y="12767"/>
                      </a:lnTo>
                      <a:lnTo>
                        <a:pt x="4220" y="3191"/>
                      </a:lnTo>
                      <a:cubicBezTo>
                        <a:pt x="4135" y="3095"/>
                        <a:pt x="4034" y="3055"/>
                        <a:pt x="3936" y="3055"/>
                      </a:cubicBezTo>
                      <a:cubicBezTo>
                        <a:pt x="3657" y="3055"/>
                        <a:pt x="3401" y="3380"/>
                        <a:pt x="3611" y="3673"/>
                      </a:cubicBezTo>
                      <a:lnTo>
                        <a:pt x="11260" y="13220"/>
                      </a:lnTo>
                      <a:lnTo>
                        <a:pt x="11260" y="13220"/>
                      </a:lnTo>
                      <a:lnTo>
                        <a:pt x="693" y="8928"/>
                      </a:lnTo>
                      <a:cubicBezTo>
                        <a:pt x="646" y="8912"/>
                        <a:pt x="600" y="8905"/>
                        <a:pt x="557" y="8905"/>
                      </a:cubicBezTo>
                      <a:cubicBezTo>
                        <a:pt x="178" y="8905"/>
                        <a:pt x="1" y="9472"/>
                        <a:pt x="395" y="9650"/>
                      </a:cubicBezTo>
                      <a:lnTo>
                        <a:pt x="12138" y="14424"/>
                      </a:lnTo>
                      <a:cubicBezTo>
                        <a:pt x="12195" y="14438"/>
                        <a:pt x="12237" y="14452"/>
                        <a:pt x="12294" y="14452"/>
                      </a:cubicBezTo>
                      <a:cubicBezTo>
                        <a:pt x="12351" y="14452"/>
                        <a:pt x="12393" y="14438"/>
                        <a:pt x="12436" y="14424"/>
                      </a:cubicBezTo>
                      <a:lnTo>
                        <a:pt x="24575" y="9353"/>
                      </a:lnTo>
                      <a:cubicBezTo>
                        <a:pt x="24773" y="9282"/>
                        <a:pt x="24873" y="9041"/>
                        <a:pt x="24788" y="8843"/>
                      </a:cubicBezTo>
                      <a:cubicBezTo>
                        <a:pt x="24723" y="8693"/>
                        <a:pt x="24578" y="8600"/>
                        <a:pt x="24426" y="8600"/>
                      </a:cubicBezTo>
                      <a:cubicBezTo>
                        <a:pt x="24376" y="8600"/>
                        <a:pt x="24326" y="8610"/>
                        <a:pt x="24278" y="8631"/>
                      </a:cubicBezTo>
                      <a:lnTo>
                        <a:pt x="13413" y="13163"/>
                      </a:lnTo>
                      <a:lnTo>
                        <a:pt x="21473" y="3673"/>
                      </a:lnTo>
                      <a:cubicBezTo>
                        <a:pt x="21726" y="3378"/>
                        <a:pt x="21461" y="3019"/>
                        <a:pt x="21169" y="3019"/>
                      </a:cubicBezTo>
                      <a:cubicBezTo>
                        <a:pt x="21068" y="3019"/>
                        <a:pt x="20965" y="3062"/>
                        <a:pt x="20878" y="3163"/>
                      </a:cubicBezTo>
                      <a:lnTo>
                        <a:pt x="12691" y="12809"/>
                      </a:lnTo>
                      <a:lnTo>
                        <a:pt x="12691" y="415"/>
                      </a:lnTo>
                      <a:cubicBezTo>
                        <a:pt x="12712" y="139"/>
                        <a:pt x="12507" y="1"/>
                        <a:pt x="123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4357675" y="1142400"/>
            <a:ext cx="4073100" cy="28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2" name="Google Shape;102;p8"/>
          <p:cNvSpPr/>
          <p:nvPr/>
        </p:nvSpPr>
        <p:spPr>
          <a:xfrm>
            <a:off x="7851931" y="311475"/>
            <a:ext cx="1292068" cy="625984"/>
          </a:xfrm>
          <a:custGeom>
            <a:avLst/>
            <a:gdLst/>
            <a:ahLst/>
            <a:cxnLst/>
            <a:rect l="l" t="t" r="r" b="b"/>
            <a:pathLst>
              <a:path w="24327" h="11786" extrusionOk="0">
                <a:moveTo>
                  <a:pt x="16409" y="0"/>
                </a:moveTo>
                <a:cubicBezTo>
                  <a:pt x="10714" y="14"/>
                  <a:pt x="10445" y="6247"/>
                  <a:pt x="10445" y="6247"/>
                </a:cubicBezTo>
                <a:cubicBezTo>
                  <a:pt x="10445" y="6247"/>
                  <a:pt x="9043" y="4892"/>
                  <a:pt x="7105" y="4892"/>
                </a:cubicBezTo>
                <a:cubicBezTo>
                  <a:pt x="6657" y="4892"/>
                  <a:pt x="6180" y="4964"/>
                  <a:pt x="5686" y="5142"/>
                </a:cubicBezTo>
                <a:cubicBezTo>
                  <a:pt x="3051" y="6091"/>
                  <a:pt x="3164" y="9080"/>
                  <a:pt x="3164" y="9080"/>
                </a:cubicBezTo>
                <a:cubicBezTo>
                  <a:pt x="2902" y="9033"/>
                  <a:pt x="2664" y="9011"/>
                  <a:pt x="2448" y="9011"/>
                </a:cubicBezTo>
                <a:cubicBezTo>
                  <a:pt x="1" y="9011"/>
                  <a:pt x="360" y="11785"/>
                  <a:pt x="360" y="11785"/>
                </a:cubicBezTo>
                <a:lnTo>
                  <a:pt x="24327" y="11729"/>
                </a:lnTo>
                <a:lnTo>
                  <a:pt x="24327" y="4788"/>
                </a:lnTo>
                <a:cubicBezTo>
                  <a:pt x="23760" y="4859"/>
                  <a:pt x="23208" y="5043"/>
                  <a:pt x="22712" y="5340"/>
                </a:cubicBezTo>
                <a:cubicBezTo>
                  <a:pt x="22712" y="5340"/>
                  <a:pt x="22117" y="0"/>
                  <a:pt x="16409" y="0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"/>
          <p:cNvSpPr/>
          <p:nvPr/>
        </p:nvSpPr>
        <p:spPr>
          <a:xfrm flipH="1">
            <a:off x="579950" y="144400"/>
            <a:ext cx="1224111" cy="473690"/>
          </a:xfrm>
          <a:custGeom>
            <a:avLst/>
            <a:gdLst/>
            <a:ahLst/>
            <a:cxnLst/>
            <a:rect l="l" t="t" r="r" b="b"/>
            <a:pathLst>
              <a:path w="30460" h="11787" extrusionOk="0">
                <a:moveTo>
                  <a:pt x="16431" y="1"/>
                </a:moveTo>
                <a:cubicBezTo>
                  <a:pt x="16423" y="1"/>
                  <a:pt x="16416" y="1"/>
                  <a:pt x="16408" y="1"/>
                </a:cubicBezTo>
                <a:cubicBezTo>
                  <a:pt x="10714" y="15"/>
                  <a:pt x="10445" y="6248"/>
                  <a:pt x="10445" y="6248"/>
                </a:cubicBezTo>
                <a:cubicBezTo>
                  <a:pt x="10445" y="6248"/>
                  <a:pt x="9043" y="4892"/>
                  <a:pt x="7104" y="4892"/>
                </a:cubicBezTo>
                <a:cubicBezTo>
                  <a:pt x="6656" y="4892"/>
                  <a:pt x="6180" y="4965"/>
                  <a:pt x="5685" y="5143"/>
                </a:cubicBezTo>
                <a:cubicBezTo>
                  <a:pt x="3051" y="6092"/>
                  <a:pt x="3164" y="9081"/>
                  <a:pt x="3164" y="9081"/>
                </a:cubicBezTo>
                <a:cubicBezTo>
                  <a:pt x="2902" y="9033"/>
                  <a:pt x="2664" y="9012"/>
                  <a:pt x="2447" y="9012"/>
                </a:cubicBezTo>
                <a:cubicBezTo>
                  <a:pt x="0" y="9012"/>
                  <a:pt x="359" y="11786"/>
                  <a:pt x="359" y="11786"/>
                </a:cubicBezTo>
                <a:lnTo>
                  <a:pt x="30176" y="11715"/>
                </a:lnTo>
                <a:cubicBezTo>
                  <a:pt x="30176" y="11715"/>
                  <a:pt x="30460" y="10214"/>
                  <a:pt x="29921" y="9647"/>
                </a:cubicBezTo>
                <a:cubicBezTo>
                  <a:pt x="29503" y="9181"/>
                  <a:pt x="28903" y="8927"/>
                  <a:pt x="28284" y="8927"/>
                </a:cubicBezTo>
                <a:cubicBezTo>
                  <a:pt x="28169" y="8927"/>
                  <a:pt x="28053" y="8935"/>
                  <a:pt x="27938" y="8953"/>
                </a:cubicBezTo>
                <a:cubicBezTo>
                  <a:pt x="27938" y="8953"/>
                  <a:pt x="28703" y="7083"/>
                  <a:pt x="26819" y="5497"/>
                </a:cubicBezTo>
                <a:cubicBezTo>
                  <a:pt x="26143" y="4927"/>
                  <a:pt x="25423" y="4745"/>
                  <a:pt x="24778" y="4745"/>
                </a:cubicBezTo>
                <a:cubicBezTo>
                  <a:pt x="23625" y="4745"/>
                  <a:pt x="22712" y="5327"/>
                  <a:pt x="22712" y="5327"/>
                </a:cubicBezTo>
                <a:cubicBezTo>
                  <a:pt x="22712" y="5327"/>
                  <a:pt x="22104" y="1"/>
                  <a:pt x="16431" y="1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>
            <a:off x="-818019" y="4184616"/>
            <a:ext cx="10466500" cy="1381725"/>
          </a:xfrm>
          <a:custGeom>
            <a:avLst/>
            <a:gdLst/>
            <a:ahLst/>
            <a:cxnLst/>
            <a:rect l="l" t="t" r="r" b="b"/>
            <a:pathLst>
              <a:path w="418660" h="55269" extrusionOk="0">
                <a:moveTo>
                  <a:pt x="23779" y="79"/>
                </a:moveTo>
                <a:cubicBezTo>
                  <a:pt x="36035" y="-556"/>
                  <a:pt x="54513" y="14494"/>
                  <a:pt x="76357" y="19510"/>
                </a:cubicBezTo>
                <a:cubicBezTo>
                  <a:pt x="98201" y="24527"/>
                  <a:pt x="111409" y="28781"/>
                  <a:pt x="154843" y="30178"/>
                </a:cubicBezTo>
                <a:cubicBezTo>
                  <a:pt x="198277" y="31575"/>
                  <a:pt x="294289" y="28337"/>
                  <a:pt x="336961" y="27892"/>
                </a:cubicBezTo>
                <a:cubicBezTo>
                  <a:pt x="379633" y="27448"/>
                  <a:pt x="403827" y="23130"/>
                  <a:pt x="410875" y="27511"/>
                </a:cubicBezTo>
                <a:cubicBezTo>
                  <a:pt x="417924" y="31893"/>
                  <a:pt x="434053" y="50879"/>
                  <a:pt x="379252" y="54181"/>
                </a:cubicBezTo>
                <a:cubicBezTo>
                  <a:pt x="324452" y="57483"/>
                  <a:pt x="144810" y="52467"/>
                  <a:pt x="82072" y="47323"/>
                </a:cubicBezTo>
                <a:cubicBezTo>
                  <a:pt x="19334" y="42180"/>
                  <a:pt x="12540" y="31194"/>
                  <a:pt x="2824" y="23320"/>
                </a:cubicBezTo>
                <a:cubicBezTo>
                  <a:pt x="-6891" y="15446"/>
                  <a:pt x="11524" y="714"/>
                  <a:pt x="23779" y="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 hasCustomPrompt="1"/>
          </p:nvPr>
        </p:nvSpPr>
        <p:spPr>
          <a:xfrm>
            <a:off x="710792" y="1437863"/>
            <a:ext cx="1054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"/>
          </p:nvPr>
        </p:nvSpPr>
        <p:spPr>
          <a:xfrm>
            <a:off x="1762500" y="1236875"/>
            <a:ext cx="2470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5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3"/>
          </p:nvPr>
        </p:nvSpPr>
        <p:spPr>
          <a:xfrm>
            <a:off x="1762500" y="1716475"/>
            <a:ext cx="2470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4" hasCustomPrompt="1"/>
          </p:nvPr>
        </p:nvSpPr>
        <p:spPr>
          <a:xfrm>
            <a:off x="710792" y="2585703"/>
            <a:ext cx="1054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5"/>
          </p:nvPr>
        </p:nvSpPr>
        <p:spPr>
          <a:xfrm>
            <a:off x="1762500" y="2383150"/>
            <a:ext cx="2470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5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6"/>
          </p:nvPr>
        </p:nvSpPr>
        <p:spPr>
          <a:xfrm>
            <a:off x="1762492" y="2851952"/>
            <a:ext cx="2470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7" hasCustomPrompt="1"/>
          </p:nvPr>
        </p:nvSpPr>
        <p:spPr>
          <a:xfrm>
            <a:off x="710792" y="3733544"/>
            <a:ext cx="1054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8"/>
          </p:nvPr>
        </p:nvSpPr>
        <p:spPr>
          <a:xfrm>
            <a:off x="1762492" y="3529425"/>
            <a:ext cx="2470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5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9"/>
          </p:nvPr>
        </p:nvSpPr>
        <p:spPr>
          <a:xfrm>
            <a:off x="1762492" y="3987428"/>
            <a:ext cx="2470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13" hasCustomPrompt="1"/>
          </p:nvPr>
        </p:nvSpPr>
        <p:spPr>
          <a:xfrm>
            <a:off x="4912508" y="1437863"/>
            <a:ext cx="1054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4"/>
          </p:nvPr>
        </p:nvSpPr>
        <p:spPr>
          <a:xfrm>
            <a:off x="5964202" y="1236875"/>
            <a:ext cx="2469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5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5"/>
          </p:nvPr>
        </p:nvSpPr>
        <p:spPr>
          <a:xfrm>
            <a:off x="5964206" y="1716475"/>
            <a:ext cx="2469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16" hasCustomPrompt="1"/>
          </p:nvPr>
        </p:nvSpPr>
        <p:spPr>
          <a:xfrm>
            <a:off x="4912508" y="2585703"/>
            <a:ext cx="1054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7"/>
          </p:nvPr>
        </p:nvSpPr>
        <p:spPr>
          <a:xfrm>
            <a:off x="5964206" y="2383150"/>
            <a:ext cx="2469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5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8"/>
          </p:nvPr>
        </p:nvSpPr>
        <p:spPr>
          <a:xfrm>
            <a:off x="5964208" y="2851952"/>
            <a:ext cx="2469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19" hasCustomPrompt="1"/>
          </p:nvPr>
        </p:nvSpPr>
        <p:spPr>
          <a:xfrm>
            <a:off x="4912508" y="3733544"/>
            <a:ext cx="1054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20"/>
          </p:nvPr>
        </p:nvSpPr>
        <p:spPr>
          <a:xfrm>
            <a:off x="5964208" y="3529425"/>
            <a:ext cx="2469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5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21"/>
          </p:nvPr>
        </p:nvSpPr>
        <p:spPr>
          <a:xfrm>
            <a:off x="5964208" y="3987428"/>
            <a:ext cx="2469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8092725" y="2668200"/>
            <a:ext cx="1257900" cy="2356478"/>
            <a:chOff x="8092725" y="2668200"/>
            <a:chExt cx="1257900" cy="2356478"/>
          </a:xfrm>
        </p:grpSpPr>
        <p:sp>
          <p:nvSpPr>
            <p:cNvPr id="149" name="Google Shape;149;p13"/>
            <p:cNvSpPr/>
            <p:nvPr/>
          </p:nvSpPr>
          <p:spPr>
            <a:xfrm>
              <a:off x="8092725" y="2668200"/>
              <a:ext cx="1257900" cy="1257900"/>
            </a:xfrm>
            <a:prstGeom prst="ellipse">
              <a:avLst/>
            </a:prstGeom>
            <a:gradFill>
              <a:gsLst>
                <a:gs pos="0">
                  <a:srgbClr val="FFDA59">
                    <a:alpha val="40000"/>
                  </a:srgbClr>
                </a:gs>
                <a:gs pos="50000">
                  <a:srgbClr val="FFDA59">
                    <a:alpha val="0"/>
                  </a:srgbClr>
                </a:gs>
                <a:gs pos="100000">
                  <a:srgbClr val="FFDA5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13"/>
            <p:cNvGrpSpPr/>
            <p:nvPr/>
          </p:nvGrpSpPr>
          <p:grpSpPr>
            <a:xfrm>
              <a:off x="8407663" y="3102850"/>
              <a:ext cx="628000" cy="1921828"/>
              <a:chOff x="8407663" y="3102850"/>
              <a:chExt cx="628000" cy="1921828"/>
            </a:xfrm>
          </p:grpSpPr>
          <p:sp>
            <p:nvSpPr>
              <p:cNvPr id="151" name="Google Shape;151;p13"/>
              <p:cNvSpPr/>
              <p:nvPr/>
            </p:nvSpPr>
            <p:spPr>
              <a:xfrm>
                <a:off x="8407663" y="4915053"/>
                <a:ext cx="628000" cy="109624"/>
              </a:xfrm>
              <a:custGeom>
                <a:avLst/>
                <a:gdLst/>
                <a:ahLst/>
                <a:cxnLst/>
                <a:rect l="l" t="t" r="r" b="b"/>
                <a:pathLst>
                  <a:path w="25120" h="6873" extrusionOk="0">
                    <a:moveTo>
                      <a:pt x="12383" y="151"/>
                    </a:moveTo>
                    <a:cubicBezTo>
                      <a:pt x="15876" y="342"/>
                      <a:pt x="23527" y="1008"/>
                      <a:pt x="24765" y="2056"/>
                    </a:cubicBezTo>
                    <a:cubicBezTo>
                      <a:pt x="26003" y="3104"/>
                      <a:pt x="23781" y="5770"/>
                      <a:pt x="19812" y="6437"/>
                    </a:cubicBezTo>
                    <a:cubicBezTo>
                      <a:pt x="15843" y="7104"/>
                      <a:pt x="3620" y="6977"/>
                      <a:pt x="953" y="6056"/>
                    </a:cubicBezTo>
                    <a:cubicBezTo>
                      <a:pt x="-1714" y="5135"/>
                      <a:pt x="1905" y="1897"/>
                      <a:pt x="3810" y="913"/>
                    </a:cubicBezTo>
                    <a:cubicBezTo>
                      <a:pt x="5715" y="-71"/>
                      <a:pt x="8891" y="-39"/>
                      <a:pt x="12383" y="151"/>
                    </a:cubicBezTo>
                    <a:close/>
                  </a:path>
                </a:pathLst>
              </a:custGeom>
              <a:solidFill>
                <a:srgbClr val="3A323D">
                  <a:alpha val="68820"/>
                </a:srgbClr>
              </a:solidFill>
              <a:ln>
                <a:noFill/>
              </a:ln>
            </p:spPr>
          </p:sp>
          <p:grpSp>
            <p:nvGrpSpPr>
              <p:cNvPr id="152" name="Google Shape;152;p13"/>
              <p:cNvGrpSpPr/>
              <p:nvPr/>
            </p:nvGrpSpPr>
            <p:grpSpPr>
              <a:xfrm>
                <a:off x="8546025" y="3102850"/>
                <a:ext cx="377175" cy="1869425"/>
                <a:chOff x="1906750" y="908575"/>
                <a:chExt cx="377175" cy="1869425"/>
              </a:xfrm>
            </p:grpSpPr>
            <p:sp>
              <p:nvSpPr>
                <p:cNvPr id="153" name="Google Shape;153;p13"/>
                <p:cNvSpPr/>
                <p:nvPr/>
              </p:nvSpPr>
              <p:spPr>
                <a:xfrm>
                  <a:off x="1951725" y="1331025"/>
                  <a:ext cx="267025" cy="14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1" h="57879" extrusionOk="0">
                      <a:moveTo>
                        <a:pt x="4165" y="1"/>
                      </a:moveTo>
                      <a:lnTo>
                        <a:pt x="4165" y="55853"/>
                      </a:lnTo>
                      <a:lnTo>
                        <a:pt x="0" y="55853"/>
                      </a:lnTo>
                      <a:lnTo>
                        <a:pt x="0" y="57878"/>
                      </a:lnTo>
                      <a:lnTo>
                        <a:pt x="10681" y="57878"/>
                      </a:lnTo>
                      <a:lnTo>
                        <a:pt x="10681" y="55853"/>
                      </a:lnTo>
                      <a:lnTo>
                        <a:pt x="6502" y="55853"/>
                      </a:lnTo>
                      <a:lnTo>
                        <a:pt x="65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13"/>
                <p:cNvSpPr/>
                <p:nvPr/>
              </p:nvSpPr>
              <p:spPr>
                <a:xfrm>
                  <a:off x="2055825" y="1249925"/>
                  <a:ext cx="58825" cy="16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3" h="6503" extrusionOk="0">
                      <a:moveTo>
                        <a:pt x="1" y="1"/>
                      </a:moveTo>
                      <a:lnTo>
                        <a:pt x="1" y="6503"/>
                      </a:lnTo>
                      <a:cubicBezTo>
                        <a:pt x="227" y="6389"/>
                        <a:pt x="454" y="6304"/>
                        <a:pt x="681" y="6219"/>
                      </a:cubicBezTo>
                      <a:cubicBezTo>
                        <a:pt x="1117" y="6082"/>
                        <a:pt x="1572" y="6009"/>
                        <a:pt x="2030" y="6009"/>
                      </a:cubicBezTo>
                      <a:cubicBezTo>
                        <a:pt x="2137" y="6009"/>
                        <a:pt x="2245" y="6013"/>
                        <a:pt x="2352" y="6021"/>
                      </a:cubicBezTo>
                      <a:lnTo>
                        <a:pt x="235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13"/>
                <p:cNvSpPr/>
                <p:nvPr/>
              </p:nvSpPr>
              <p:spPr>
                <a:xfrm>
                  <a:off x="1906750" y="908575"/>
                  <a:ext cx="354850" cy="35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4" h="14194" extrusionOk="0">
                      <a:moveTo>
                        <a:pt x="7097" y="0"/>
                      </a:moveTo>
                      <a:cubicBezTo>
                        <a:pt x="3173" y="0"/>
                        <a:pt x="0" y="3173"/>
                        <a:pt x="0" y="7097"/>
                      </a:cubicBezTo>
                      <a:cubicBezTo>
                        <a:pt x="0" y="11020"/>
                        <a:pt x="3173" y="14193"/>
                        <a:pt x="7097" y="14193"/>
                      </a:cubicBezTo>
                      <a:cubicBezTo>
                        <a:pt x="11021" y="14193"/>
                        <a:pt x="14194" y="11020"/>
                        <a:pt x="14194" y="7097"/>
                      </a:cubicBezTo>
                      <a:cubicBezTo>
                        <a:pt x="14194" y="3173"/>
                        <a:pt x="11021" y="0"/>
                        <a:pt x="709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13"/>
                <p:cNvSpPr/>
                <p:nvPr/>
              </p:nvSpPr>
              <p:spPr>
                <a:xfrm>
                  <a:off x="1928700" y="952125"/>
                  <a:ext cx="355225" cy="31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9" h="12456" extrusionOk="0">
                      <a:moveTo>
                        <a:pt x="10865" y="0"/>
                      </a:moveTo>
                      <a:lnTo>
                        <a:pt x="10865" y="0"/>
                      </a:lnTo>
                      <a:cubicBezTo>
                        <a:pt x="11616" y="1388"/>
                        <a:pt x="12069" y="2918"/>
                        <a:pt x="11885" y="4519"/>
                      </a:cubicBezTo>
                      <a:cubicBezTo>
                        <a:pt x="11616" y="6870"/>
                        <a:pt x="10001" y="8825"/>
                        <a:pt x="7862" y="9717"/>
                      </a:cubicBezTo>
                      <a:cubicBezTo>
                        <a:pt x="6868" y="10130"/>
                        <a:pt x="5788" y="10335"/>
                        <a:pt x="4716" y="10335"/>
                      </a:cubicBezTo>
                      <a:cubicBezTo>
                        <a:pt x="2994" y="10335"/>
                        <a:pt x="1293" y="9807"/>
                        <a:pt x="1" y="8768"/>
                      </a:cubicBezTo>
                      <a:lnTo>
                        <a:pt x="1" y="8768"/>
                      </a:lnTo>
                      <a:cubicBezTo>
                        <a:pt x="1308" y="11156"/>
                        <a:pt x="3746" y="12456"/>
                        <a:pt x="6227" y="12456"/>
                      </a:cubicBezTo>
                      <a:cubicBezTo>
                        <a:pt x="7779" y="12456"/>
                        <a:pt x="9348" y="11947"/>
                        <a:pt x="10667" y="10879"/>
                      </a:cubicBezTo>
                      <a:cubicBezTo>
                        <a:pt x="14109" y="8103"/>
                        <a:pt x="14208" y="2904"/>
                        <a:pt x="10865" y="0"/>
                      </a:cubicBezTo>
                      <a:close/>
                    </a:path>
                  </a:pathLst>
                </a:custGeom>
                <a:solidFill>
                  <a:srgbClr val="3A323D">
                    <a:alpha val="2940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13"/>
                <p:cNvSpPr/>
                <p:nvPr/>
              </p:nvSpPr>
              <p:spPr>
                <a:xfrm>
                  <a:off x="1941800" y="937850"/>
                  <a:ext cx="160450" cy="15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8" h="6086" extrusionOk="0">
                      <a:moveTo>
                        <a:pt x="3776" y="1"/>
                      </a:moveTo>
                      <a:cubicBezTo>
                        <a:pt x="2841" y="1"/>
                        <a:pt x="1834" y="489"/>
                        <a:pt x="1120" y="1393"/>
                      </a:cubicBezTo>
                      <a:cubicBezTo>
                        <a:pt x="1" y="2795"/>
                        <a:pt x="29" y="4693"/>
                        <a:pt x="1191" y="5600"/>
                      </a:cubicBezTo>
                      <a:cubicBezTo>
                        <a:pt x="1606" y="5928"/>
                        <a:pt x="2112" y="6085"/>
                        <a:pt x="2643" y="6085"/>
                      </a:cubicBezTo>
                      <a:cubicBezTo>
                        <a:pt x="3577" y="6085"/>
                        <a:pt x="4585" y="5597"/>
                        <a:pt x="5298" y="4693"/>
                      </a:cubicBezTo>
                      <a:cubicBezTo>
                        <a:pt x="6417" y="3277"/>
                        <a:pt x="6375" y="1393"/>
                        <a:pt x="5228" y="486"/>
                      </a:cubicBezTo>
                      <a:cubicBezTo>
                        <a:pt x="4812" y="158"/>
                        <a:pt x="4306" y="1"/>
                        <a:pt x="3776" y="1"/>
                      </a:cubicBezTo>
                      <a:close/>
                    </a:path>
                  </a:pathLst>
                </a:custGeom>
                <a:solidFill>
                  <a:srgbClr val="F5FBFC">
                    <a:alpha val="505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2020075" y="1249925"/>
                  <a:ext cx="129975" cy="10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9" h="4322" extrusionOk="0">
                      <a:moveTo>
                        <a:pt x="0" y="1"/>
                      </a:moveTo>
                      <a:lnTo>
                        <a:pt x="581" y="4321"/>
                      </a:lnTo>
                      <a:lnTo>
                        <a:pt x="4618" y="4321"/>
                      </a:lnTo>
                      <a:lnTo>
                        <a:pt x="519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9" name="Google Shape;159;p13"/>
          <p:cNvSpPr/>
          <p:nvPr/>
        </p:nvSpPr>
        <p:spPr>
          <a:xfrm>
            <a:off x="8193288" y="588748"/>
            <a:ext cx="1604762" cy="621181"/>
          </a:xfrm>
          <a:custGeom>
            <a:avLst/>
            <a:gdLst/>
            <a:ahLst/>
            <a:cxnLst/>
            <a:rect l="l" t="t" r="r" b="b"/>
            <a:pathLst>
              <a:path w="30448" h="11786" extrusionOk="0">
                <a:moveTo>
                  <a:pt x="16433" y="0"/>
                </a:moveTo>
                <a:cubicBezTo>
                  <a:pt x="16426" y="0"/>
                  <a:pt x="16418" y="0"/>
                  <a:pt x="16410" y="0"/>
                </a:cubicBezTo>
                <a:cubicBezTo>
                  <a:pt x="10716" y="15"/>
                  <a:pt x="10433" y="6233"/>
                  <a:pt x="10433" y="6233"/>
                </a:cubicBezTo>
                <a:cubicBezTo>
                  <a:pt x="10433" y="6233"/>
                  <a:pt x="9036" y="4883"/>
                  <a:pt x="7089" y="4883"/>
                </a:cubicBezTo>
                <a:cubicBezTo>
                  <a:pt x="6642" y="4883"/>
                  <a:pt x="6167" y="4954"/>
                  <a:pt x="5673" y="5128"/>
                </a:cubicBezTo>
                <a:cubicBezTo>
                  <a:pt x="3039" y="6077"/>
                  <a:pt x="3166" y="9080"/>
                  <a:pt x="3166" y="9080"/>
                </a:cubicBezTo>
                <a:cubicBezTo>
                  <a:pt x="2904" y="9033"/>
                  <a:pt x="2666" y="9011"/>
                  <a:pt x="2449" y="9011"/>
                </a:cubicBezTo>
                <a:cubicBezTo>
                  <a:pt x="1" y="9011"/>
                  <a:pt x="347" y="11786"/>
                  <a:pt x="347" y="11786"/>
                </a:cubicBezTo>
                <a:lnTo>
                  <a:pt x="30179" y="11715"/>
                </a:lnTo>
                <a:cubicBezTo>
                  <a:pt x="30179" y="11715"/>
                  <a:pt x="30448" y="10213"/>
                  <a:pt x="29924" y="9647"/>
                </a:cubicBezTo>
                <a:cubicBezTo>
                  <a:pt x="29498" y="9185"/>
                  <a:pt x="28914" y="8921"/>
                  <a:pt x="28303" y="8921"/>
                </a:cubicBezTo>
                <a:cubicBezTo>
                  <a:pt x="28183" y="8921"/>
                  <a:pt x="28062" y="8932"/>
                  <a:pt x="27941" y="8953"/>
                </a:cubicBezTo>
                <a:cubicBezTo>
                  <a:pt x="27941" y="8953"/>
                  <a:pt x="28691" y="7083"/>
                  <a:pt x="26808" y="5496"/>
                </a:cubicBezTo>
                <a:cubicBezTo>
                  <a:pt x="26136" y="4927"/>
                  <a:pt x="25418" y="4744"/>
                  <a:pt x="24772" y="4744"/>
                </a:cubicBezTo>
                <a:cubicBezTo>
                  <a:pt x="23619" y="4744"/>
                  <a:pt x="22700" y="5326"/>
                  <a:pt x="22700" y="5326"/>
                </a:cubicBezTo>
                <a:cubicBezTo>
                  <a:pt x="22700" y="5326"/>
                  <a:pt x="22106" y="0"/>
                  <a:pt x="16433" y="0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7332496" y="108524"/>
            <a:ext cx="1040408" cy="402728"/>
          </a:xfrm>
          <a:custGeom>
            <a:avLst/>
            <a:gdLst/>
            <a:ahLst/>
            <a:cxnLst/>
            <a:rect l="l" t="t" r="r" b="b"/>
            <a:pathLst>
              <a:path w="30448" h="11786" extrusionOk="0">
                <a:moveTo>
                  <a:pt x="16433" y="0"/>
                </a:moveTo>
                <a:cubicBezTo>
                  <a:pt x="16426" y="0"/>
                  <a:pt x="16418" y="0"/>
                  <a:pt x="16410" y="0"/>
                </a:cubicBezTo>
                <a:cubicBezTo>
                  <a:pt x="10716" y="15"/>
                  <a:pt x="10433" y="6233"/>
                  <a:pt x="10433" y="6233"/>
                </a:cubicBezTo>
                <a:cubicBezTo>
                  <a:pt x="10433" y="6233"/>
                  <a:pt x="9036" y="4883"/>
                  <a:pt x="7089" y="4883"/>
                </a:cubicBezTo>
                <a:cubicBezTo>
                  <a:pt x="6642" y="4883"/>
                  <a:pt x="6167" y="4954"/>
                  <a:pt x="5673" y="5128"/>
                </a:cubicBezTo>
                <a:cubicBezTo>
                  <a:pt x="3039" y="6077"/>
                  <a:pt x="3166" y="9080"/>
                  <a:pt x="3166" y="9080"/>
                </a:cubicBezTo>
                <a:cubicBezTo>
                  <a:pt x="2904" y="9033"/>
                  <a:pt x="2666" y="9011"/>
                  <a:pt x="2449" y="9011"/>
                </a:cubicBezTo>
                <a:cubicBezTo>
                  <a:pt x="1" y="9011"/>
                  <a:pt x="347" y="11786"/>
                  <a:pt x="347" y="11786"/>
                </a:cubicBezTo>
                <a:lnTo>
                  <a:pt x="30179" y="11715"/>
                </a:lnTo>
                <a:cubicBezTo>
                  <a:pt x="30179" y="11715"/>
                  <a:pt x="30448" y="10213"/>
                  <a:pt x="29924" y="9647"/>
                </a:cubicBezTo>
                <a:cubicBezTo>
                  <a:pt x="29498" y="9185"/>
                  <a:pt x="28914" y="8921"/>
                  <a:pt x="28303" y="8921"/>
                </a:cubicBezTo>
                <a:cubicBezTo>
                  <a:pt x="28183" y="8921"/>
                  <a:pt x="28062" y="8932"/>
                  <a:pt x="27941" y="8953"/>
                </a:cubicBezTo>
                <a:cubicBezTo>
                  <a:pt x="27941" y="8953"/>
                  <a:pt x="28691" y="7083"/>
                  <a:pt x="26808" y="5496"/>
                </a:cubicBezTo>
                <a:cubicBezTo>
                  <a:pt x="26136" y="4927"/>
                  <a:pt x="25418" y="4744"/>
                  <a:pt x="24772" y="4744"/>
                </a:cubicBezTo>
                <a:cubicBezTo>
                  <a:pt x="23619" y="4744"/>
                  <a:pt x="22700" y="5326"/>
                  <a:pt x="22700" y="5326"/>
                </a:cubicBezTo>
                <a:cubicBezTo>
                  <a:pt x="22700" y="5326"/>
                  <a:pt x="22106" y="0"/>
                  <a:pt x="16433" y="0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1"/>
          </p:nvPr>
        </p:nvSpPr>
        <p:spPr>
          <a:xfrm>
            <a:off x="713225" y="2540400"/>
            <a:ext cx="2470200" cy="5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5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2"/>
          </p:nvPr>
        </p:nvSpPr>
        <p:spPr>
          <a:xfrm>
            <a:off x="713225" y="3036075"/>
            <a:ext cx="24702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3"/>
          </p:nvPr>
        </p:nvSpPr>
        <p:spPr>
          <a:xfrm>
            <a:off x="5960525" y="2540400"/>
            <a:ext cx="2470200" cy="5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5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subTitle" idx="4"/>
          </p:nvPr>
        </p:nvSpPr>
        <p:spPr>
          <a:xfrm>
            <a:off x="5960525" y="3036075"/>
            <a:ext cx="24702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/>
          <p:nvPr/>
        </p:nvSpPr>
        <p:spPr>
          <a:xfrm flipH="1">
            <a:off x="6271875" y="78125"/>
            <a:ext cx="1224111" cy="473690"/>
          </a:xfrm>
          <a:custGeom>
            <a:avLst/>
            <a:gdLst/>
            <a:ahLst/>
            <a:cxnLst/>
            <a:rect l="l" t="t" r="r" b="b"/>
            <a:pathLst>
              <a:path w="30460" h="11787" extrusionOk="0">
                <a:moveTo>
                  <a:pt x="16431" y="1"/>
                </a:moveTo>
                <a:cubicBezTo>
                  <a:pt x="16423" y="1"/>
                  <a:pt x="16416" y="1"/>
                  <a:pt x="16408" y="1"/>
                </a:cubicBezTo>
                <a:cubicBezTo>
                  <a:pt x="10714" y="15"/>
                  <a:pt x="10445" y="6248"/>
                  <a:pt x="10445" y="6248"/>
                </a:cubicBezTo>
                <a:cubicBezTo>
                  <a:pt x="10445" y="6248"/>
                  <a:pt x="9043" y="4892"/>
                  <a:pt x="7104" y="4892"/>
                </a:cubicBezTo>
                <a:cubicBezTo>
                  <a:pt x="6656" y="4892"/>
                  <a:pt x="6180" y="4965"/>
                  <a:pt x="5685" y="5143"/>
                </a:cubicBezTo>
                <a:cubicBezTo>
                  <a:pt x="3051" y="6092"/>
                  <a:pt x="3164" y="9081"/>
                  <a:pt x="3164" y="9081"/>
                </a:cubicBezTo>
                <a:cubicBezTo>
                  <a:pt x="2902" y="9033"/>
                  <a:pt x="2664" y="9012"/>
                  <a:pt x="2447" y="9012"/>
                </a:cubicBezTo>
                <a:cubicBezTo>
                  <a:pt x="0" y="9012"/>
                  <a:pt x="359" y="11786"/>
                  <a:pt x="359" y="11786"/>
                </a:cubicBezTo>
                <a:lnTo>
                  <a:pt x="30176" y="11715"/>
                </a:lnTo>
                <a:cubicBezTo>
                  <a:pt x="30176" y="11715"/>
                  <a:pt x="30460" y="10214"/>
                  <a:pt x="29921" y="9647"/>
                </a:cubicBezTo>
                <a:cubicBezTo>
                  <a:pt x="29503" y="9181"/>
                  <a:pt x="28903" y="8927"/>
                  <a:pt x="28284" y="8927"/>
                </a:cubicBezTo>
                <a:cubicBezTo>
                  <a:pt x="28169" y="8927"/>
                  <a:pt x="28053" y="8935"/>
                  <a:pt x="27938" y="8953"/>
                </a:cubicBezTo>
                <a:cubicBezTo>
                  <a:pt x="27938" y="8953"/>
                  <a:pt x="28703" y="7083"/>
                  <a:pt x="26819" y="5497"/>
                </a:cubicBezTo>
                <a:cubicBezTo>
                  <a:pt x="26143" y="4927"/>
                  <a:pt x="25423" y="4745"/>
                  <a:pt x="24778" y="4745"/>
                </a:cubicBezTo>
                <a:cubicBezTo>
                  <a:pt x="23625" y="4745"/>
                  <a:pt x="22712" y="5327"/>
                  <a:pt x="22712" y="5327"/>
                </a:cubicBezTo>
                <a:cubicBezTo>
                  <a:pt x="22712" y="5327"/>
                  <a:pt x="22104" y="1"/>
                  <a:pt x="16431" y="1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subTitle" idx="5"/>
          </p:nvPr>
        </p:nvSpPr>
        <p:spPr>
          <a:xfrm>
            <a:off x="3336900" y="2540400"/>
            <a:ext cx="2470200" cy="5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5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6"/>
          </p:nvPr>
        </p:nvSpPr>
        <p:spPr>
          <a:xfrm>
            <a:off x="3336875" y="3036075"/>
            <a:ext cx="24702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248663" y="1640099"/>
            <a:ext cx="759754" cy="294090"/>
          </a:xfrm>
          <a:custGeom>
            <a:avLst/>
            <a:gdLst/>
            <a:ahLst/>
            <a:cxnLst/>
            <a:rect l="l" t="t" r="r" b="b"/>
            <a:pathLst>
              <a:path w="30448" h="11786" extrusionOk="0">
                <a:moveTo>
                  <a:pt x="16433" y="0"/>
                </a:moveTo>
                <a:cubicBezTo>
                  <a:pt x="16426" y="0"/>
                  <a:pt x="16418" y="0"/>
                  <a:pt x="16410" y="0"/>
                </a:cubicBezTo>
                <a:cubicBezTo>
                  <a:pt x="10716" y="15"/>
                  <a:pt x="10433" y="6233"/>
                  <a:pt x="10433" y="6233"/>
                </a:cubicBezTo>
                <a:cubicBezTo>
                  <a:pt x="10433" y="6233"/>
                  <a:pt x="9036" y="4883"/>
                  <a:pt x="7089" y="4883"/>
                </a:cubicBezTo>
                <a:cubicBezTo>
                  <a:pt x="6642" y="4883"/>
                  <a:pt x="6167" y="4954"/>
                  <a:pt x="5673" y="5128"/>
                </a:cubicBezTo>
                <a:cubicBezTo>
                  <a:pt x="3039" y="6077"/>
                  <a:pt x="3166" y="9080"/>
                  <a:pt x="3166" y="9080"/>
                </a:cubicBezTo>
                <a:cubicBezTo>
                  <a:pt x="2904" y="9033"/>
                  <a:pt x="2666" y="9011"/>
                  <a:pt x="2449" y="9011"/>
                </a:cubicBezTo>
                <a:cubicBezTo>
                  <a:pt x="1" y="9011"/>
                  <a:pt x="347" y="11786"/>
                  <a:pt x="347" y="11786"/>
                </a:cubicBezTo>
                <a:lnTo>
                  <a:pt x="30179" y="11715"/>
                </a:lnTo>
                <a:cubicBezTo>
                  <a:pt x="30179" y="11715"/>
                  <a:pt x="30448" y="10213"/>
                  <a:pt x="29924" y="9647"/>
                </a:cubicBezTo>
                <a:cubicBezTo>
                  <a:pt x="29498" y="9185"/>
                  <a:pt x="28914" y="8921"/>
                  <a:pt x="28303" y="8921"/>
                </a:cubicBezTo>
                <a:cubicBezTo>
                  <a:pt x="28183" y="8921"/>
                  <a:pt x="28062" y="8932"/>
                  <a:pt x="27941" y="8953"/>
                </a:cubicBezTo>
                <a:cubicBezTo>
                  <a:pt x="27941" y="8953"/>
                  <a:pt x="28691" y="7083"/>
                  <a:pt x="26808" y="5496"/>
                </a:cubicBezTo>
                <a:cubicBezTo>
                  <a:pt x="26136" y="4927"/>
                  <a:pt x="25418" y="4744"/>
                  <a:pt x="24772" y="4744"/>
                </a:cubicBezTo>
                <a:cubicBezTo>
                  <a:pt x="23619" y="4744"/>
                  <a:pt x="22700" y="5326"/>
                  <a:pt x="22700" y="5326"/>
                </a:cubicBezTo>
                <a:cubicBezTo>
                  <a:pt x="22700" y="5326"/>
                  <a:pt x="22106" y="0"/>
                  <a:pt x="16433" y="0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8567274" y="1506700"/>
            <a:ext cx="1157722" cy="560896"/>
          </a:xfrm>
          <a:custGeom>
            <a:avLst/>
            <a:gdLst/>
            <a:ahLst/>
            <a:cxnLst/>
            <a:rect l="l" t="t" r="r" b="b"/>
            <a:pathLst>
              <a:path w="24327" h="11786" extrusionOk="0">
                <a:moveTo>
                  <a:pt x="16409" y="0"/>
                </a:moveTo>
                <a:cubicBezTo>
                  <a:pt x="10714" y="14"/>
                  <a:pt x="10445" y="6247"/>
                  <a:pt x="10445" y="6247"/>
                </a:cubicBezTo>
                <a:cubicBezTo>
                  <a:pt x="10445" y="6247"/>
                  <a:pt x="9043" y="4892"/>
                  <a:pt x="7105" y="4892"/>
                </a:cubicBezTo>
                <a:cubicBezTo>
                  <a:pt x="6657" y="4892"/>
                  <a:pt x="6180" y="4964"/>
                  <a:pt x="5686" y="5142"/>
                </a:cubicBezTo>
                <a:cubicBezTo>
                  <a:pt x="3051" y="6091"/>
                  <a:pt x="3164" y="9080"/>
                  <a:pt x="3164" y="9080"/>
                </a:cubicBezTo>
                <a:cubicBezTo>
                  <a:pt x="2902" y="9033"/>
                  <a:pt x="2664" y="9011"/>
                  <a:pt x="2448" y="9011"/>
                </a:cubicBezTo>
                <a:cubicBezTo>
                  <a:pt x="1" y="9011"/>
                  <a:pt x="360" y="11785"/>
                  <a:pt x="360" y="11785"/>
                </a:cubicBezTo>
                <a:lnTo>
                  <a:pt x="24327" y="11729"/>
                </a:lnTo>
                <a:lnTo>
                  <a:pt x="24327" y="4788"/>
                </a:lnTo>
                <a:cubicBezTo>
                  <a:pt x="23760" y="4859"/>
                  <a:pt x="23208" y="5043"/>
                  <a:pt x="22712" y="5340"/>
                </a:cubicBezTo>
                <a:cubicBezTo>
                  <a:pt x="22712" y="5340"/>
                  <a:pt x="22117" y="0"/>
                  <a:pt x="16409" y="0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-941920" y="4588467"/>
            <a:ext cx="10983600" cy="646750"/>
          </a:xfrm>
          <a:custGeom>
            <a:avLst/>
            <a:gdLst/>
            <a:ahLst/>
            <a:cxnLst/>
            <a:rect l="l" t="t" r="r" b="b"/>
            <a:pathLst>
              <a:path w="439344" h="25870" extrusionOk="0">
                <a:moveTo>
                  <a:pt x="34016" y="6083"/>
                </a:moveTo>
                <a:cubicBezTo>
                  <a:pt x="46795" y="2090"/>
                  <a:pt x="76346" y="66"/>
                  <a:pt x="105897" y="13"/>
                </a:cubicBezTo>
                <a:cubicBezTo>
                  <a:pt x="135448" y="-40"/>
                  <a:pt x="174051" y="4113"/>
                  <a:pt x="211323" y="5763"/>
                </a:cubicBezTo>
                <a:cubicBezTo>
                  <a:pt x="248595" y="7414"/>
                  <a:pt x="296462" y="10502"/>
                  <a:pt x="329527" y="9916"/>
                </a:cubicBezTo>
                <a:cubicBezTo>
                  <a:pt x="362592" y="9330"/>
                  <a:pt x="394274" y="1344"/>
                  <a:pt x="409715" y="2249"/>
                </a:cubicBezTo>
                <a:cubicBezTo>
                  <a:pt x="425156" y="3154"/>
                  <a:pt x="422920" y="11673"/>
                  <a:pt x="422174" y="15347"/>
                </a:cubicBezTo>
                <a:cubicBezTo>
                  <a:pt x="421429" y="19021"/>
                  <a:pt x="470734" y="22855"/>
                  <a:pt x="405242" y="24293"/>
                </a:cubicBezTo>
                <a:cubicBezTo>
                  <a:pt x="339750" y="25731"/>
                  <a:pt x="91094" y="27008"/>
                  <a:pt x="29223" y="23973"/>
                </a:cubicBezTo>
                <a:cubicBezTo>
                  <a:pt x="-32648" y="20938"/>
                  <a:pt x="21237" y="10076"/>
                  <a:pt x="34016" y="60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grpSp>
        <p:nvGrpSpPr>
          <p:cNvPr id="229" name="Google Shape;229;p17"/>
          <p:cNvGrpSpPr/>
          <p:nvPr/>
        </p:nvGrpSpPr>
        <p:grpSpPr>
          <a:xfrm>
            <a:off x="3156199" y="4470500"/>
            <a:ext cx="2561375" cy="637272"/>
            <a:chOff x="3156199" y="4470500"/>
            <a:chExt cx="2561375" cy="637272"/>
          </a:xfrm>
        </p:grpSpPr>
        <p:sp>
          <p:nvSpPr>
            <p:cNvPr id="230" name="Google Shape;230;p17"/>
            <p:cNvSpPr/>
            <p:nvPr/>
          </p:nvSpPr>
          <p:spPr>
            <a:xfrm>
              <a:off x="3156199" y="4753197"/>
              <a:ext cx="2561375" cy="354575"/>
            </a:xfrm>
            <a:custGeom>
              <a:avLst/>
              <a:gdLst/>
              <a:ahLst/>
              <a:cxnLst/>
              <a:rect l="l" t="t" r="r" b="b"/>
              <a:pathLst>
                <a:path w="102455" h="14183" extrusionOk="0">
                  <a:moveTo>
                    <a:pt x="11297" y="133"/>
                  </a:moveTo>
                  <a:cubicBezTo>
                    <a:pt x="-3718" y="-399"/>
                    <a:pt x="9" y="2529"/>
                    <a:pt x="1713" y="3966"/>
                  </a:cubicBezTo>
                  <a:cubicBezTo>
                    <a:pt x="3417" y="5404"/>
                    <a:pt x="14545" y="7320"/>
                    <a:pt x="21520" y="8758"/>
                  </a:cubicBezTo>
                  <a:cubicBezTo>
                    <a:pt x="28495" y="10196"/>
                    <a:pt x="31105" y="11740"/>
                    <a:pt x="43564" y="12592"/>
                  </a:cubicBezTo>
                  <a:cubicBezTo>
                    <a:pt x="56024" y="13444"/>
                    <a:pt x="88237" y="14775"/>
                    <a:pt x="96277" y="13870"/>
                  </a:cubicBezTo>
                  <a:cubicBezTo>
                    <a:pt x="104317" y="12965"/>
                    <a:pt x="105967" y="9451"/>
                    <a:pt x="91804" y="7161"/>
                  </a:cubicBezTo>
                  <a:cubicBezTo>
                    <a:pt x="77641" y="4872"/>
                    <a:pt x="26312" y="666"/>
                    <a:pt x="11297" y="133"/>
                  </a:cubicBezTo>
                  <a:close/>
                </a:path>
              </a:pathLst>
            </a:custGeom>
            <a:solidFill>
              <a:srgbClr val="3A323D">
                <a:alpha val="68820"/>
              </a:srgbClr>
            </a:solidFill>
            <a:ln>
              <a:noFill/>
            </a:ln>
          </p:spPr>
        </p:sp>
        <p:grpSp>
          <p:nvGrpSpPr>
            <p:cNvPr id="231" name="Google Shape;231;p17"/>
            <p:cNvGrpSpPr/>
            <p:nvPr/>
          </p:nvGrpSpPr>
          <p:grpSpPr>
            <a:xfrm>
              <a:off x="3370125" y="4470500"/>
              <a:ext cx="2054700" cy="547700"/>
              <a:chOff x="3370125" y="4470500"/>
              <a:chExt cx="2054700" cy="547700"/>
            </a:xfrm>
          </p:grpSpPr>
          <p:grpSp>
            <p:nvGrpSpPr>
              <p:cNvPr id="232" name="Google Shape;232;p17"/>
              <p:cNvGrpSpPr/>
              <p:nvPr/>
            </p:nvGrpSpPr>
            <p:grpSpPr>
              <a:xfrm>
                <a:off x="3370125" y="4470500"/>
                <a:ext cx="818050" cy="409025"/>
                <a:chOff x="4458925" y="4155875"/>
                <a:chExt cx="818050" cy="409025"/>
              </a:xfrm>
            </p:grpSpPr>
            <p:sp>
              <p:nvSpPr>
                <p:cNvPr id="233" name="Google Shape;233;p17"/>
                <p:cNvSpPr/>
                <p:nvPr/>
              </p:nvSpPr>
              <p:spPr>
                <a:xfrm>
                  <a:off x="4458925" y="4155875"/>
                  <a:ext cx="818050" cy="40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22" h="16361" extrusionOk="0">
                      <a:moveTo>
                        <a:pt x="16361" y="0"/>
                      </a:moveTo>
                      <a:cubicBezTo>
                        <a:pt x="7324" y="0"/>
                        <a:pt x="0" y="7323"/>
                        <a:pt x="0" y="16361"/>
                      </a:cubicBezTo>
                      <a:lnTo>
                        <a:pt x="32721" y="16361"/>
                      </a:lnTo>
                      <a:cubicBezTo>
                        <a:pt x="32707" y="7323"/>
                        <a:pt x="25398" y="0"/>
                        <a:pt x="163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17"/>
                <p:cNvSpPr/>
                <p:nvPr/>
              </p:nvSpPr>
              <p:spPr>
                <a:xfrm>
                  <a:off x="4560950" y="4201100"/>
                  <a:ext cx="621825" cy="36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73" h="14453" extrusionOk="0">
                      <a:moveTo>
                        <a:pt x="12301" y="1"/>
                      </a:moveTo>
                      <a:cubicBezTo>
                        <a:pt x="12096" y="1"/>
                        <a:pt x="11890" y="139"/>
                        <a:pt x="11912" y="415"/>
                      </a:cubicBezTo>
                      <a:lnTo>
                        <a:pt x="11912" y="12767"/>
                      </a:lnTo>
                      <a:lnTo>
                        <a:pt x="4220" y="3191"/>
                      </a:lnTo>
                      <a:cubicBezTo>
                        <a:pt x="4135" y="3095"/>
                        <a:pt x="4034" y="3055"/>
                        <a:pt x="3936" y="3055"/>
                      </a:cubicBezTo>
                      <a:cubicBezTo>
                        <a:pt x="3657" y="3055"/>
                        <a:pt x="3401" y="3380"/>
                        <a:pt x="3611" y="3673"/>
                      </a:cubicBezTo>
                      <a:lnTo>
                        <a:pt x="11260" y="13220"/>
                      </a:lnTo>
                      <a:lnTo>
                        <a:pt x="11260" y="13220"/>
                      </a:lnTo>
                      <a:lnTo>
                        <a:pt x="693" y="8928"/>
                      </a:lnTo>
                      <a:cubicBezTo>
                        <a:pt x="646" y="8912"/>
                        <a:pt x="600" y="8905"/>
                        <a:pt x="557" y="8905"/>
                      </a:cubicBezTo>
                      <a:cubicBezTo>
                        <a:pt x="178" y="8905"/>
                        <a:pt x="1" y="9472"/>
                        <a:pt x="395" y="9650"/>
                      </a:cubicBezTo>
                      <a:lnTo>
                        <a:pt x="12138" y="14424"/>
                      </a:lnTo>
                      <a:cubicBezTo>
                        <a:pt x="12195" y="14438"/>
                        <a:pt x="12237" y="14452"/>
                        <a:pt x="12294" y="14452"/>
                      </a:cubicBezTo>
                      <a:cubicBezTo>
                        <a:pt x="12351" y="14452"/>
                        <a:pt x="12393" y="14438"/>
                        <a:pt x="12436" y="14424"/>
                      </a:cubicBezTo>
                      <a:lnTo>
                        <a:pt x="24575" y="9353"/>
                      </a:lnTo>
                      <a:cubicBezTo>
                        <a:pt x="24773" y="9282"/>
                        <a:pt x="24873" y="9041"/>
                        <a:pt x="24788" y="8843"/>
                      </a:cubicBezTo>
                      <a:cubicBezTo>
                        <a:pt x="24723" y="8693"/>
                        <a:pt x="24578" y="8600"/>
                        <a:pt x="24426" y="8600"/>
                      </a:cubicBezTo>
                      <a:cubicBezTo>
                        <a:pt x="24376" y="8600"/>
                        <a:pt x="24326" y="8610"/>
                        <a:pt x="24278" y="8631"/>
                      </a:cubicBezTo>
                      <a:lnTo>
                        <a:pt x="13413" y="13163"/>
                      </a:lnTo>
                      <a:lnTo>
                        <a:pt x="21473" y="3673"/>
                      </a:lnTo>
                      <a:cubicBezTo>
                        <a:pt x="21726" y="3378"/>
                        <a:pt x="21461" y="3019"/>
                        <a:pt x="21169" y="3019"/>
                      </a:cubicBezTo>
                      <a:cubicBezTo>
                        <a:pt x="21068" y="3019"/>
                        <a:pt x="20965" y="3062"/>
                        <a:pt x="20878" y="3163"/>
                      </a:cubicBezTo>
                      <a:lnTo>
                        <a:pt x="12691" y="12809"/>
                      </a:lnTo>
                      <a:lnTo>
                        <a:pt x="12691" y="415"/>
                      </a:lnTo>
                      <a:cubicBezTo>
                        <a:pt x="12712" y="139"/>
                        <a:pt x="12507" y="1"/>
                        <a:pt x="123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" name="Google Shape;235;p17"/>
              <p:cNvGrpSpPr/>
              <p:nvPr/>
            </p:nvGrpSpPr>
            <p:grpSpPr>
              <a:xfrm>
                <a:off x="3988450" y="4553275"/>
                <a:ext cx="818050" cy="409025"/>
                <a:chOff x="4458925" y="4155875"/>
                <a:chExt cx="818050" cy="409025"/>
              </a:xfrm>
            </p:grpSpPr>
            <p:sp>
              <p:nvSpPr>
                <p:cNvPr id="236" name="Google Shape;236;p17"/>
                <p:cNvSpPr/>
                <p:nvPr/>
              </p:nvSpPr>
              <p:spPr>
                <a:xfrm>
                  <a:off x="4458925" y="4155875"/>
                  <a:ext cx="818050" cy="40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22" h="16361" extrusionOk="0">
                      <a:moveTo>
                        <a:pt x="16361" y="0"/>
                      </a:moveTo>
                      <a:cubicBezTo>
                        <a:pt x="7324" y="0"/>
                        <a:pt x="0" y="7323"/>
                        <a:pt x="0" y="16361"/>
                      </a:cubicBezTo>
                      <a:lnTo>
                        <a:pt x="32721" y="16361"/>
                      </a:lnTo>
                      <a:cubicBezTo>
                        <a:pt x="32707" y="7323"/>
                        <a:pt x="25398" y="0"/>
                        <a:pt x="163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17"/>
                <p:cNvSpPr/>
                <p:nvPr/>
              </p:nvSpPr>
              <p:spPr>
                <a:xfrm>
                  <a:off x="4560950" y="4201100"/>
                  <a:ext cx="621825" cy="36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73" h="14453" extrusionOk="0">
                      <a:moveTo>
                        <a:pt x="12301" y="1"/>
                      </a:moveTo>
                      <a:cubicBezTo>
                        <a:pt x="12096" y="1"/>
                        <a:pt x="11890" y="139"/>
                        <a:pt x="11912" y="415"/>
                      </a:cubicBezTo>
                      <a:lnTo>
                        <a:pt x="11912" y="12767"/>
                      </a:lnTo>
                      <a:lnTo>
                        <a:pt x="4220" y="3191"/>
                      </a:lnTo>
                      <a:cubicBezTo>
                        <a:pt x="4135" y="3095"/>
                        <a:pt x="4034" y="3055"/>
                        <a:pt x="3936" y="3055"/>
                      </a:cubicBezTo>
                      <a:cubicBezTo>
                        <a:pt x="3657" y="3055"/>
                        <a:pt x="3401" y="3380"/>
                        <a:pt x="3611" y="3673"/>
                      </a:cubicBezTo>
                      <a:lnTo>
                        <a:pt x="11260" y="13220"/>
                      </a:lnTo>
                      <a:lnTo>
                        <a:pt x="11260" y="13220"/>
                      </a:lnTo>
                      <a:lnTo>
                        <a:pt x="693" y="8928"/>
                      </a:lnTo>
                      <a:cubicBezTo>
                        <a:pt x="646" y="8912"/>
                        <a:pt x="600" y="8905"/>
                        <a:pt x="557" y="8905"/>
                      </a:cubicBezTo>
                      <a:cubicBezTo>
                        <a:pt x="178" y="8905"/>
                        <a:pt x="1" y="9472"/>
                        <a:pt x="395" y="9650"/>
                      </a:cubicBezTo>
                      <a:lnTo>
                        <a:pt x="12138" y="14424"/>
                      </a:lnTo>
                      <a:cubicBezTo>
                        <a:pt x="12195" y="14438"/>
                        <a:pt x="12237" y="14452"/>
                        <a:pt x="12294" y="14452"/>
                      </a:cubicBezTo>
                      <a:cubicBezTo>
                        <a:pt x="12351" y="14452"/>
                        <a:pt x="12393" y="14438"/>
                        <a:pt x="12436" y="14424"/>
                      </a:cubicBezTo>
                      <a:lnTo>
                        <a:pt x="24575" y="9353"/>
                      </a:lnTo>
                      <a:cubicBezTo>
                        <a:pt x="24773" y="9282"/>
                        <a:pt x="24873" y="9041"/>
                        <a:pt x="24788" y="8843"/>
                      </a:cubicBezTo>
                      <a:cubicBezTo>
                        <a:pt x="24723" y="8693"/>
                        <a:pt x="24578" y="8600"/>
                        <a:pt x="24426" y="8600"/>
                      </a:cubicBezTo>
                      <a:cubicBezTo>
                        <a:pt x="24376" y="8600"/>
                        <a:pt x="24326" y="8610"/>
                        <a:pt x="24278" y="8631"/>
                      </a:cubicBezTo>
                      <a:lnTo>
                        <a:pt x="13413" y="13163"/>
                      </a:lnTo>
                      <a:lnTo>
                        <a:pt x="21473" y="3673"/>
                      </a:lnTo>
                      <a:cubicBezTo>
                        <a:pt x="21726" y="3378"/>
                        <a:pt x="21461" y="3019"/>
                        <a:pt x="21169" y="3019"/>
                      </a:cubicBezTo>
                      <a:cubicBezTo>
                        <a:pt x="21068" y="3019"/>
                        <a:pt x="20965" y="3062"/>
                        <a:pt x="20878" y="3163"/>
                      </a:cubicBezTo>
                      <a:lnTo>
                        <a:pt x="12691" y="12809"/>
                      </a:lnTo>
                      <a:lnTo>
                        <a:pt x="12691" y="415"/>
                      </a:lnTo>
                      <a:cubicBezTo>
                        <a:pt x="12712" y="139"/>
                        <a:pt x="12507" y="1"/>
                        <a:pt x="123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" name="Google Shape;238;p17"/>
              <p:cNvGrpSpPr/>
              <p:nvPr/>
            </p:nvGrpSpPr>
            <p:grpSpPr>
              <a:xfrm>
                <a:off x="4606775" y="4609175"/>
                <a:ext cx="818050" cy="409025"/>
                <a:chOff x="4458925" y="4155875"/>
                <a:chExt cx="818050" cy="409025"/>
              </a:xfrm>
            </p:grpSpPr>
            <p:sp>
              <p:nvSpPr>
                <p:cNvPr id="239" name="Google Shape;239;p17"/>
                <p:cNvSpPr/>
                <p:nvPr/>
              </p:nvSpPr>
              <p:spPr>
                <a:xfrm>
                  <a:off x="4458925" y="4155875"/>
                  <a:ext cx="818050" cy="40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22" h="16361" extrusionOk="0">
                      <a:moveTo>
                        <a:pt x="16361" y="0"/>
                      </a:moveTo>
                      <a:cubicBezTo>
                        <a:pt x="7324" y="0"/>
                        <a:pt x="0" y="7323"/>
                        <a:pt x="0" y="16361"/>
                      </a:cubicBezTo>
                      <a:lnTo>
                        <a:pt x="32721" y="16361"/>
                      </a:lnTo>
                      <a:cubicBezTo>
                        <a:pt x="32707" y="7323"/>
                        <a:pt x="25398" y="0"/>
                        <a:pt x="16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17"/>
                <p:cNvSpPr/>
                <p:nvPr/>
              </p:nvSpPr>
              <p:spPr>
                <a:xfrm>
                  <a:off x="4560950" y="4201100"/>
                  <a:ext cx="621825" cy="36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73" h="14453" extrusionOk="0">
                      <a:moveTo>
                        <a:pt x="12301" y="1"/>
                      </a:moveTo>
                      <a:cubicBezTo>
                        <a:pt x="12096" y="1"/>
                        <a:pt x="11890" y="139"/>
                        <a:pt x="11912" y="415"/>
                      </a:cubicBezTo>
                      <a:lnTo>
                        <a:pt x="11912" y="12767"/>
                      </a:lnTo>
                      <a:lnTo>
                        <a:pt x="4220" y="3191"/>
                      </a:lnTo>
                      <a:cubicBezTo>
                        <a:pt x="4135" y="3095"/>
                        <a:pt x="4034" y="3055"/>
                        <a:pt x="3936" y="3055"/>
                      </a:cubicBezTo>
                      <a:cubicBezTo>
                        <a:pt x="3657" y="3055"/>
                        <a:pt x="3401" y="3380"/>
                        <a:pt x="3611" y="3673"/>
                      </a:cubicBezTo>
                      <a:lnTo>
                        <a:pt x="11260" y="13220"/>
                      </a:lnTo>
                      <a:lnTo>
                        <a:pt x="11260" y="13220"/>
                      </a:lnTo>
                      <a:lnTo>
                        <a:pt x="693" y="8928"/>
                      </a:lnTo>
                      <a:cubicBezTo>
                        <a:pt x="646" y="8912"/>
                        <a:pt x="600" y="8905"/>
                        <a:pt x="557" y="8905"/>
                      </a:cubicBezTo>
                      <a:cubicBezTo>
                        <a:pt x="178" y="8905"/>
                        <a:pt x="1" y="9472"/>
                        <a:pt x="395" y="9650"/>
                      </a:cubicBezTo>
                      <a:lnTo>
                        <a:pt x="12138" y="14424"/>
                      </a:lnTo>
                      <a:cubicBezTo>
                        <a:pt x="12195" y="14438"/>
                        <a:pt x="12237" y="14452"/>
                        <a:pt x="12294" y="14452"/>
                      </a:cubicBezTo>
                      <a:cubicBezTo>
                        <a:pt x="12351" y="14452"/>
                        <a:pt x="12393" y="14438"/>
                        <a:pt x="12436" y="14424"/>
                      </a:cubicBezTo>
                      <a:lnTo>
                        <a:pt x="24575" y="9353"/>
                      </a:lnTo>
                      <a:cubicBezTo>
                        <a:pt x="24773" y="9282"/>
                        <a:pt x="24873" y="9041"/>
                        <a:pt x="24788" y="8843"/>
                      </a:cubicBezTo>
                      <a:cubicBezTo>
                        <a:pt x="24723" y="8693"/>
                        <a:pt x="24578" y="8600"/>
                        <a:pt x="24426" y="8600"/>
                      </a:cubicBezTo>
                      <a:cubicBezTo>
                        <a:pt x="24376" y="8600"/>
                        <a:pt x="24326" y="8610"/>
                        <a:pt x="24278" y="8631"/>
                      </a:cubicBezTo>
                      <a:lnTo>
                        <a:pt x="13413" y="13163"/>
                      </a:lnTo>
                      <a:lnTo>
                        <a:pt x="21473" y="3673"/>
                      </a:lnTo>
                      <a:cubicBezTo>
                        <a:pt x="21726" y="3378"/>
                        <a:pt x="21461" y="3019"/>
                        <a:pt x="21169" y="3019"/>
                      </a:cubicBezTo>
                      <a:cubicBezTo>
                        <a:pt x="21068" y="3019"/>
                        <a:pt x="20965" y="3062"/>
                        <a:pt x="20878" y="3163"/>
                      </a:cubicBezTo>
                      <a:lnTo>
                        <a:pt x="12691" y="12809"/>
                      </a:lnTo>
                      <a:lnTo>
                        <a:pt x="12691" y="415"/>
                      </a:lnTo>
                      <a:cubicBezTo>
                        <a:pt x="12712" y="139"/>
                        <a:pt x="12507" y="1"/>
                        <a:pt x="123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/>
          <p:nvPr/>
        </p:nvSpPr>
        <p:spPr>
          <a:xfrm flipH="1">
            <a:off x="-321591" y="4474136"/>
            <a:ext cx="10468350" cy="1201700"/>
          </a:xfrm>
          <a:custGeom>
            <a:avLst/>
            <a:gdLst/>
            <a:ahLst/>
            <a:cxnLst/>
            <a:rect l="l" t="t" r="r" b="b"/>
            <a:pathLst>
              <a:path w="418734" h="48068" extrusionOk="0">
                <a:moveTo>
                  <a:pt x="8113" y="38410"/>
                </a:moveTo>
                <a:cubicBezTo>
                  <a:pt x="1636" y="31235"/>
                  <a:pt x="-6174" y="8692"/>
                  <a:pt x="8113" y="2977"/>
                </a:cubicBezTo>
                <a:cubicBezTo>
                  <a:pt x="22401" y="-2738"/>
                  <a:pt x="57961" y="1453"/>
                  <a:pt x="93838" y="4120"/>
                </a:cubicBezTo>
                <a:cubicBezTo>
                  <a:pt x="129716" y="6787"/>
                  <a:pt x="173213" y="19424"/>
                  <a:pt x="223378" y="18979"/>
                </a:cubicBezTo>
                <a:cubicBezTo>
                  <a:pt x="273543" y="18535"/>
                  <a:pt x="368793" y="-2674"/>
                  <a:pt x="394828" y="1453"/>
                </a:cubicBezTo>
                <a:cubicBezTo>
                  <a:pt x="420863" y="5581"/>
                  <a:pt x="437564" y="36315"/>
                  <a:pt x="379588" y="43744"/>
                </a:cubicBezTo>
                <a:cubicBezTo>
                  <a:pt x="321613" y="51174"/>
                  <a:pt x="108888" y="46919"/>
                  <a:pt x="46975" y="46030"/>
                </a:cubicBezTo>
                <a:cubicBezTo>
                  <a:pt x="-14937" y="45141"/>
                  <a:pt x="14590" y="45586"/>
                  <a:pt x="8113" y="384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grpSp>
        <p:nvGrpSpPr>
          <p:cNvPr id="243" name="Google Shape;243;p18"/>
          <p:cNvGrpSpPr/>
          <p:nvPr/>
        </p:nvGrpSpPr>
        <p:grpSpPr>
          <a:xfrm>
            <a:off x="7880625" y="2421788"/>
            <a:ext cx="1257900" cy="2356478"/>
            <a:chOff x="8092725" y="2668200"/>
            <a:chExt cx="1257900" cy="2356478"/>
          </a:xfrm>
        </p:grpSpPr>
        <p:sp>
          <p:nvSpPr>
            <p:cNvPr id="244" name="Google Shape;244;p18"/>
            <p:cNvSpPr/>
            <p:nvPr/>
          </p:nvSpPr>
          <p:spPr>
            <a:xfrm>
              <a:off x="8092725" y="2668200"/>
              <a:ext cx="1257900" cy="1257900"/>
            </a:xfrm>
            <a:prstGeom prst="ellipse">
              <a:avLst/>
            </a:prstGeom>
            <a:gradFill>
              <a:gsLst>
                <a:gs pos="0">
                  <a:srgbClr val="FFDA59">
                    <a:alpha val="40000"/>
                  </a:srgbClr>
                </a:gs>
                <a:gs pos="50000">
                  <a:srgbClr val="FFDA59">
                    <a:alpha val="0"/>
                  </a:srgbClr>
                </a:gs>
                <a:gs pos="100000">
                  <a:srgbClr val="FFDA5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" name="Google Shape;245;p18"/>
            <p:cNvGrpSpPr/>
            <p:nvPr/>
          </p:nvGrpSpPr>
          <p:grpSpPr>
            <a:xfrm>
              <a:off x="8407663" y="3102850"/>
              <a:ext cx="628000" cy="1921828"/>
              <a:chOff x="8407663" y="3102850"/>
              <a:chExt cx="628000" cy="1921828"/>
            </a:xfrm>
          </p:grpSpPr>
          <p:sp>
            <p:nvSpPr>
              <p:cNvPr id="246" name="Google Shape;246;p18"/>
              <p:cNvSpPr/>
              <p:nvPr/>
            </p:nvSpPr>
            <p:spPr>
              <a:xfrm>
                <a:off x="8407663" y="4915053"/>
                <a:ext cx="628000" cy="109624"/>
              </a:xfrm>
              <a:custGeom>
                <a:avLst/>
                <a:gdLst/>
                <a:ahLst/>
                <a:cxnLst/>
                <a:rect l="l" t="t" r="r" b="b"/>
                <a:pathLst>
                  <a:path w="25120" h="6873" extrusionOk="0">
                    <a:moveTo>
                      <a:pt x="12383" y="151"/>
                    </a:moveTo>
                    <a:cubicBezTo>
                      <a:pt x="15876" y="342"/>
                      <a:pt x="23527" y="1008"/>
                      <a:pt x="24765" y="2056"/>
                    </a:cubicBezTo>
                    <a:cubicBezTo>
                      <a:pt x="26003" y="3104"/>
                      <a:pt x="23781" y="5770"/>
                      <a:pt x="19812" y="6437"/>
                    </a:cubicBezTo>
                    <a:cubicBezTo>
                      <a:pt x="15843" y="7104"/>
                      <a:pt x="3620" y="6977"/>
                      <a:pt x="953" y="6056"/>
                    </a:cubicBezTo>
                    <a:cubicBezTo>
                      <a:pt x="-1714" y="5135"/>
                      <a:pt x="1905" y="1897"/>
                      <a:pt x="3810" y="913"/>
                    </a:cubicBezTo>
                    <a:cubicBezTo>
                      <a:pt x="5715" y="-71"/>
                      <a:pt x="8891" y="-39"/>
                      <a:pt x="12383" y="151"/>
                    </a:cubicBezTo>
                    <a:close/>
                  </a:path>
                </a:pathLst>
              </a:custGeom>
              <a:solidFill>
                <a:srgbClr val="3A323D">
                  <a:alpha val="68820"/>
                </a:srgbClr>
              </a:solidFill>
              <a:ln>
                <a:noFill/>
              </a:ln>
            </p:spPr>
          </p:sp>
          <p:grpSp>
            <p:nvGrpSpPr>
              <p:cNvPr id="247" name="Google Shape;247;p18"/>
              <p:cNvGrpSpPr/>
              <p:nvPr/>
            </p:nvGrpSpPr>
            <p:grpSpPr>
              <a:xfrm>
                <a:off x="8546025" y="3102850"/>
                <a:ext cx="377175" cy="1869425"/>
                <a:chOff x="1906750" y="908575"/>
                <a:chExt cx="377175" cy="1869425"/>
              </a:xfrm>
            </p:grpSpPr>
            <p:sp>
              <p:nvSpPr>
                <p:cNvPr id="248" name="Google Shape;248;p18"/>
                <p:cNvSpPr/>
                <p:nvPr/>
              </p:nvSpPr>
              <p:spPr>
                <a:xfrm>
                  <a:off x="1951725" y="1331025"/>
                  <a:ext cx="267025" cy="14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1" h="57879" extrusionOk="0">
                      <a:moveTo>
                        <a:pt x="4165" y="1"/>
                      </a:moveTo>
                      <a:lnTo>
                        <a:pt x="4165" y="55853"/>
                      </a:lnTo>
                      <a:lnTo>
                        <a:pt x="0" y="55853"/>
                      </a:lnTo>
                      <a:lnTo>
                        <a:pt x="0" y="57878"/>
                      </a:lnTo>
                      <a:lnTo>
                        <a:pt x="10681" y="57878"/>
                      </a:lnTo>
                      <a:lnTo>
                        <a:pt x="10681" y="55853"/>
                      </a:lnTo>
                      <a:lnTo>
                        <a:pt x="6502" y="55853"/>
                      </a:lnTo>
                      <a:lnTo>
                        <a:pt x="65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18"/>
                <p:cNvSpPr/>
                <p:nvPr/>
              </p:nvSpPr>
              <p:spPr>
                <a:xfrm>
                  <a:off x="2055825" y="1249925"/>
                  <a:ext cx="58825" cy="16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3" h="6503" extrusionOk="0">
                      <a:moveTo>
                        <a:pt x="1" y="1"/>
                      </a:moveTo>
                      <a:lnTo>
                        <a:pt x="1" y="6503"/>
                      </a:lnTo>
                      <a:cubicBezTo>
                        <a:pt x="227" y="6389"/>
                        <a:pt x="454" y="6304"/>
                        <a:pt x="681" y="6219"/>
                      </a:cubicBezTo>
                      <a:cubicBezTo>
                        <a:pt x="1117" y="6082"/>
                        <a:pt x="1572" y="6009"/>
                        <a:pt x="2030" y="6009"/>
                      </a:cubicBezTo>
                      <a:cubicBezTo>
                        <a:pt x="2137" y="6009"/>
                        <a:pt x="2245" y="6013"/>
                        <a:pt x="2352" y="6021"/>
                      </a:cubicBezTo>
                      <a:lnTo>
                        <a:pt x="235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18"/>
                <p:cNvSpPr/>
                <p:nvPr/>
              </p:nvSpPr>
              <p:spPr>
                <a:xfrm>
                  <a:off x="1906750" y="908575"/>
                  <a:ext cx="354850" cy="35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4" h="14194" extrusionOk="0">
                      <a:moveTo>
                        <a:pt x="7097" y="0"/>
                      </a:moveTo>
                      <a:cubicBezTo>
                        <a:pt x="3173" y="0"/>
                        <a:pt x="0" y="3173"/>
                        <a:pt x="0" y="7097"/>
                      </a:cubicBezTo>
                      <a:cubicBezTo>
                        <a:pt x="0" y="11020"/>
                        <a:pt x="3173" y="14193"/>
                        <a:pt x="7097" y="14193"/>
                      </a:cubicBezTo>
                      <a:cubicBezTo>
                        <a:pt x="11021" y="14193"/>
                        <a:pt x="14194" y="11020"/>
                        <a:pt x="14194" y="7097"/>
                      </a:cubicBezTo>
                      <a:cubicBezTo>
                        <a:pt x="14194" y="3173"/>
                        <a:pt x="11021" y="0"/>
                        <a:pt x="709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18"/>
                <p:cNvSpPr/>
                <p:nvPr/>
              </p:nvSpPr>
              <p:spPr>
                <a:xfrm>
                  <a:off x="1928700" y="952125"/>
                  <a:ext cx="355225" cy="31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9" h="12456" extrusionOk="0">
                      <a:moveTo>
                        <a:pt x="10865" y="0"/>
                      </a:moveTo>
                      <a:lnTo>
                        <a:pt x="10865" y="0"/>
                      </a:lnTo>
                      <a:cubicBezTo>
                        <a:pt x="11616" y="1388"/>
                        <a:pt x="12069" y="2918"/>
                        <a:pt x="11885" y="4519"/>
                      </a:cubicBezTo>
                      <a:cubicBezTo>
                        <a:pt x="11616" y="6870"/>
                        <a:pt x="10001" y="8825"/>
                        <a:pt x="7862" y="9717"/>
                      </a:cubicBezTo>
                      <a:cubicBezTo>
                        <a:pt x="6868" y="10130"/>
                        <a:pt x="5788" y="10335"/>
                        <a:pt x="4716" y="10335"/>
                      </a:cubicBezTo>
                      <a:cubicBezTo>
                        <a:pt x="2994" y="10335"/>
                        <a:pt x="1293" y="9807"/>
                        <a:pt x="1" y="8768"/>
                      </a:cubicBezTo>
                      <a:lnTo>
                        <a:pt x="1" y="8768"/>
                      </a:lnTo>
                      <a:cubicBezTo>
                        <a:pt x="1308" y="11156"/>
                        <a:pt x="3746" y="12456"/>
                        <a:pt x="6227" y="12456"/>
                      </a:cubicBezTo>
                      <a:cubicBezTo>
                        <a:pt x="7779" y="12456"/>
                        <a:pt x="9348" y="11947"/>
                        <a:pt x="10667" y="10879"/>
                      </a:cubicBezTo>
                      <a:cubicBezTo>
                        <a:pt x="14109" y="8103"/>
                        <a:pt x="14208" y="2904"/>
                        <a:pt x="10865" y="0"/>
                      </a:cubicBezTo>
                      <a:close/>
                    </a:path>
                  </a:pathLst>
                </a:custGeom>
                <a:solidFill>
                  <a:srgbClr val="3A323D">
                    <a:alpha val="2940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18"/>
                <p:cNvSpPr/>
                <p:nvPr/>
              </p:nvSpPr>
              <p:spPr>
                <a:xfrm>
                  <a:off x="1941800" y="937850"/>
                  <a:ext cx="160450" cy="15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8" h="6086" extrusionOk="0">
                      <a:moveTo>
                        <a:pt x="3776" y="1"/>
                      </a:moveTo>
                      <a:cubicBezTo>
                        <a:pt x="2841" y="1"/>
                        <a:pt x="1834" y="489"/>
                        <a:pt x="1120" y="1393"/>
                      </a:cubicBezTo>
                      <a:cubicBezTo>
                        <a:pt x="1" y="2795"/>
                        <a:pt x="29" y="4693"/>
                        <a:pt x="1191" y="5600"/>
                      </a:cubicBezTo>
                      <a:cubicBezTo>
                        <a:pt x="1606" y="5928"/>
                        <a:pt x="2112" y="6085"/>
                        <a:pt x="2643" y="6085"/>
                      </a:cubicBezTo>
                      <a:cubicBezTo>
                        <a:pt x="3577" y="6085"/>
                        <a:pt x="4585" y="5597"/>
                        <a:pt x="5298" y="4693"/>
                      </a:cubicBezTo>
                      <a:cubicBezTo>
                        <a:pt x="6417" y="3277"/>
                        <a:pt x="6375" y="1393"/>
                        <a:pt x="5228" y="486"/>
                      </a:cubicBezTo>
                      <a:cubicBezTo>
                        <a:pt x="4812" y="158"/>
                        <a:pt x="4306" y="1"/>
                        <a:pt x="3776" y="1"/>
                      </a:cubicBezTo>
                      <a:close/>
                    </a:path>
                  </a:pathLst>
                </a:custGeom>
                <a:solidFill>
                  <a:srgbClr val="F5FBFC">
                    <a:alpha val="505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18"/>
                <p:cNvSpPr/>
                <p:nvPr/>
              </p:nvSpPr>
              <p:spPr>
                <a:xfrm>
                  <a:off x="2020075" y="1249925"/>
                  <a:ext cx="129975" cy="10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9" h="4322" extrusionOk="0">
                      <a:moveTo>
                        <a:pt x="0" y="1"/>
                      </a:moveTo>
                      <a:lnTo>
                        <a:pt x="581" y="4321"/>
                      </a:lnTo>
                      <a:lnTo>
                        <a:pt x="4618" y="4321"/>
                      </a:lnTo>
                      <a:lnTo>
                        <a:pt x="519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4" name="Google Shape;254;p18"/>
          <p:cNvGrpSpPr/>
          <p:nvPr/>
        </p:nvGrpSpPr>
        <p:grpSpPr>
          <a:xfrm>
            <a:off x="297938" y="3479375"/>
            <a:ext cx="463225" cy="1187025"/>
            <a:chOff x="3573600" y="3608400"/>
            <a:chExt cx="463225" cy="1187025"/>
          </a:xfrm>
        </p:grpSpPr>
        <p:sp>
          <p:nvSpPr>
            <p:cNvPr id="255" name="Google Shape;255;p18"/>
            <p:cNvSpPr/>
            <p:nvPr/>
          </p:nvSpPr>
          <p:spPr>
            <a:xfrm>
              <a:off x="3573600" y="3608400"/>
              <a:ext cx="463225" cy="903375"/>
            </a:xfrm>
            <a:custGeom>
              <a:avLst/>
              <a:gdLst/>
              <a:ahLst/>
              <a:cxnLst/>
              <a:rect l="l" t="t" r="r" b="b"/>
              <a:pathLst>
                <a:path w="18529" h="36135" extrusionOk="0">
                  <a:moveTo>
                    <a:pt x="9265" y="0"/>
                  </a:moveTo>
                  <a:cubicBezTo>
                    <a:pt x="4137" y="0"/>
                    <a:pt x="1" y="4122"/>
                    <a:pt x="1" y="9250"/>
                  </a:cubicBezTo>
                  <a:lnTo>
                    <a:pt x="1" y="26871"/>
                  </a:lnTo>
                  <a:cubicBezTo>
                    <a:pt x="1" y="31999"/>
                    <a:pt x="4137" y="36135"/>
                    <a:pt x="9265" y="36135"/>
                  </a:cubicBezTo>
                  <a:cubicBezTo>
                    <a:pt x="14393" y="36135"/>
                    <a:pt x="18529" y="31999"/>
                    <a:pt x="18529" y="26871"/>
                  </a:cubicBezTo>
                  <a:lnTo>
                    <a:pt x="18529" y="9250"/>
                  </a:lnTo>
                  <a:cubicBezTo>
                    <a:pt x="18529" y="4122"/>
                    <a:pt x="14393" y="0"/>
                    <a:pt x="9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3586350" y="3608400"/>
              <a:ext cx="438075" cy="1187025"/>
            </a:xfrm>
            <a:custGeom>
              <a:avLst/>
              <a:gdLst/>
              <a:ahLst/>
              <a:cxnLst/>
              <a:rect l="l" t="t" r="r" b="b"/>
              <a:pathLst>
                <a:path w="17523" h="47481" extrusionOk="0">
                  <a:moveTo>
                    <a:pt x="8514" y="0"/>
                  </a:moveTo>
                  <a:lnTo>
                    <a:pt x="8514" y="6148"/>
                  </a:lnTo>
                  <a:lnTo>
                    <a:pt x="3358" y="3046"/>
                  </a:lnTo>
                  <a:lnTo>
                    <a:pt x="3103" y="3471"/>
                  </a:lnTo>
                  <a:lnTo>
                    <a:pt x="8514" y="6728"/>
                  </a:lnTo>
                  <a:lnTo>
                    <a:pt x="8514" y="11445"/>
                  </a:lnTo>
                  <a:lnTo>
                    <a:pt x="766" y="6771"/>
                  </a:lnTo>
                  <a:lnTo>
                    <a:pt x="497" y="7196"/>
                  </a:lnTo>
                  <a:lnTo>
                    <a:pt x="8514" y="12026"/>
                  </a:lnTo>
                  <a:lnTo>
                    <a:pt x="8514" y="16729"/>
                  </a:lnTo>
                  <a:lnTo>
                    <a:pt x="270" y="11771"/>
                  </a:lnTo>
                  <a:lnTo>
                    <a:pt x="1" y="12196"/>
                  </a:lnTo>
                  <a:lnTo>
                    <a:pt x="8514" y="17310"/>
                  </a:lnTo>
                  <a:lnTo>
                    <a:pt x="8514" y="22027"/>
                  </a:lnTo>
                  <a:lnTo>
                    <a:pt x="270" y="17055"/>
                  </a:lnTo>
                  <a:lnTo>
                    <a:pt x="1" y="17480"/>
                  </a:lnTo>
                  <a:lnTo>
                    <a:pt x="8514" y="22607"/>
                  </a:lnTo>
                  <a:lnTo>
                    <a:pt x="8514" y="27310"/>
                  </a:lnTo>
                  <a:lnTo>
                    <a:pt x="270" y="22352"/>
                  </a:lnTo>
                  <a:lnTo>
                    <a:pt x="1" y="22777"/>
                  </a:lnTo>
                  <a:lnTo>
                    <a:pt x="8514" y="27891"/>
                  </a:lnTo>
                  <a:lnTo>
                    <a:pt x="8514" y="32594"/>
                  </a:lnTo>
                  <a:lnTo>
                    <a:pt x="426" y="27735"/>
                  </a:lnTo>
                  <a:lnTo>
                    <a:pt x="171" y="28160"/>
                  </a:lnTo>
                  <a:lnTo>
                    <a:pt x="8514" y="33174"/>
                  </a:lnTo>
                  <a:lnTo>
                    <a:pt x="8514" y="47481"/>
                  </a:lnTo>
                  <a:lnTo>
                    <a:pt x="9010" y="47481"/>
                  </a:lnTo>
                  <a:lnTo>
                    <a:pt x="9010" y="33203"/>
                  </a:lnTo>
                  <a:lnTo>
                    <a:pt x="17480" y="27353"/>
                  </a:lnTo>
                  <a:lnTo>
                    <a:pt x="17197" y="26942"/>
                  </a:lnTo>
                  <a:lnTo>
                    <a:pt x="9010" y="32594"/>
                  </a:lnTo>
                  <a:lnTo>
                    <a:pt x="9010" y="27905"/>
                  </a:lnTo>
                  <a:lnTo>
                    <a:pt x="17523" y="22041"/>
                  </a:lnTo>
                  <a:lnTo>
                    <a:pt x="17240" y="21630"/>
                  </a:lnTo>
                  <a:lnTo>
                    <a:pt x="9010" y="27310"/>
                  </a:lnTo>
                  <a:lnTo>
                    <a:pt x="9010" y="22622"/>
                  </a:lnTo>
                  <a:lnTo>
                    <a:pt x="17523" y="16743"/>
                  </a:lnTo>
                  <a:lnTo>
                    <a:pt x="17240" y="16332"/>
                  </a:lnTo>
                  <a:lnTo>
                    <a:pt x="9010" y="22012"/>
                  </a:lnTo>
                  <a:lnTo>
                    <a:pt x="9010" y="17324"/>
                  </a:lnTo>
                  <a:lnTo>
                    <a:pt x="17523" y="11460"/>
                  </a:lnTo>
                  <a:lnTo>
                    <a:pt x="17240" y="11049"/>
                  </a:lnTo>
                  <a:lnTo>
                    <a:pt x="9010" y="16729"/>
                  </a:lnTo>
                  <a:lnTo>
                    <a:pt x="9010" y="12040"/>
                  </a:lnTo>
                  <a:lnTo>
                    <a:pt x="16815" y="6658"/>
                  </a:lnTo>
                  <a:lnTo>
                    <a:pt x="16531" y="6247"/>
                  </a:lnTo>
                  <a:lnTo>
                    <a:pt x="9010" y="11431"/>
                  </a:lnTo>
                  <a:lnTo>
                    <a:pt x="9010" y="6757"/>
                  </a:lnTo>
                  <a:lnTo>
                    <a:pt x="14407" y="3031"/>
                  </a:lnTo>
                  <a:lnTo>
                    <a:pt x="14024" y="2734"/>
                  </a:lnTo>
                  <a:lnTo>
                    <a:pt x="13911" y="2904"/>
                  </a:lnTo>
                  <a:lnTo>
                    <a:pt x="13840" y="2805"/>
                  </a:lnTo>
                  <a:lnTo>
                    <a:pt x="9010" y="6148"/>
                  </a:lnTo>
                  <a:lnTo>
                    <a:pt x="90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8"/>
          <p:cNvSpPr txBox="1">
            <a:spLocks noGrp="1"/>
          </p:cNvSpPr>
          <p:nvPr>
            <p:ph type="subTitle" idx="1"/>
          </p:nvPr>
        </p:nvSpPr>
        <p:spPr>
          <a:xfrm>
            <a:off x="2198636" y="1616192"/>
            <a:ext cx="20118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5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259" name="Google Shape;259;p18"/>
          <p:cNvSpPr txBox="1">
            <a:spLocks noGrp="1"/>
          </p:cNvSpPr>
          <p:nvPr>
            <p:ph type="subTitle" idx="2"/>
          </p:nvPr>
        </p:nvSpPr>
        <p:spPr>
          <a:xfrm>
            <a:off x="2198640" y="2089287"/>
            <a:ext cx="20118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8"/>
          <p:cNvSpPr/>
          <p:nvPr/>
        </p:nvSpPr>
        <p:spPr>
          <a:xfrm flipH="1">
            <a:off x="-4395" y="0"/>
            <a:ext cx="1078051" cy="522297"/>
          </a:xfrm>
          <a:custGeom>
            <a:avLst/>
            <a:gdLst/>
            <a:ahLst/>
            <a:cxnLst/>
            <a:rect l="l" t="t" r="r" b="b"/>
            <a:pathLst>
              <a:path w="24327" h="11786" extrusionOk="0">
                <a:moveTo>
                  <a:pt x="16409" y="0"/>
                </a:moveTo>
                <a:cubicBezTo>
                  <a:pt x="10714" y="14"/>
                  <a:pt x="10445" y="6247"/>
                  <a:pt x="10445" y="6247"/>
                </a:cubicBezTo>
                <a:cubicBezTo>
                  <a:pt x="10445" y="6247"/>
                  <a:pt x="9043" y="4892"/>
                  <a:pt x="7105" y="4892"/>
                </a:cubicBezTo>
                <a:cubicBezTo>
                  <a:pt x="6657" y="4892"/>
                  <a:pt x="6180" y="4964"/>
                  <a:pt x="5686" y="5142"/>
                </a:cubicBezTo>
                <a:cubicBezTo>
                  <a:pt x="3051" y="6091"/>
                  <a:pt x="3164" y="9080"/>
                  <a:pt x="3164" y="9080"/>
                </a:cubicBezTo>
                <a:cubicBezTo>
                  <a:pt x="2902" y="9033"/>
                  <a:pt x="2664" y="9011"/>
                  <a:pt x="2448" y="9011"/>
                </a:cubicBezTo>
                <a:cubicBezTo>
                  <a:pt x="1" y="9011"/>
                  <a:pt x="360" y="11785"/>
                  <a:pt x="360" y="11785"/>
                </a:cubicBezTo>
                <a:lnTo>
                  <a:pt x="24327" y="11729"/>
                </a:lnTo>
                <a:lnTo>
                  <a:pt x="24327" y="4788"/>
                </a:lnTo>
                <a:cubicBezTo>
                  <a:pt x="23760" y="4859"/>
                  <a:pt x="23208" y="5043"/>
                  <a:pt x="22712" y="5340"/>
                </a:cubicBezTo>
                <a:cubicBezTo>
                  <a:pt x="22712" y="5340"/>
                  <a:pt x="22117" y="0"/>
                  <a:pt x="16409" y="0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"/>
          <p:cNvSpPr/>
          <p:nvPr/>
        </p:nvSpPr>
        <p:spPr>
          <a:xfrm flipH="1">
            <a:off x="8642000" y="1424450"/>
            <a:ext cx="1224111" cy="473690"/>
          </a:xfrm>
          <a:custGeom>
            <a:avLst/>
            <a:gdLst/>
            <a:ahLst/>
            <a:cxnLst/>
            <a:rect l="l" t="t" r="r" b="b"/>
            <a:pathLst>
              <a:path w="30460" h="11787" extrusionOk="0">
                <a:moveTo>
                  <a:pt x="16431" y="1"/>
                </a:moveTo>
                <a:cubicBezTo>
                  <a:pt x="16423" y="1"/>
                  <a:pt x="16416" y="1"/>
                  <a:pt x="16408" y="1"/>
                </a:cubicBezTo>
                <a:cubicBezTo>
                  <a:pt x="10714" y="15"/>
                  <a:pt x="10445" y="6248"/>
                  <a:pt x="10445" y="6248"/>
                </a:cubicBezTo>
                <a:cubicBezTo>
                  <a:pt x="10445" y="6248"/>
                  <a:pt x="9043" y="4892"/>
                  <a:pt x="7104" y="4892"/>
                </a:cubicBezTo>
                <a:cubicBezTo>
                  <a:pt x="6656" y="4892"/>
                  <a:pt x="6180" y="4965"/>
                  <a:pt x="5685" y="5143"/>
                </a:cubicBezTo>
                <a:cubicBezTo>
                  <a:pt x="3051" y="6092"/>
                  <a:pt x="3164" y="9081"/>
                  <a:pt x="3164" y="9081"/>
                </a:cubicBezTo>
                <a:cubicBezTo>
                  <a:pt x="2902" y="9033"/>
                  <a:pt x="2664" y="9012"/>
                  <a:pt x="2447" y="9012"/>
                </a:cubicBezTo>
                <a:cubicBezTo>
                  <a:pt x="0" y="9012"/>
                  <a:pt x="359" y="11786"/>
                  <a:pt x="359" y="11786"/>
                </a:cubicBezTo>
                <a:lnTo>
                  <a:pt x="30176" y="11715"/>
                </a:lnTo>
                <a:cubicBezTo>
                  <a:pt x="30176" y="11715"/>
                  <a:pt x="30460" y="10214"/>
                  <a:pt x="29921" y="9647"/>
                </a:cubicBezTo>
                <a:cubicBezTo>
                  <a:pt x="29503" y="9181"/>
                  <a:pt x="28903" y="8927"/>
                  <a:pt x="28284" y="8927"/>
                </a:cubicBezTo>
                <a:cubicBezTo>
                  <a:pt x="28169" y="8927"/>
                  <a:pt x="28053" y="8935"/>
                  <a:pt x="27938" y="8953"/>
                </a:cubicBezTo>
                <a:cubicBezTo>
                  <a:pt x="27938" y="8953"/>
                  <a:pt x="28703" y="7083"/>
                  <a:pt x="26819" y="5497"/>
                </a:cubicBezTo>
                <a:cubicBezTo>
                  <a:pt x="26143" y="4927"/>
                  <a:pt x="25423" y="4745"/>
                  <a:pt x="24778" y="4745"/>
                </a:cubicBezTo>
                <a:cubicBezTo>
                  <a:pt x="23625" y="4745"/>
                  <a:pt x="22712" y="5327"/>
                  <a:pt x="22712" y="5327"/>
                </a:cubicBezTo>
                <a:cubicBezTo>
                  <a:pt x="22712" y="5327"/>
                  <a:pt x="22104" y="1"/>
                  <a:pt x="16431" y="1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subTitle" idx="3"/>
          </p:nvPr>
        </p:nvSpPr>
        <p:spPr>
          <a:xfrm>
            <a:off x="5799287" y="1616192"/>
            <a:ext cx="20118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5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263" name="Google Shape;263;p18"/>
          <p:cNvSpPr txBox="1">
            <a:spLocks noGrp="1"/>
          </p:cNvSpPr>
          <p:nvPr>
            <p:ph type="subTitle" idx="4"/>
          </p:nvPr>
        </p:nvSpPr>
        <p:spPr>
          <a:xfrm>
            <a:off x="5799293" y="2089287"/>
            <a:ext cx="20118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8"/>
          <p:cNvSpPr txBox="1">
            <a:spLocks noGrp="1"/>
          </p:cNvSpPr>
          <p:nvPr>
            <p:ph type="subTitle" idx="5"/>
          </p:nvPr>
        </p:nvSpPr>
        <p:spPr>
          <a:xfrm>
            <a:off x="2198640" y="3097398"/>
            <a:ext cx="20118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5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6"/>
          </p:nvPr>
        </p:nvSpPr>
        <p:spPr>
          <a:xfrm>
            <a:off x="2198640" y="3576562"/>
            <a:ext cx="20118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 txBox="1">
            <a:spLocks noGrp="1"/>
          </p:cNvSpPr>
          <p:nvPr>
            <p:ph type="subTitle" idx="7"/>
          </p:nvPr>
        </p:nvSpPr>
        <p:spPr>
          <a:xfrm>
            <a:off x="5799293" y="3097398"/>
            <a:ext cx="20118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5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ondrina Solid"/>
              <a:buNone/>
              <a:defRPr sz="2000" b="1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subTitle" idx="8"/>
          </p:nvPr>
        </p:nvSpPr>
        <p:spPr>
          <a:xfrm>
            <a:off x="5799293" y="3576562"/>
            <a:ext cx="20118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4"/>
          <p:cNvSpPr/>
          <p:nvPr/>
        </p:nvSpPr>
        <p:spPr>
          <a:xfrm flipH="1">
            <a:off x="3" y="179125"/>
            <a:ext cx="743859" cy="360386"/>
          </a:xfrm>
          <a:custGeom>
            <a:avLst/>
            <a:gdLst/>
            <a:ahLst/>
            <a:cxnLst/>
            <a:rect l="l" t="t" r="r" b="b"/>
            <a:pathLst>
              <a:path w="24327" h="11786" extrusionOk="0">
                <a:moveTo>
                  <a:pt x="16409" y="0"/>
                </a:moveTo>
                <a:cubicBezTo>
                  <a:pt x="10714" y="14"/>
                  <a:pt x="10445" y="6247"/>
                  <a:pt x="10445" y="6247"/>
                </a:cubicBezTo>
                <a:cubicBezTo>
                  <a:pt x="10445" y="6247"/>
                  <a:pt x="9043" y="4892"/>
                  <a:pt x="7105" y="4892"/>
                </a:cubicBezTo>
                <a:cubicBezTo>
                  <a:pt x="6657" y="4892"/>
                  <a:pt x="6180" y="4964"/>
                  <a:pt x="5686" y="5142"/>
                </a:cubicBezTo>
                <a:cubicBezTo>
                  <a:pt x="3051" y="6091"/>
                  <a:pt x="3164" y="9080"/>
                  <a:pt x="3164" y="9080"/>
                </a:cubicBezTo>
                <a:cubicBezTo>
                  <a:pt x="2902" y="9033"/>
                  <a:pt x="2664" y="9011"/>
                  <a:pt x="2448" y="9011"/>
                </a:cubicBezTo>
                <a:cubicBezTo>
                  <a:pt x="1" y="9011"/>
                  <a:pt x="360" y="11785"/>
                  <a:pt x="360" y="11785"/>
                </a:cubicBezTo>
                <a:lnTo>
                  <a:pt x="24327" y="11729"/>
                </a:lnTo>
                <a:lnTo>
                  <a:pt x="24327" y="4788"/>
                </a:lnTo>
                <a:cubicBezTo>
                  <a:pt x="23760" y="4859"/>
                  <a:pt x="23208" y="5043"/>
                  <a:pt x="22712" y="5340"/>
                </a:cubicBezTo>
                <a:cubicBezTo>
                  <a:pt x="22712" y="5340"/>
                  <a:pt x="22117" y="0"/>
                  <a:pt x="16409" y="0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 flipH="1">
            <a:off x="5726785" y="179113"/>
            <a:ext cx="931238" cy="360388"/>
          </a:xfrm>
          <a:custGeom>
            <a:avLst/>
            <a:gdLst/>
            <a:ahLst/>
            <a:cxnLst/>
            <a:rect l="l" t="t" r="r" b="b"/>
            <a:pathLst>
              <a:path w="30460" h="11787" extrusionOk="0">
                <a:moveTo>
                  <a:pt x="16431" y="1"/>
                </a:moveTo>
                <a:cubicBezTo>
                  <a:pt x="16423" y="1"/>
                  <a:pt x="16416" y="1"/>
                  <a:pt x="16408" y="1"/>
                </a:cubicBezTo>
                <a:cubicBezTo>
                  <a:pt x="10714" y="15"/>
                  <a:pt x="10445" y="6248"/>
                  <a:pt x="10445" y="6248"/>
                </a:cubicBezTo>
                <a:cubicBezTo>
                  <a:pt x="10445" y="6248"/>
                  <a:pt x="9043" y="4892"/>
                  <a:pt x="7104" y="4892"/>
                </a:cubicBezTo>
                <a:cubicBezTo>
                  <a:pt x="6656" y="4892"/>
                  <a:pt x="6180" y="4965"/>
                  <a:pt x="5685" y="5143"/>
                </a:cubicBezTo>
                <a:cubicBezTo>
                  <a:pt x="3051" y="6092"/>
                  <a:pt x="3164" y="9081"/>
                  <a:pt x="3164" y="9081"/>
                </a:cubicBezTo>
                <a:cubicBezTo>
                  <a:pt x="2902" y="9033"/>
                  <a:pt x="2664" y="9012"/>
                  <a:pt x="2447" y="9012"/>
                </a:cubicBezTo>
                <a:cubicBezTo>
                  <a:pt x="0" y="9012"/>
                  <a:pt x="359" y="11786"/>
                  <a:pt x="359" y="11786"/>
                </a:cubicBezTo>
                <a:lnTo>
                  <a:pt x="30176" y="11715"/>
                </a:lnTo>
                <a:cubicBezTo>
                  <a:pt x="30176" y="11715"/>
                  <a:pt x="30460" y="10214"/>
                  <a:pt x="29921" y="9647"/>
                </a:cubicBezTo>
                <a:cubicBezTo>
                  <a:pt x="29503" y="9181"/>
                  <a:pt x="28903" y="8927"/>
                  <a:pt x="28284" y="8927"/>
                </a:cubicBezTo>
                <a:cubicBezTo>
                  <a:pt x="28169" y="8927"/>
                  <a:pt x="28053" y="8935"/>
                  <a:pt x="27938" y="8953"/>
                </a:cubicBezTo>
                <a:cubicBezTo>
                  <a:pt x="27938" y="8953"/>
                  <a:pt x="28703" y="7083"/>
                  <a:pt x="26819" y="5497"/>
                </a:cubicBezTo>
                <a:cubicBezTo>
                  <a:pt x="26143" y="4927"/>
                  <a:pt x="25423" y="4745"/>
                  <a:pt x="24778" y="4745"/>
                </a:cubicBezTo>
                <a:cubicBezTo>
                  <a:pt x="23625" y="4745"/>
                  <a:pt x="22712" y="5327"/>
                  <a:pt x="22712" y="5327"/>
                </a:cubicBezTo>
                <a:cubicBezTo>
                  <a:pt x="22712" y="5327"/>
                  <a:pt x="22104" y="1"/>
                  <a:pt x="16431" y="1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-481111" y="4625717"/>
            <a:ext cx="3152875" cy="785550"/>
          </a:xfrm>
          <a:custGeom>
            <a:avLst/>
            <a:gdLst/>
            <a:ahLst/>
            <a:cxnLst/>
            <a:rect l="l" t="t" r="r" b="b"/>
            <a:pathLst>
              <a:path w="126115" h="31422" extrusionOk="0">
                <a:moveTo>
                  <a:pt x="9722" y="914"/>
                </a:moveTo>
                <a:cubicBezTo>
                  <a:pt x="18104" y="-2261"/>
                  <a:pt x="40837" y="3899"/>
                  <a:pt x="59633" y="7010"/>
                </a:cubicBezTo>
                <a:cubicBezTo>
                  <a:pt x="78429" y="10122"/>
                  <a:pt x="114688" y="15583"/>
                  <a:pt x="122498" y="19583"/>
                </a:cubicBezTo>
                <a:cubicBezTo>
                  <a:pt x="130309" y="23584"/>
                  <a:pt x="125356" y="29934"/>
                  <a:pt x="106496" y="31013"/>
                </a:cubicBezTo>
                <a:cubicBezTo>
                  <a:pt x="87637" y="32093"/>
                  <a:pt x="25470" y="31077"/>
                  <a:pt x="9341" y="26060"/>
                </a:cubicBezTo>
                <a:cubicBezTo>
                  <a:pt x="-6788" y="21044"/>
                  <a:pt x="1340" y="4089"/>
                  <a:pt x="9722" y="9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33" name="Google Shape;333;p24"/>
          <p:cNvSpPr/>
          <p:nvPr/>
        </p:nvSpPr>
        <p:spPr>
          <a:xfrm flipH="1">
            <a:off x="6500714" y="4625717"/>
            <a:ext cx="3152875" cy="785550"/>
          </a:xfrm>
          <a:custGeom>
            <a:avLst/>
            <a:gdLst/>
            <a:ahLst/>
            <a:cxnLst/>
            <a:rect l="l" t="t" r="r" b="b"/>
            <a:pathLst>
              <a:path w="126115" h="31422" extrusionOk="0">
                <a:moveTo>
                  <a:pt x="9722" y="914"/>
                </a:moveTo>
                <a:cubicBezTo>
                  <a:pt x="18104" y="-2261"/>
                  <a:pt x="40837" y="3899"/>
                  <a:pt x="59633" y="7010"/>
                </a:cubicBezTo>
                <a:cubicBezTo>
                  <a:pt x="78429" y="10122"/>
                  <a:pt x="114688" y="15583"/>
                  <a:pt x="122498" y="19583"/>
                </a:cubicBezTo>
                <a:cubicBezTo>
                  <a:pt x="130309" y="23584"/>
                  <a:pt x="125356" y="29934"/>
                  <a:pt x="106496" y="31013"/>
                </a:cubicBezTo>
                <a:cubicBezTo>
                  <a:pt x="87637" y="32093"/>
                  <a:pt x="25470" y="31077"/>
                  <a:pt x="9341" y="26060"/>
                </a:cubicBezTo>
                <a:cubicBezTo>
                  <a:pt x="-6788" y="21044"/>
                  <a:pt x="1340" y="4089"/>
                  <a:pt x="9722" y="9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34" name="Google Shape;334;p24"/>
          <p:cNvSpPr/>
          <p:nvPr/>
        </p:nvSpPr>
        <p:spPr>
          <a:xfrm>
            <a:off x="8527127" y="664897"/>
            <a:ext cx="743833" cy="287868"/>
          </a:xfrm>
          <a:custGeom>
            <a:avLst/>
            <a:gdLst/>
            <a:ahLst/>
            <a:cxnLst/>
            <a:rect l="l" t="t" r="r" b="b"/>
            <a:pathLst>
              <a:path w="30460" h="11787" extrusionOk="0">
                <a:moveTo>
                  <a:pt x="16431" y="1"/>
                </a:moveTo>
                <a:cubicBezTo>
                  <a:pt x="16423" y="1"/>
                  <a:pt x="16416" y="1"/>
                  <a:pt x="16408" y="1"/>
                </a:cubicBezTo>
                <a:cubicBezTo>
                  <a:pt x="10714" y="15"/>
                  <a:pt x="10445" y="6248"/>
                  <a:pt x="10445" y="6248"/>
                </a:cubicBezTo>
                <a:cubicBezTo>
                  <a:pt x="10445" y="6248"/>
                  <a:pt x="9043" y="4892"/>
                  <a:pt x="7104" y="4892"/>
                </a:cubicBezTo>
                <a:cubicBezTo>
                  <a:pt x="6656" y="4892"/>
                  <a:pt x="6180" y="4965"/>
                  <a:pt x="5685" y="5143"/>
                </a:cubicBezTo>
                <a:cubicBezTo>
                  <a:pt x="3051" y="6092"/>
                  <a:pt x="3164" y="9081"/>
                  <a:pt x="3164" y="9081"/>
                </a:cubicBezTo>
                <a:cubicBezTo>
                  <a:pt x="2902" y="9033"/>
                  <a:pt x="2664" y="9012"/>
                  <a:pt x="2447" y="9012"/>
                </a:cubicBezTo>
                <a:cubicBezTo>
                  <a:pt x="0" y="9012"/>
                  <a:pt x="359" y="11786"/>
                  <a:pt x="359" y="11786"/>
                </a:cubicBezTo>
                <a:lnTo>
                  <a:pt x="30176" y="11715"/>
                </a:lnTo>
                <a:cubicBezTo>
                  <a:pt x="30176" y="11715"/>
                  <a:pt x="30460" y="10214"/>
                  <a:pt x="29921" y="9647"/>
                </a:cubicBezTo>
                <a:cubicBezTo>
                  <a:pt x="29503" y="9181"/>
                  <a:pt x="28903" y="8927"/>
                  <a:pt x="28284" y="8927"/>
                </a:cubicBezTo>
                <a:cubicBezTo>
                  <a:pt x="28169" y="8927"/>
                  <a:pt x="28053" y="8935"/>
                  <a:pt x="27938" y="8953"/>
                </a:cubicBezTo>
                <a:cubicBezTo>
                  <a:pt x="27938" y="8953"/>
                  <a:pt x="28703" y="7083"/>
                  <a:pt x="26819" y="5497"/>
                </a:cubicBezTo>
                <a:cubicBezTo>
                  <a:pt x="26143" y="4927"/>
                  <a:pt x="25423" y="4745"/>
                  <a:pt x="24778" y="4745"/>
                </a:cubicBezTo>
                <a:cubicBezTo>
                  <a:pt x="23625" y="4745"/>
                  <a:pt x="22712" y="5327"/>
                  <a:pt x="22712" y="5327"/>
                </a:cubicBezTo>
                <a:cubicBezTo>
                  <a:pt x="22712" y="5327"/>
                  <a:pt x="22104" y="1"/>
                  <a:pt x="16431" y="1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/>
          <p:nvPr/>
        </p:nvSpPr>
        <p:spPr>
          <a:xfrm>
            <a:off x="-911926" y="4323534"/>
            <a:ext cx="11380950" cy="1294225"/>
          </a:xfrm>
          <a:custGeom>
            <a:avLst/>
            <a:gdLst/>
            <a:ahLst/>
            <a:cxnLst/>
            <a:rect l="l" t="t" r="r" b="b"/>
            <a:pathLst>
              <a:path w="455238" h="51769" extrusionOk="0">
                <a:moveTo>
                  <a:pt x="33048" y="6906"/>
                </a:moveTo>
                <a:cubicBezTo>
                  <a:pt x="50003" y="-714"/>
                  <a:pt x="88992" y="48"/>
                  <a:pt x="134775" y="48"/>
                </a:cubicBezTo>
                <a:cubicBezTo>
                  <a:pt x="180559" y="48"/>
                  <a:pt x="260251" y="5065"/>
                  <a:pt x="307749" y="6906"/>
                </a:cubicBezTo>
                <a:cubicBezTo>
                  <a:pt x="355247" y="8748"/>
                  <a:pt x="400586" y="4239"/>
                  <a:pt x="419763" y="11097"/>
                </a:cubicBezTo>
                <a:cubicBezTo>
                  <a:pt x="438940" y="17955"/>
                  <a:pt x="487264" y="42276"/>
                  <a:pt x="422811" y="48054"/>
                </a:cubicBezTo>
                <a:cubicBezTo>
                  <a:pt x="358359" y="53833"/>
                  <a:pt x="98009" y="52626"/>
                  <a:pt x="33048" y="45768"/>
                </a:cubicBezTo>
                <a:cubicBezTo>
                  <a:pt x="-31912" y="38910"/>
                  <a:pt x="16094" y="14526"/>
                  <a:pt x="33048" y="69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37" name="Google Shape;337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7851931" y="138700"/>
            <a:ext cx="1292068" cy="625984"/>
          </a:xfrm>
          <a:custGeom>
            <a:avLst/>
            <a:gdLst/>
            <a:ahLst/>
            <a:cxnLst/>
            <a:rect l="l" t="t" r="r" b="b"/>
            <a:pathLst>
              <a:path w="24327" h="11786" extrusionOk="0">
                <a:moveTo>
                  <a:pt x="16409" y="0"/>
                </a:moveTo>
                <a:cubicBezTo>
                  <a:pt x="10714" y="14"/>
                  <a:pt x="10445" y="6247"/>
                  <a:pt x="10445" y="6247"/>
                </a:cubicBezTo>
                <a:cubicBezTo>
                  <a:pt x="10445" y="6247"/>
                  <a:pt x="9043" y="4892"/>
                  <a:pt x="7105" y="4892"/>
                </a:cubicBezTo>
                <a:cubicBezTo>
                  <a:pt x="6657" y="4892"/>
                  <a:pt x="6180" y="4964"/>
                  <a:pt x="5686" y="5142"/>
                </a:cubicBezTo>
                <a:cubicBezTo>
                  <a:pt x="3051" y="6091"/>
                  <a:pt x="3164" y="9080"/>
                  <a:pt x="3164" y="9080"/>
                </a:cubicBezTo>
                <a:cubicBezTo>
                  <a:pt x="2902" y="9033"/>
                  <a:pt x="2664" y="9011"/>
                  <a:pt x="2448" y="9011"/>
                </a:cubicBezTo>
                <a:cubicBezTo>
                  <a:pt x="1" y="9011"/>
                  <a:pt x="360" y="11785"/>
                  <a:pt x="360" y="11785"/>
                </a:cubicBezTo>
                <a:lnTo>
                  <a:pt x="24327" y="11729"/>
                </a:lnTo>
                <a:lnTo>
                  <a:pt x="24327" y="4788"/>
                </a:lnTo>
                <a:cubicBezTo>
                  <a:pt x="23760" y="4859"/>
                  <a:pt x="23208" y="5043"/>
                  <a:pt x="22712" y="5340"/>
                </a:cubicBezTo>
                <a:cubicBezTo>
                  <a:pt x="22712" y="5340"/>
                  <a:pt x="22117" y="0"/>
                  <a:pt x="16409" y="0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/>
          <p:nvPr/>
        </p:nvSpPr>
        <p:spPr>
          <a:xfrm>
            <a:off x="-432175" y="802000"/>
            <a:ext cx="931238" cy="360388"/>
          </a:xfrm>
          <a:custGeom>
            <a:avLst/>
            <a:gdLst/>
            <a:ahLst/>
            <a:cxnLst/>
            <a:rect l="l" t="t" r="r" b="b"/>
            <a:pathLst>
              <a:path w="30460" h="11787" extrusionOk="0">
                <a:moveTo>
                  <a:pt x="16431" y="1"/>
                </a:moveTo>
                <a:cubicBezTo>
                  <a:pt x="16423" y="1"/>
                  <a:pt x="16416" y="1"/>
                  <a:pt x="16408" y="1"/>
                </a:cubicBezTo>
                <a:cubicBezTo>
                  <a:pt x="10714" y="15"/>
                  <a:pt x="10445" y="6248"/>
                  <a:pt x="10445" y="6248"/>
                </a:cubicBezTo>
                <a:cubicBezTo>
                  <a:pt x="10445" y="6248"/>
                  <a:pt x="9043" y="4892"/>
                  <a:pt x="7104" y="4892"/>
                </a:cubicBezTo>
                <a:cubicBezTo>
                  <a:pt x="6656" y="4892"/>
                  <a:pt x="6180" y="4965"/>
                  <a:pt x="5685" y="5143"/>
                </a:cubicBezTo>
                <a:cubicBezTo>
                  <a:pt x="3051" y="6092"/>
                  <a:pt x="3164" y="9081"/>
                  <a:pt x="3164" y="9081"/>
                </a:cubicBezTo>
                <a:cubicBezTo>
                  <a:pt x="2902" y="9033"/>
                  <a:pt x="2664" y="9012"/>
                  <a:pt x="2447" y="9012"/>
                </a:cubicBezTo>
                <a:cubicBezTo>
                  <a:pt x="0" y="9012"/>
                  <a:pt x="359" y="11786"/>
                  <a:pt x="359" y="11786"/>
                </a:cubicBezTo>
                <a:lnTo>
                  <a:pt x="30176" y="11715"/>
                </a:lnTo>
                <a:cubicBezTo>
                  <a:pt x="30176" y="11715"/>
                  <a:pt x="30460" y="10214"/>
                  <a:pt x="29921" y="9647"/>
                </a:cubicBezTo>
                <a:cubicBezTo>
                  <a:pt x="29503" y="9181"/>
                  <a:pt x="28903" y="8927"/>
                  <a:pt x="28284" y="8927"/>
                </a:cubicBezTo>
                <a:cubicBezTo>
                  <a:pt x="28169" y="8927"/>
                  <a:pt x="28053" y="8935"/>
                  <a:pt x="27938" y="8953"/>
                </a:cubicBezTo>
                <a:cubicBezTo>
                  <a:pt x="27938" y="8953"/>
                  <a:pt x="28703" y="7083"/>
                  <a:pt x="26819" y="5497"/>
                </a:cubicBezTo>
                <a:cubicBezTo>
                  <a:pt x="26143" y="4927"/>
                  <a:pt x="25423" y="4745"/>
                  <a:pt x="24778" y="4745"/>
                </a:cubicBezTo>
                <a:cubicBezTo>
                  <a:pt x="23625" y="4745"/>
                  <a:pt x="22712" y="5327"/>
                  <a:pt x="22712" y="5327"/>
                </a:cubicBezTo>
                <a:cubicBezTo>
                  <a:pt x="22712" y="5327"/>
                  <a:pt x="22104" y="1"/>
                  <a:pt x="16431" y="1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25"/>
          <p:cNvGrpSpPr/>
          <p:nvPr/>
        </p:nvGrpSpPr>
        <p:grpSpPr>
          <a:xfrm flipH="1">
            <a:off x="7966054" y="4601987"/>
            <a:ext cx="1055972" cy="465312"/>
            <a:chOff x="41019" y="4404063"/>
            <a:chExt cx="1134600" cy="499959"/>
          </a:xfrm>
        </p:grpSpPr>
        <p:sp>
          <p:nvSpPr>
            <p:cNvPr id="341" name="Google Shape;341;p25"/>
            <p:cNvSpPr/>
            <p:nvPr/>
          </p:nvSpPr>
          <p:spPr>
            <a:xfrm>
              <a:off x="41019" y="4718447"/>
              <a:ext cx="1134600" cy="185575"/>
            </a:xfrm>
            <a:custGeom>
              <a:avLst/>
              <a:gdLst/>
              <a:ahLst/>
              <a:cxnLst/>
              <a:rect l="l" t="t" r="r" b="b"/>
              <a:pathLst>
                <a:path w="45384" h="7423" extrusionOk="0">
                  <a:moveTo>
                    <a:pt x="10291" y="597"/>
                  </a:moveTo>
                  <a:cubicBezTo>
                    <a:pt x="4404" y="1062"/>
                    <a:pt x="2958" y="2353"/>
                    <a:pt x="1925" y="3386"/>
                  </a:cubicBezTo>
                  <a:cubicBezTo>
                    <a:pt x="892" y="4419"/>
                    <a:pt x="-2774" y="6226"/>
                    <a:pt x="4094" y="6794"/>
                  </a:cubicBezTo>
                  <a:cubicBezTo>
                    <a:pt x="10962" y="7362"/>
                    <a:pt x="37609" y="7827"/>
                    <a:pt x="43135" y="6794"/>
                  </a:cubicBezTo>
                  <a:cubicBezTo>
                    <a:pt x="48661" y="5761"/>
                    <a:pt x="42722" y="1630"/>
                    <a:pt x="37248" y="597"/>
                  </a:cubicBezTo>
                  <a:cubicBezTo>
                    <a:pt x="31774" y="-436"/>
                    <a:pt x="16178" y="132"/>
                    <a:pt x="10291" y="597"/>
                  </a:cubicBezTo>
                  <a:close/>
                </a:path>
              </a:pathLst>
            </a:custGeom>
            <a:solidFill>
              <a:srgbClr val="3A323D">
                <a:alpha val="68820"/>
              </a:srgbClr>
            </a:solidFill>
            <a:ln>
              <a:noFill/>
            </a:ln>
          </p:spPr>
        </p:sp>
        <p:grpSp>
          <p:nvGrpSpPr>
            <p:cNvPr id="342" name="Google Shape;342;p25"/>
            <p:cNvGrpSpPr/>
            <p:nvPr/>
          </p:nvGrpSpPr>
          <p:grpSpPr>
            <a:xfrm>
              <a:off x="180375" y="4404063"/>
              <a:ext cx="818050" cy="409038"/>
              <a:chOff x="180375" y="4404063"/>
              <a:chExt cx="818050" cy="409038"/>
            </a:xfrm>
          </p:grpSpPr>
          <p:sp>
            <p:nvSpPr>
              <p:cNvPr id="343" name="Google Shape;343;p25"/>
              <p:cNvSpPr/>
              <p:nvPr/>
            </p:nvSpPr>
            <p:spPr>
              <a:xfrm>
                <a:off x="180375" y="4404063"/>
                <a:ext cx="818050" cy="409025"/>
              </a:xfrm>
              <a:custGeom>
                <a:avLst/>
                <a:gdLst/>
                <a:ahLst/>
                <a:cxnLst/>
                <a:rect l="l" t="t" r="r" b="b"/>
                <a:pathLst>
                  <a:path w="32722" h="16361" extrusionOk="0">
                    <a:moveTo>
                      <a:pt x="16361" y="0"/>
                    </a:moveTo>
                    <a:cubicBezTo>
                      <a:pt x="7324" y="0"/>
                      <a:pt x="0" y="7323"/>
                      <a:pt x="0" y="16361"/>
                    </a:cubicBezTo>
                    <a:lnTo>
                      <a:pt x="32721" y="16361"/>
                    </a:lnTo>
                    <a:cubicBezTo>
                      <a:pt x="32707" y="7323"/>
                      <a:pt x="25398" y="0"/>
                      <a:pt x="16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4" name="Google Shape;344;p25"/>
              <p:cNvGrpSpPr/>
              <p:nvPr/>
            </p:nvGrpSpPr>
            <p:grpSpPr>
              <a:xfrm>
                <a:off x="180375" y="4404075"/>
                <a:ext cx="818050" cy="409025"/>
                <a:chOff x="180375" y="4404075"/>
                <a:chExt cx="818050" cy="409025"/>
              </a:xfrm>
            </p:grpSpPr>
            <p:sp>
              <p:nvSpPr>
                <p:cNvPr id="345" name="Google Shape;345;p25"/>
                <p:cNvSpPr/>
                <p:nvPr/>
              </p:nvSpPr>
              <p:spPr>
                <a:xfrm>
                  <a:off x="180375" y="4404075"/>
                  <a:ext cx="818050" cy="40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22" h="16361" extrusionOk="0">
                      <a:moveTo>
                        <a:pt x="16361" y="0"/>
                      </a:moveTo>
                      <a:cubicBezTo>
                        <a:pt x="7324" y="0"/>
                        <a:pt x="0" y="7323"/>
                        <a:pt x="0" y="16361"/>
                      </a:cubicBezTo>
                      <a:lnTo>
                        <a:pt x="32721" y="16361"/>
                      </a:lnTo>
                      <a:cubicBezTo>
                        <a:pt x="32707" y="7323"/>
                        <a:pt x="25398" y="0"/>
                        <a:pt x="16361" y="0"/>
                      </a:cubicBezTo>
                      <a:close/>
                    </a:path>
                  </a:pathLst>
                </a:custGeom>
                <a:solidFill>
                  <a:srgbClr val="FFDA59">
                    <a:alpha val="505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5"/>
                <p:cNvSpPr/>
                <p:nvPr/>
              </p:nvSpPr>
              <p:spPr>
                <a:xfrm>
                  <a:off x="282400" y="4449288"/>
                  <a:ext cx="621825" cy="36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73" h="14453" extrusionOk="0">
                      <a:moveTo>
                        <a:pt x="12301" y="1"/>
                      </a:moveTo>
                      <a:cubicBezTo>
                        <a:pt x="12096" y="1"/>
                        <a:pt x="11890" y="139"/>
                        <a:pt x="11912" y="415"/>
                      </a:cubicBezTo>
                      <a:lnTo>
                        <a:pt x="11912" y="12767"/>
                      </a:lnTo>
                      <a:lnTo>
                        <a:pt x="4220" y="3191"/>
                      </a:lnTo>
                      <a:cubicBezTo>
                        <a:pt x="4135" y="3095"/>
                        <a:pt x="4034" y="3055"/>
                        <a:pt x="3936" y="3055"/>
                      </a:cubicBezTo>
                      <a:cubicBezTo>
                        <a:pt x="3657" y="3055"/>
                        <a:pt x="3401" y="3380"/>
                        <a:pt x="3611" y="3673"/>
                      </a:cubicBezTo>
                      <a:lnTo>
                        <a:pt x="11260" y="13220"/>
                      </a:lnTo>
                      <a:lnTo>
                        <a:pt x="11260" y="13220"/>
                      </a:lnTo>
                      <a:lnTo>
                        <a:pt x="693" y="8928"/>
                      </a:lnTo>
                      <a:cubicBezTo>
                        <a:pt x="646" y="8912"/>
                        <a:pt x="600" y="8905"/>
                        <a:pt x="557" y="8905"/>
                      </a:cubicBezTo>
                      <a:cubicBezTo>
                        <a:pt x="178" y="8905"/>
                        <a:pt x="1" y="9472"/>
                        <a:pt x="395" y="9650"/>
                      </a:cubicBezTo>
                      <a:lnTo>
                        <a:pt x="12138" y="14424"/>
                      </a:lnTo>
                      <a:cubicBezTo>
                        <a:pt x="12195" y="14438"/>
                        <a:pt x="12237" y="14452"/>
                        <a:pt x="12294" y="14452"/>
                      </a:cubicBezTo>
                      <a:cubicBezTo>
                        <a:pt x="12351" y="14452"/>
                        <a:pt x="12393" y="14438"/>
                        <a:pt x="12436" y="14424"/>
                      </a:cubicBezTo>
                      <a:lnTo>
                        <a:pt x="24575" y="9353"/>
                      </a:lnTo>
                      <a:cubicBezTo>
                        <a:pt x="24773" y="9282"/>
                        <a:pt x="24873" y="9041"/>
                        <a:pt x="24788" y="8843"/>
                      </a:cubicBezTo>
                      <a:cubicBezTo>
                        <a:pt x="24723" y="8693"/>
                        <a:pt x="24578" y="8600"/>
                        <a:pt x="24426" y="8600"/>
                      </a:cubicBezTo>
                      <a:cubicBezTo>
                        <a:pt x="24376" y="8600"/>
                        <a:pt x="24326" y="8610"/>
                        <a:pt x="24278" y="8631"/>
                      </a:cubicBezTo>
                      <a:lnTo>
                        <a:pt x="13413" y="13163"/>
                      </a:lnTo>
                      <a:lnTo>
                        <a:pt x="21473" y="3673"/>
                      </a:lnTo>
                      <a:cubicBezTo>
                        <a:pt x="21726" y="3378"/>
                        <a:pt x="21461" y="3019"/>
                        <a:pt x="21169" y="3019"/>
                      </a:cubicBezTo>
                      <a:cubicBezTo>
                        <a:pt x="21068" y="3019"/>
                        <a:pt x="20965" y="3062"/>
                        <a:pt x="20878" y="3163"/>
                      </a:cubicBezTo>
                      <a:lnTo>
                        <a:pt x="12691" y="12809"/>
                      </a:lnTo>
                      <a:lnTo>
                        <a:pt x="12691" y="415"/>
                      </a:lnTo>
                      <a:cubicBezTo>
                        <a:pt x="12712" y="139"/>
                        <a:pt x="12507" y="1"/>
                        <a:pt x="123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47" name="Google Shape;347;p25"/>
          <p:cNvGrpSpPr/>
          <p:nvPr/>
        </p:nvGrpSpPr>
        <p:grpSpPr>
          <a:xfrm flipH="1">
            <a:off x="90182" y="3562801"/>
            <a:ext cx="540889" cy="921472"/>
            <a:chOff x="8421750" y="3783450"/>
            <a:chExt cx="639575" cy="1089597"/>
          </a:xfrm>
        </p:grpSpPr>
        <p:grpSp>
          <p:nvGrpSpPr>
            <p:cNvPr id="348" name="Google Shape;348;p25"/>
            <p:cNvGrpSpPr/>
            <p:nvPr/>
          </p:nvGrpSpPr>
          <p:grpSpPr>
            <a:xfrm>
              <a:off x="8421750" y="3783450"/>
              <a:ext cx="639575" cy="1062050"/>
              <a:chOff x="6123650" y="2699000"/>
              <a:chExt cx="639575" cy="1062050"/>
            </a:xfrm>
          </p:grpSpPr>
          <p:sp>
            <p:nvSpPr>
              <p:cNvPr id="349" name="Google Shape;349;p25"/>
              <p:cNvSpPr/>
              <p:nvPr/>
            </p:nvSpPr>
            <p:spPr>
              <a:xfrm>
                <a:off x="6123650" y="2699000"/>
                <a:ext cx="639575" cy="750425"/>
              </a:xfrm>
              <a:custGeom>
                <a:avLst/>
                <a:gdLst/>
                <a:ahLst/>
                <a:cxnLst/>
                <a:rect l="l" t="t" r="r" b="b"/>
                <a:pathLst>
                  <a:path w="25583" h="30017" extrusionOk="0">
                    <a:moveTo>
                      <a:pt x="12848" y="1"/>
                    </a:moveTo>
                    <a:cubicBezTo>
                      <a:pt x="8061" y="15"/>
                      <a:pt x="4406" y="4279"/>
                      <a:pt x="5129" y="9024"/>
                    </a:cubicBezTo>
                    <a:cubicBezTo>
                      <a:pt x="2480" y="9534"/>
                      <a:pt x="482" y="11743"/>
                      <a:pt x="242" y="14435"/>
                    </a:cubicBezTo>
                    <a:cubicBezTo>
                      <a:pt x="1" y="17126"/>
                      <a:pt x="1573" y="19647"/>
                      <a:pt x="4080" y="20625"/>
                    </a:cubicBezTo>
                    <a:cubicBezTo>
                      <a:pt x="3925" y="21064"/>
                      <a:pt x="3840" y="21517"/>
                      <a:pt x="3840" y="21985"/>
                    </a:cubicBezTo>
                    <a:cubicBezTo>
                      <a:pt x="3811" y="24364"/>
                      <a:pt x="5709" y="26333"/>
                      <a:pt x="8103" y="26362"/>
                    </a:cubicBezTo>
                    <a:cubicBezTo>
                      <a:pt x="8202" y="26362"/>
                      <a:pt x="8302" y="26362"/>
                      <a:pt x="8387" y="26347"/>
                    </a:cubicBezTo>
                    <a:cubicBezTo>
                      <a:pt x="8811" y="28444"/>
                      <a:pt x="10639" y="29974"/>
                      <a:pt x="12778" y="30016"/>
                    </a:cubicBezTo>
                    <a:cubicBezTo>
                      <a:pt x="12798" y="30016"/>
                      <a:pt x="12818" y="30017"/>
                      <a:pt x="12839" y="30017"/>
                    </a:cubicBezTo>
                    <a:cubicBezTo>
                      <a:pt x="14952" y="30017"/>
                      <a:pt x="16805" y="28566"/>
                      <a:pt x="17296" y="26503"/>
                    </a:cubicBezTo>
                    <a:cubicBezTo>
                      <a:pt x="17381" y="26503"/>
                      <a:pt x="17466" y="26517"/>
                      <a:pt x="17551" y="26532"/>
                    </a:cubicBezTo>
                    <a:cubicBezTo>
                      <a:pt x="17578" y="26532"/>
                      <a:pt x="17604" y="26532"/>
                      <a:pt x="17631" y="26532"/>
                    </a:cubicBezTo>
                    <a:cubicBezTo>
                      <a:pt x="19989" y="26532"/>
                      <a:pt x="21915" y="24664"/>
                      <a:pt x="21971" y="22296"/>
                    </a:cubicBezTo>
                    <a:cubicBezTo>
                      <a:pt x="21985" y="21730"/>
                      <a:pt x="21886" y="21177"/>
                      <a:pt x="21673" y="20653"/>
                    </a:cubicBezTo>
                    <a:cubicBezTo>
                      <a:pt x="24025" y="19747"/>
                      <a:pt x="25583" y="17494"/>
                      <a:pt x="25583" y="14973"/>
                    </a:cubicBezTo>
                    <a:cubicBezTo>
                      <a:pt x="25583" y="12041"/>
                      <a:pt x="23486" y="9520"/>
                      <a:pt x="20597" y="9010"/>
                    </a:cubicBezTo>
                    <a:cubicBezTo>
                      <a:pt x="21319" y="4264"/>
                      <a:pt x="17650" y="1"/>
                      <a:pt x="12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6157850" y="2818475"/>
                <a:ext cx="573875" cy="942575"/>
              </a:xfrm>
              <a:custGeom>
                <a:avLst/>
                <a:gdLst/>
                <a:ahLst/>
                <a:cxnLst/>
                <a:rect l="l" t="t" r="r" b="b"/>
                <a:pathLst>
                  <a:path w="22955" h="37703" extrusionOk="0">
                    <a:moveTo>
                      <a:pt x="17005" y="0"/>
                    </a:moveTo>
                    <a:cubicBezTo>
                      <a:pt x="16930" y="0"/>
                      <a:pt x="16856" y="41"/>
                      <a:pt x="16821" y="137"/>
                    </a:cubicBezTo>
                    <a:lnTo>
                      <a:pt x="11707" y="12786"/>
                    </a:lnTo>
                    <a:lnTo>
                      <a:pt x="11707" y="3055"/>
                    </a:lnTo>
                    <a:cubicBezTo>
                      <a:pt x="11707" y="2913"/>
                      <a:pt x="11601" y="2842"/>
                      <a:pt x="11495" y="2842"/>
                    </a:cubicBezTo>
                    <a:cubicBezTo>
                      <a:pt x="11388" y="2842"/>
                      <a:pt x="11282" y="2913"/>
                      <a:pt x="11282" y="3055"/>
                    </a:cubicBezTo>
                    <a:lnTo>
                      <a:pt x="11282" y="12800"/>
                    </a:lnTo>
                    <a:lnTo>
                      <a:pt x="6069" y="137"/>
                    </a:lnTo>
                    <a:cubicBezTo>
                      <a:pt x="6030" y="52"/>
                      <a:pt x="5958" y="16"/>
                      <a:pt x="5886" y="16"/>
                    </a:cubicBezTo>
                    <a:cubicBezTo>
                      <a:pt x="5753" y="16"/>
                      <a:pt x="5618" y="137"/>
                      <a:pt x="5673" y="293"/>
                    </a:cubicBezTo>
                    <a:lnTo>
                      <a:pt x="11098" y="13480"/>
                    </a:lnTo>
                    <a:lnTo>
                      <a:pt x="403" y="8806"/>
                    </a:lnTo>
                    <a:cubicBezTo>
                      <a:pt x="369" y="8789"/>
                      <a:pt x="336" y="8781"/>
                      <a:pt x="304" y="8781"/>
                    </a:cubicBezTo>
                    <a:cubicBezTo>
                      <a:pt x="107" y="8781"/>
                      <a:pt x="1" y="9090"/>
                      <a:pt x="234" y="9188"/>
                    </a:cubicBezTo>
                    <a:lnTo>
                      <a:pt x="11268" y="14019"/>
                    </a:lnTo>
                    <a:lnTo>
                      <a:pt x="11268" y="37490"/>
                    </a:lnTo>
                    <a:cubicBezTo>
                      <a:pt x="11268" y="37631"/>
                      <a:pt x="11374" y="37702"/>
                      <a:pt x="11480" y="37702"/>
                    </a:cubicBezTo>
                    <a:cubicBezTo>
                      <a:pt x="11587" y="37702"/>
                      <a:pt x="11693" y="37631"/>
                      <a:pt x="11693" y="37490"/>
                    </a:cubicBezTo>
                    <a:lnTo>
                      <a:pt x="11693" y="14019"/>
                    </a:lnTo>
                    <a:lnTo>
                      <a:pt x="22798" y="9188"/>
                    </a:lnTo>
                    <a:cubicBezTo>
                      <a:pt x="22912" y="9146"/>
                      <a:pt x="22954" y="9018"/>
                      <a:pt x="22912" y="8905"/>
                    </a:cubicBezTo>
                    <a:cubicBezTo>
                      <a:pt x="22870" y="8833"/>
                      <a:pt x="22792" y="8783"/>
                      <a:pt x="22714" y="8783"/>
                    </a:cubicBezTo>
                    <a:cubicBezTo>
                      <a:pt x="22685" y="8783"/>
                      <a:pt x="22655" y="8790"/>
                      <a:pt x="22628" y="8806"/>
                    </a:cubicBezTo>
                    <a:lnTo>
                      <a:pt x="11891" y="13480"/>
                    </a:lnTo>
                    <a:lnTo>
                      <a:pt x="17217" y="293"/>
                    </a:lnTo>
                    <a:cubicBezTo>
                      <a:pt x="17281" y="129"/>
                      <a:pt x="17140" y="0"/>
                      <a:pt x="170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25"/>
            <p:cNvSpPr/>
            <p:nvPr/>
          </p:nvSpPr>
          <p:spPr>
            <a:xfrm>
              <a:off x="8587102" y="4782115"/>
              <a:ext cx="309519" cy="90932"/>
            </a:xfrm>
            <a:custGeom>
              <a:avLst/>
              <a:gdLst/>
              <a:ahLst/>
              <a:cxnLst/>
              <a:rect l="l" t="t" r="r" b="b"/>
              <a:pathLst>
                <a:path w="45384" h="7423" extrusionOk="0">
                  <a:moveTo>
                    <a:pt x="10291" y="597"/>
                  </a:moveTo>
                  <a:cubicBezTo>
                    <a:pt x="4404" y="1062"/>
                    <a:pt x="2958" y="2353"/>
                    <a:pt x="1925" y="3386"/>
                  </a:cubicBezTo>
                  <a:cubicBezTo>
                    <a:pt x="892" y="4419"/>
                    <a:pt x="-2774" y="6226"/>
                    <a:pt x="4094" y="6794"/>
                  </a:cubicBezTo>
                  <a:cubicBezTo>
                    <a:pt x="10962" y="7362"/>
                    <a:pt x="37609" y="7827"/>
                    <a:pt x="43135" y="6794"/>
                  </a:cubicBezTo>
                  <a:cubicBezTo>
                    <a:pt x="48661" y="5761"/>
                    <a:pt x="42722" y="1630"/>
                    <a:pt x="37248" y="597"/>
                  </a:cubicBezTo>
                  <a:cubicBezTo>
                    <a:pt x="31774" y="-436"/>
                    <a:pt x="16178" y="132"/>
                    <a:pt x="10291" y="597"/>
                  </a:cubicBezTo>
                  <a:close/>
                </a:path>
              </a:pathLst>
            </a:custGeom>
            <a:solidFill>
              <a:srgbClr val="3A323D">
                <a:alpha val="6882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/>
          <p:nvPr/>
        </p:nvSpPr>
        <p:spPr>
          <a:xfrm>
            <a:off x="-865354" y="4580018"/>
            <a:ext cx="10981175" cy="856650"/>
          </a:xfrm>
          <a:custGeom>
            <a:avLst/>
            <a:gdLst/>
            <a:ahLst/>
            <a:cxnLst/>
            <a:rect l="l" t="t" r="r" b="b"/>
            <a:pathLst>
              <a:path w="439247" h="34266" extrusionOk="0">
                <a:moveTo>
                  <a:pt x="32526" y="5006"/>
                </a:moveTo>
                <a:cubicBezTo>
                  <a:pt x="43517" y="555"/>
                  <a:pt x="50056" y="2973"/>
                  <a:pt x="95501" y="3687"/>
                </a:cubicBezTo>
                <a:cubicBezTo>
                  <a:pt x="140946" y="4401"/>
                  <a:pt x="253268" y="9787"/>
                  <a:pt x="305197" y="9292"/>
                </a:cubicBezTo>
                <a:cubicBezTo>
                  <a:pt x="357127" y="8797"/>
                  <a:pt x="390098" y="-2908"/>
                  <a:pt x="407078" y="719"/>
                </a:cubicBezTo>
                <a:cubicBezTo>
                  <a:pt x="424058" y="4346"/>
                  <a:pt x="469998" y="26107"/>
                  <a:pt x="407078" y="31053"/>
                </a:cubicBezTo>
                <a:cubicBezTo>
                  <a:pt x="344158" y="35999"/>
                  <a:pt x="91983" y="34734"/>
                  <a:pt x="29558" y="30393"/>
                </a:cubicBezTo>
                <a:cubicBezTo>
                  <a:pt x="-32867" y="26052"/>
                  <a:pt x="21536" y="9457"/>
                  <a:pt x="32526" y="50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62" name="Google Shape;362;p27"/>
          <p:cNvSpPr/>
          <p:nvPr/>
        </p:nvSpPr>
        <p:spPr>
          <a:xfrm flipH="1">
            <a:off x="181583" y="163126"/>
            <a:ext cx="1538915" cy="595509"/>
          </a:xfrm>
          <a:custGeom>
            <a:avLst/>
            <a:gdLst/>
            <a:ahLst/>
            <a:cxnLst/>
            <a:rect l="l" t="t" r="r" b="b"/>
            <a:pathLst>
              <a:path w="30460" h="11787" extrusionOk="0">
                <a:moveTo>
                  <a:pt x="16431" y="1"/>
                </a:moveTo>
                <a:cubicBezTo>
                  <a:pt x="16423" y="1"/>
                  <a:pt x="16416" y="1"/>
                  <a:pt x="16408" y="1"/>
                </a:cubicBezTo>
                <a:cubicBezTo>
                  <a:pt x="10714" y="15"/>
                  <a:pt x="10445" y="6248"/>
                  <a:pt x="10445" y="6248"/>
                </a:cubicBezTo>
                <a:cubicBezTo>
                  <a:pt x="10445" y="6248"/>
                  <a:pt x="9043" y="4892"/>
                  <a:pt x="7104" y="4892"/>
                </a:cubicBezTo>
                <a:cubicBezTo>
                  <a:pt x="6656" y="4892"/>
                  <a:pt x="6180" y="4965"/>
                  <a:pt x="5685" y="5143"/>
                </a:cubicBezTo>
                <a:cubicBezTo>
                  <a:pt x="3051" y="6092"/>
                  <a:pt x="3164" y="9081"/>
                  <a:pt x="3164" y="9081"/>
                </a:cubicBezTo>
                <a:cubicBezTo>
                  <a:pt x="2902" y="9033"/>
                  <a:pt x="2664" y="9012"/>
                  <a:pt x="2447" y="9012"/>
                </a:cubicBezTo>
                <a:cubicBezTo>
                  <a:pt x="0" y="9012"/>
                  <a:pt x="359" y="11786"/>
                  <a:pt x="359" y="11786"/>
                </a:cubicBezTo>
                <a:lnTo>
                  <a:pt x="30176" y="11715"/>
                </a:lnTo>
                <a:cubicBezTo>
                  <a:pt x="30176" y="11715"/>
                  <a:pt x="30460" y="10214"/>
                  <a:pt x="29921" y="9647"/>
                </a:cubicBezTo>
                <a:cubicBezTo>
                  <a:pt x="29503" y="9181"/>
                  <a:pt x="28903" y="8927"/>
                  <a:pt x="28284" y="8927"/>
                </a:cubicBezTo>
                <a:cubicBezTo>
                  <a:pt x="28169" y="8927"/>
                  <a:pt x="28053" y="8935"/>
                  <a:pt x="27938" y="8953"/>
                </a:cubicBezTo>
                <a:cubicBezTo>
                  <a:pt x="27938" y="8953"/>
                  <a:pt x="28703" y="7083"/>
                  <a:pt x="26819" y="5497"/>
                </a:cubicBezTo>
                <a:cubicBezTo>
                  <a:pt x="26143" y="4927"/>
                  <a:pt x="25423" y="4745"/>
                  <a:pt x="24778" y="4745"/>
                </a:cubicBezTo>
                <a:cubicBezTo>
                  <a:pt x="23625" y="4745"/>
                  <a:pt x="22712" y="5327"/>
                  <a:pt x="22712" y="5327"/>
                </a:cubicBezTo>
                <a:cubicBezTo>
                  <a:pt x="22712" y="5327"/>
                  <a:pt x="22104" y="1"/>
                  <a:pt x="16431" y="1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 flipH="1">
            <a:off x="1608047" y="163124"/>
            <a:ext cx="520028" cy="248411"/>
          </a:xfrm>
          <a:custGeom>
            <a:avLst/>
            <a:gdLst/>
            <a:ahLst/>
            <a:cxnLst/>
            <a:rect l="l" t="t" r="r" b="b"/>
            <a:pathLst>
              <a:path w="30460" h="11787" extrusionOk="0">
                <a:moveTo>
                  <a:pt x="16431" y="1"/>
                </a:moveTo>
                <a:cubicBezTo>
                  <a:pt x="16423" y="1"/>
                  <a:pt x="16416" y="1"/>
                  <a:pt x="16408" y="1"/>
                </a:cubicBezTo>
                <a:cubicBezTo>
                  <a:pt x="10714" y="15"/>
                  <a:pt x="10445" y="6248"/>
                  <a:pt x="10445" y="6248"/>
                </a:cubicBezTo>
                <a:cubicBezTo>
                  <a:pt x="10445" y="6248"/>
                  <a:pt x="9043" y="4892"/>
                  <a:pt x="7104" y="4892"/>
                </a:cubicBezTo>
                <a:cubicBezTo>
                  <a:pt x="6656" y="4892"/>
                  <a:pt x="6180" y="4965"/>
                  <a:pt x="5685" y="5143"/>
                </a:cubicBezTo>
                <a:cubicBezTo>
                  <a:pt x="3051" y="6092"/>
                  <a:pt x="3164" y="9081"/>
                  <a:pt x="3164" y="9081"/>
                </a:cubicBezTo>
                <a:cubicBezTo>
                  <a:pt x="2902" y="9033"/>
                  <a:pt x="2664" y="9012"/>
                  <a:pt x="2447" y="9012"/>
                </a:cubicBezTo>
                <a:cubicBezTo>
                  <a:pt x="0" y="9012"/>
                  <a:pt x="359" y="11786"/>
                  <a:pt x="359" y="11786"/>
                </a:cubicBezTo>
                <a:lnTo>
                  <a:pt x="30176" y="11715"/>
                </a:lnTo>
                <a:cubicBezTo>
                  <a:pt x="30176" y="11715"/>
                  <a:pt x="30460" y="10214"/>
                  <a:pt x="29921" y="9647"/>
                </a:cubicBezTo>
                <a:cubicBezTo>
                  <a:pt x="29503" y="9181"/>
                  <a:pt x="28903" y="8927"/>
                  <a:pt x="28284" y="8927"/>
                </a:cubicBezTo>
                <a:cubicBezTo>
                  <a:pt x="28169" y="8927"/>
                  <a:pt x="28053" y="8935"/>
                  <a:pt x="27938" y="8953"/>
                </a:cubicBezTo>
                <a:cubicBezTo>
                  <a:pt x="27938" y="8953"/>
                  <a:pt x="28703" y="7083"/>
                  <a:pt x="26819" y="5497"/>
                </a:cubicBezTo>
                <a:cubicBezTo>
                  <a:pt x="26143" y="4927"/>
                  <a:pt x="25423" y="4745"/>
                  <a:pt x="24778" y="4745"/>
                </a:cubicBezTo>
                <a:cubicBezTo>
                  <a:pt x="23625" y="4745"/>
                  <a:pt x="22712" y="5327"/>
                  <a:pt x="22712" y="5327"/>
                </a:cubicBezTo>
                <a:cubicBezTo>
                  <a:pt x="22712" y="5327"/>
                  <a:pt x="22104" y="1"/>
                  <a:pt x="16431" y="1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/>
          <p:nvPr/>
        </p:nvSpPr>
        <p:spPr>
          <a:xfrm>
            <a:off x="7789653" y="111773"/>
            <a:ext cx="999849" cy="351105"/>
          </a:xfrm>
          <a:custGeom>
            <a:avLst/>
            <a:gdLst/>
            <a:ahLst/>
            <a:cxnLst/>
            <a:rect l="l" t="t" r="r" b="b"/>
            <a:pathLst>
              <a:path w="30460" h="11787" extrusionOk="0">
                <a:moveTo>
                  <a:pt x="16431" y="1"/>
                </a:moveTo>
                <a:cubicBezTo>
                  <a:pt x="16423" y="1"/>
                  <a:pt x="16416" y="1"/>
                  <a:pt x="16408" y="1"/>
                </a:cubicBezTo>
                <a:cubicBezTo>
                  <a:pt x="10714" y="15"/>
                  <a:pt x="10445" y="6248"/>
                  <a:pt x="10445" y="6248"/>
                </a:cubicBezTo>
                <a:cubicBezTo>
                  <a:pt x="10445" y="6248"/>
                  <a:pt x="9043" y="4892"/>
                  <a:pt x="7104" y="4892"/>
                </a:cubicBezTo>
                <a:cubicBezTo>
                  <a:pt x="6656" y="4892"/>
                  <a:pt x="6180" y="4965"/>
                  <a:pt x="5685" y="5143"/>
                </a:cubicBezTo>
                <a:cubicBezTo>
                  <a:pt x="3051" y="6092"/>
                  <a:pt x="3164" y="9081"/>
                  <a:pt x="3164" y="9081"/>
                </a:cubicBezTo>
                <a:cubicBezTo>
                  <a:pt x="2902" y="9033"/>
                  <a:pt x="2664" y="9012"/>
                  <a:pt x="2447" y="9012"/>
                </a:cubicBezTo>
                <a:cubicBezTo>
                  <a:pt x="0" y="9012"/>
                  <a:pt x="359" y="11786"/>
                  <a:pt x="359" y="11786"/>
                </a:cubicBezTo>
                <a:lnTo>
                  <a:pt x="30176" y="11715"/>
                </a:lnTo>
                <a:cubicBezTo>
                  <a:pt x="30176" y="11715"/>
                  <a:pt x="30460" y="10214"/>
                  <a:pt x="29921" y="9647"/>
                </a:cubicBezTo>
                <a:cubicBezTo>
                  <a:pt x="29503" y="9181"/>
                  <a:pt x="28903" y="8927"/>
                  <a:pt x="28284" y="8927"/>
                </a:cubicBezTo>
                <a:cubicBezTo>
                  <a:pt x="28169" y="8927"/>
                  <a:pt x="28053" y="8935"/>
                  <a:pt x="27938" y="8953"/>
                </a:cubicBezTo>
                <a:cubicBezTo>
                  <a:pt x="27938" y="8953"/>
                  <a:pt x="28703" y="7083"/>
                  <a:pt x="26819" y="5497"/>
                </a:cubicBezTo>
                <a:cubicBezTo>
                  <a:pt x="26143" y="4927"/>
                  <a:pt x="25423" y="4745"/>
                  <a:pt x="24778" y="4745"/>
                </a:cubicBezTo>
                <a:cubicBezTo>
                  <a:pt x="23625" y="4745"/>
                  <a:pt x="22712" y="5327"/>
                  <a:pt x="22712" y="5327"/>
                </a:cubicBezTo>
                <a:cubicBezTo>
                  <a:pt x="22712" y="5327"/>
                  <a:pt x="22104" y="1"/>
                  <a:pt x="16431" y="1"/>
                </a:cubicBezTo>
                <a:close/>
              </a:path>
            </a:pathLst>
          </a:custGeom>
          <a:solidFill>
            <a:srgbClr val="F5FBFC">
              <a:alpha val="5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27"/>
          <p:cNvGrpSpPr/>
          <p:nvPr/>
        </p:nvGrpSpPr>
        <p:grpSpPr>
          <a:xfrm>
            <a:off x="4075953" y="4649382"/>
            <a:ext cx="992094" cy="437164"/>
            <a:chOff x="41019" y="4404063"/>
            <a:chExt cx="1134600" cy="499959"/>
          </a:xfrm>
        </p:grpSpPr>
        <p:sp>
          <p:nvSpPr>
            <p:cNvPr id="366" name="Google Shape;366;p27"/>
            <p:cNvSpPr/>
            <p:nvPr/>
          </p:nvSpPr>
          <p:spPr>
            <a:xfrm>
              <a:off x="41019" y="4718447"/>
              <a:ext cx="1134600" cy="185575"/>
            </a:xfrm>
            <a:custGeom>
              <a:avLst/>
              <a:gdLst/>
              <a:ahLst/>
              <a:cxnLst/>
              <a:rect l="l" t="t" r="r" b="b"/>
              <a:pathLst>
                <a:path w="45384" h="7423" extrusionOk="0">
                  <a:moveTo>
                    <a:pt x="10291" y="597"/>
                  </a:moveTo>
                  <a:cubicBezTo>
                    <a:pt x="4404" y="1062"/>
                    <a:pt x="2958" y="2353"/>
                    <a:pt x="1925" y="3386"/>
                  </a:cubicBezTo>
                  <a:cubicBezTo>
                    <a:pt x="892" y="4419"/>
                    <a:pt x="-2774" y="6226"/>
                    <a:pt x="4094" y="6794"/>
                  </a:cubicBezTo>
                  <a:cubicBezTo>
                    <a:pt x="10962" y="7362"/>
                    <a:pt x="37609" y="7827"/>
                    <a:pt x="43135" y="6794"/>
                  </a:cubicBezTo>
                  <a:cubicBezTo>
                    <a:pt x="48661" y="5761"/>
                    <a:pt x="42722" y="1630"/>
                    <a:pt x="37248" y="597"/>
                  </a:cubicBezTo>
                  <a:cubicBezTo>
                    <a:pt x="31774" y="-436"/>
                    <a:pt x="16178" y="132"/>
                    <a:pt x="10291" y="597"/>
                  </a:cubicBezTo>
                  <a:close/>
                </a:path>
              </a:pathLst>
            </a:custGeom>
            <a:solidFill>
              <a:srgbClr val="3A323D">
                <a:alpha val="68820"/>
              </a:srgbClr>
            </a:solidFill>
            <a:ln>
              <a:noFill/>
            </a:ln>
          </p:spPr>
        </p:sp>
        <p:grpSp>
          <p:nvGrpSpPr>
            <p:cNvPr id="367" name="Google Shape;367;p27"/>
            <p:cNvGrpSpPr/>
            <p:nvPr/>
          </p:nvGrpSpPr>
          <p:grpSpPr>
            <a:xfrm>
              <a:off x="180375" y="4404063"/>
              <a:ext cx="818050" cy="409038"/>
              <a:chOff x="180375" y="4404063"/>
              <a:chExt cx="818050" cy="409038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80375" y="4404063"/>
                <a:ext cx="818050" cy="409025"/>
              </a:xfrm>
              <a:custGeom>
                <a:avLst/>
                <a:gdLst/>
                <a:ahLst/>
                <a:cxnLst/>
                <a:rect l="l" t="t" r="r" b="b"/>
                <a:pathLst>
                  <a:path w="32722" h="16361" extrusionOk="0">
                    <a:moveTo>
                      <a:pt x="16361" y="0"/>
                    </a:moveTo>
                    <a:cubicBezTo>
                      <a:pt x="7324" y="0"/>
                      <a:pt x="0" y="7323"/>
                      <a:pt x="0" y="16361"/>
                    </a:cubicBezTo>
                    <a:lnTo>
                      <a:pt x="32721" y="16361"/>
                    </a:lnTo>
                    <a:cubicBezTo>
                      <a:pt x="32707" y="7323"/>
                      <a:pt x="25398" y="0"/>
                      <a:pt x="16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80375" y="4404075"/>
                <a:ext cx="818050" cy="409025"/>
                <a:chOff x="180375" y="4404075"/>
                <a:chExt cx="818050" cy="409025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180375" y="4404075"/>
                  <a:ext cx="818050" cy="40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22" h="16361" extrusionOk="0">
                      <a:moveTo>
                        <a:pt x="16361" y="0"/>
                      </a:moveTo>
                      <a:cubicBezTo>
                        <a:pt x="7324" y="0"/>
                        <a:pt x="0" y="7323"/>
                        <a:pt x="0" y="16361"/>
                      </a:cubicBezTo>
                      <a:lnTo>
                        <a:pt x="32721" y="16361"/>
                      </a:lnTo>
                      <a:cubicBezTo>
                        <a:pt x="32707" y="7323"/>
                        <a:pt x="25398" y="0"/>
                        <a:pt x="16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>
                  <a:off x="282400" y="4449288"/>
                  <a:ext cx="621825" cy="36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73" h="14453" extrusionOk="0">
                      <a:moveTo>
                        <a:pt x="12301" y="1"/>
                      </a:moveTo>
                      <a:cubicBezTo>
                        <a:pt x="12096" y="1"/>
                        <a:pt x="11890" y="139"/>
                        <a:pt x="11912" y="415"/>
                      </a:cubicBezTo>
                      <a:lnTo>
                        <a:pt x="11912" y="12767"/>
                      </a:lnTo>
                      <a:lnTo>
                        <a:pt x="4220" y="3191"/>
                      </a:lnTo>
                      <a:cubicBezTo>
                        <a:pt x="4135" y="3095"/>
                        <a:pt x="4034" y="3055"/>
                        <a:pt x="3936" y="3055"/>
                      </a:cubicBezTo>
                      <a:cubicBezTo>
                        <a:pt x="3657" y="3055"/>
                        <a:pt x="3401" y="3380"/>
                        <a:pt x="3611" y="3673"/>
                      </a:cubicBezTo>
                      <a:lnTo>
                        <a:pt x="11260" y="13220"/>
                      </a:lnTo>
                      <a:lnTo>
                        <a:pt x="11260" y="13220"/>
                      </a:lnTo>
                      <a:lnTo>
                        <a:pt x="693" y="8928"/>
                      </a:lnTo>
                      <a:cubicBezTo>
                        <a:pt x="646" y="8912"/>
                        <a:pt x="600" y="8905"/>
                        <a:pt x="557" y="8905"/>
                      </a:cubicBezTo>
                      <a:cubicBezTo>
                        <a:pt x="178" y="8905"/>
                        <a:pt x="1" y="9472"/>
                        <a:pt x="395" y="9650"/>
                      </a:cubicBezTo>
                      <a:lnTo>
                        <a:pt x="12138" y="14424"/>
                      </a:lnTo>
                      <a:cubicBezTo>
                        <a:pt x="12195" y="14438"/>
                        <a:pt x="12237" y="14452"/>
                        <a:pt x="12294" y="14452"/>
                      </a:cubicBezTo>
                      <a:cubicBezTo>
                        <a:pt x="12351" y="14452"/>
                        <a:pt x="12393" y="14438"/>
                        <a:pt x="12436" y="14424"/>
                      </a:cubicBezTo>
                      <a:lnTo>
                        <a:pt x="24575" y="9353"/>
                      </a:lnTo>
                      <a:cubicBezTo>
                        <a:pt x="24773" y="9282"/>
                        <a:pt x="24873" y="9041"/>
                        <a:pt x="24788" y="8843"/>
                      </a:cubicBezTo>
                      <a:cubicBezTo>
                        <a:pt x="24723" y="8693"/>
                        <a:pt x="24578" y="8600"/>
                        <a:pt x="24426" y="8600"/>
                      </a:cubicBezTo>
                      <a:cubicBezTo>
                        <a:pt x="24376" y="8600"/>
                        <a:pt x="24326" y="8610"/>
                        <a:pt x="24278" y="8631"/>
                      </a:cubicBezTo>
                      <a:lnTo>
                        <a:pt x="13413" y="13163"/>
                      </a:lnTo>
                      <a:lnTo>
                        <a:pt x="21473" y="3673"/>
                      </a:lnTo>
                      <a:cubicBezTo>
                        <a:pt x="21726" y="3378"/>
                        <a:pt x="21461" y="3019"/>
                        <a:pt x="21169" y="3019"/>
                      </a:cubicBezTo>
                      <a:cubicBezTo>
                        <a:pt x="21068" y="3019"/>
                        <a:pt x="20965" y="3062"/>
                        <a:pt x="20878" y="3163"/>
                      </a:cubicBezTo>
                      <a:lnTo>
                        <a:pt x="12691" y="12809"/>
                      </a:lnTo>
                      <a:lnTo>
                        <a:pt x="12691" y="415"/>
                      </a:lnTo>
                      <a:cubicBezTo>
                        <a:pt x="12712" y="139"/>
                        <a:pt x="12507" y="1"/>
                        <a:pt x="123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3" r:id="rId5"/>
    <p:sldLayoutId id="2147483664" r:id="rId6"/>
    <p:sldLayoutId id="2147483670" r:id="rId7"/>
    <p:sldLayoutId id="2147483671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/>
          <p:nvPr/>
        </p:nvSpPr>
        <p:spPr>
          <a:xfrm>
            <a:off x="2795602" y="4811322"/>
            <a:ext cx="6153925" cy="272075"/>
          </a:xfrm>
          <a:custGeom>
            <a:avLst/>
            <a:gdLst/>
            <a:ahLst/>
            <a:cxnLst/>
            <a:rect l="l" t="t" r="r" b="b"/>
            <a:pathLst>
              <a:path w="246157" h="10883" extrusionOk="0">
                <a:moveTo>
                  <a:pt x="28028" y="370"/>
                </a:moveTo>
                <a:cubicBezTo>
                  <a:pt x="22007" y="699"/>
                  <a:pt x="7803" y="1781"/>
                  <a:pt x="4604" y="3192"/>
                </a:cubicBezTo>
                <a:cubicBezTo>
                  <a:pt x="1406" y="4603"/>
                  <a:pt x="-5650" y="7567"/>
                  <a:pt x="8837" y="8837"/>
                </a:cubicBezTo>
                <a:cubicBezTo>
                  <a:pt x="23324" y="10107"/>
                  <a:pt x="54557" y="10953"/>
                  <a:pt x="91528" y="10812"/>
                </a:cubicBezTo>
                <a:cubicBezTo>
                  <a:pt x="128499" y="10671"/>
                  <a:pt x="209027" y="9730"/>
                  <a:pt x="230664" y="7990"/>
                </a:cubicBezTo>
                <a:cubicBezTo>
                  <a:pt x="252301" y="6250"/>
                  <a:pt x="253006" y="1499"/>
                  <a:pt x="221350" y="370"/>
                </a:cubicBezTo>
                <a:cubicBezTo>
                  <a:pt x="189694" y="-759"/>
                  <a:pt x="72948" y="1217"/>
                  <a:pt x="40728" y="1217"/>
                </a:cubicBezTo>
                <a:cubicBezTo>
                  <a:pt x="8508" y="1217"/>
                  <a:pt x="34049" y="41"/>
                  <a:pt x="28028" y="370"/>
                </a:cubicBezTo>
                <a:close/>
              </a:path>
            </a:pathLst>
          </a:custGeom>
          <a:solidFill>
            <a:srgbClr val="3A323D">
              <a:alpha val="68820"/>
            </a:srgbClr>
          </a:solidFill>
          <a:ln>
            <a:noFill/>
          </a:ln>
        </p:spPr>
      </p:sp>
      <p:sp>
        <p:nvSpPr>
          <p:cNvPr id="397" name="Google Shape;397;p32"/>
          <p:cNvSpPr txBox="1">
            <a:spLocks noGrp="1"/>
          </p:cNvSpPr>
          <p:nvPr>
            <p:ph type="ctrTitle"/>
          </p:nvPr>
        </p:nvSpPr>
        <p:spPr>
          <a:xfrm>
            <a:off x="713225" y="538100"/>
            <a:ext cx="7717500" cy="12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400" dirty="0" smtClean="0">
                <a:latin typeface="Londrina Solid" panose="020B0604020202020204" charset="0"/>
              </a:rPr>
              <a:t>Final Presentation</a:t>
            </a:r>
            <a:r>
              <a:rPr lang="en" sz="4400" dirty="0">
                <a:latin typeface="Londrina Solid" panose="020B0604020202020204" charset="0"/>
              </a:rPr>
              <a:t/>
            </a:r>
            <a:br>
              <a:rPr lang="en" sz="4400" dirty="0">
                <a:latin typeface="Londrina Solid" panose="020B0604020202020204" charset="0"/>
              </a:rPr>
            </a:br>
            <a:r>
              <a:rPr lang="en" dirty="0">
                <a:solidFill>
                  <a:schemeClr val="dk2"/>
                </a:solidFill>
              </a:rPr>
              <a:t>AMUSEMENT PARK SIMULATION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98" name="Google Shape;398;p32"/>
          <p:cNvSpPr txBox="1">
            <a:spLocks noGrp="1"/>
          </p:cNvSpPr>
          <p:nvPr>
            <p:ph type="subTitle" idx="1"/>
          </p:nvPr>
        </p:nvSpPr>
        <p:spPr>
          <a:xfrm>
            <a:off x="745412" y="1842390"/>
            <a:ext cx="2418334" cy="850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ondrina Solid" panose="020B0604020202020204" charset="0"/>
              </a:rPr>
              <a:t>CSE-4550</a:t>
            </a:r>
            <a:br>
              <a:rPr lang="en-US" dirty="0">
                <a:latin typeface="Londrina Solid" panose="020B0604020202020204" charset="0"/>
              </a:rPr>
            </a:br>
            <a:r>
              <a:rPr lang="en-US" dirty="0">
                <a:latin typeface="Londrina Solid" panose="020B0604020202020204" charset="0"/>
              </a:rPr>
              <a:t>Simulation and Modeling Lab</a:t>
            </a:r>
            <a:endParaRPr dirty="0">
              <a:latin typeface="Londrina Solid" panose="020B0604020202020204" charset="0"/>
            </a:endParaRPr>
          </a:p>
        </p:txBody>
      </p:sp>
      <p:grpSp>
        <p:nvGrpSpPr>
          <p:cNvPr id="399" name="Google Shape;399;p32"/>
          <p:cNvGrpSpPr/>
          <p:nvPr/>
        </p:nvGrpSpPr>
        <p:grpSpPr>
          <a:xfrm>
            <a:off x="3698184" y="1551245"/>
            <a:ext cx="5503115" cy="3459350"/>
            <a:chOff x="2762850" y="1513570"/>
            <a:chExt cx="6102899" cy="3478405"/>
          </a:xfrm>
        </p:grpSpPr>
        <p:sp>
          <p:nvSpPr>
            <p:cNvPr id="400" name="Google Shape;400;p32"/>
            <p:cNvSpPr/>
            <p:nvPr/>
          </p:nvSpPr>
          <p:spPr>
            <a:xfrm>
              <a:off x="2762850" y="2942223"/>
              <a:ext cx="1604762" cy="621181"/>
            </a:xfrm>
            <a:custGeom>
              <a:avLst/>
              <a:gdLst/>
              <a:ahLst/>
              <a:cxnLst/>
              <a:rect l="l" t="t" r="r" b="b"/>
              <a:pathLst>
                <a:path w="30448" h="11786" extrusionOk="0">
                  <a:moveTo>
                    <a:pt x="16433" y="0"/>
                  </a:moveTo>
                  <a:cubicBezTo>
                    <a:pt x="16426" y="0"/>
                    <a:pt x="16418" y="0"/>
                    <a:pt x="16410" y="0"/>
                  </a:cubicBezTo>
                  <a:cubicBezTo>
                    <a:pt x="10716" y="15"/>
                    <a:pt x="10433" y="6233"/>
                    <a:pt x="10433" y="6233"/>
                  </a:cubicBezTo>
                  <a:cubicBezTo>
                    <a:pt x="10433" y="6233"/>
                    <a:pt x="9036" y="4883"/>
                    <a:pt x="7089" y="4883"/>
                  </a:cubicBezTo>
                  <a:cubicBezTo>
                    <a:pt x="6642" y="4883"/>
                    <a:pt x="6167" y="4954"/>
                    <a:pt x="5673" y="5128"/>
                  </a:cubicBezTo>
                  <a:cubicBezTo>
                    <a:pt x="3039" y="6077"/>
                    <a:pt x="3166" y="9080"/>
                    <a:pt x="3166" y="9080"/>
                  </a:cubicBezTo>
                  <a:cubicBezTo>
                    <a:pt x="2904" y="9033"/>
                    <a:pt x="2666" y="9011"/>
                    <a:pt x="2449" y="9011"/>
                  </a:cubicBezTo>
                  <a:cubicBezTo>
                    <a:pt x="1" y="9011"/>
                    <a:pt x="347" y="11786"/>
                    <a:pt x="347" y="11786"/>
                  </a:cubicBezTo>
                  <a:lnTo>
                    <a:pt x="30179" y="11715"/>
                  </a:lnTo>
                  <a:cubicBezTo>
                    <a:pt x="30179" y="11715"/>
                    <a:pt x="30448" y="10213"/>
                    <a:pt x="29924" y="9647"/>
                  </a:cubicBezTo>
                  <a:cubicBezTo>
                    <a:pt x="29498" y="9185"/>
                    <a:pt x="28914" y="8921"/>
                    <a:pt x="28303" y="8921"/>
                  </a:cubicBezTo>
                  <a:cubicBezTo>
                    <a:pt x="28183" y="8921"/>
                    <a:pt x="28062" y="8932"/>
                    <a:pt x="27941" y="8953"/>
                  </a:cubicBezTo>
                  <a:cubicBezTo>
                    <a:pt x="27941" y="8953"/>
                    <a:pt x="28691" y="7083"/>
                    <a:pt x="26808" y="5496"/>
                  </a:cubicBezTo>
                  <a:cubicBezTo>
                    <a:pt x="26136" y="4927"/>
                    <a:pt x="25418" y="4744"/>
                    <a:pt x="24772" y="4744"/>
                  </a:cubicBezTo>
                  <a:cubicBezTo>
                    <a:pt x="23619" y="4744"/>
                    <a:pt x="22700" y="5326"/>
                    <a:pt x="22700" y="5326"/>
                  </a:cubicBezTo>
                  <a:cubicBezTo>
                    <a:pt x="22700" y="5326"/>
                    <a:pt x="22106" y="0"/>
                    <a:pt x="16433" y="0"/>
                  </a:cubicBezTo>
                  <a:close/>
                </a:path>
              </a:pathLst>
            </a:custGeom>
            <a:solidFill>
              <a:srgbClr val="F5FBFC">
                <a:alpha val="50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" name="Google Shape;401;p32"/>
            <p:cNvGrpSpPr/>
            <p:nvPr/>
          </p:nvGrpSpPr>
          <p:grpSpPr>
            <a:xfrm>
              <a:off x="3390476" y="1513570"/>
              <a:ext cx="5475273" cy="3478405"/>
              <a:chOff x="3390476" y="1555252"/>
              <a:chExt cx="5475273" cy="3478405"/>
            </a:xfrm>
          </p:grpSpPr>
          <p:sp>
            <p:nvSpPr>
              <p:cNvPr id="402" name="Google Shape;402;p32"/>
              <p:cNvSpPr/>
              <p:nvPr/>
            </p:nvSpPr>
            <p:spPr>
              <a:xfrm>
                <a:off x="8043976" y="2505346"/>
                <a:ext cx="66892" cy="2378956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14126" extrusionOk="0">
                    <a:moveTo>
                      <a:pt x="1" y="1"/>
                    </a:moveTo>
                    <a:lnTo>
                      <a:pt x="1" y="114125"/>
                    </a:lnTo>
                    <a:lnTo>
                      <a:pt x="3208" y="114125"/>
                    </a:lnTo>
                    <a:lnTo>
                      <a:pt x="3208" y="547"/>
                    </a:lnTo>
                    <a:cubicBezTo>
                      <a:pt x="2162" y="319"/>
                      <a:pt x="1093" y="16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8043976" y="2457465"/>
                <a:ext cx="66892" cy="145581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6984" extrusionOk="0">
                    <a:moveTo>
                      <a:pt x="1" y="1"/>
                    </a:moveTo>
                    <a:lnTo>
                      <a:pt x="1" y="6484"/>
                    </a:lnTo>
                    <a:cubicBezTo>
                      <a:pt x="1047" y="6597"/>
                      <a:pt x="2116" y="6779"/>
                      <a:pt x="3208" y="6984"/>
                    </a:cubicBez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7600165" y="2457465"/>
                <a:ext cx="66871" cy="2426837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16423" extrusionOk="0">
                    <a:moveTo>
                      <a:pt x="0" y="1"/>
                    </a:moveTo>
                    <a:lnTo>
                      <a:pt x="0" y="116422"/>
                    </a:lnTo>
                    <a:lnTo>
                      <a:pt x="3207" y="116422"/>
                    </a:lnTo>
                    <a:lnTo>
                      <a:pt x="32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7600165" y="2457465"/>
                <a:ext cx="66871" cy="18685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8964" extrusionOk="0">
                    <a:moveTo>
                      <a:pt x="0" y="1"/>
                    </a:moveTo>
                    <a:lnTo>
                      <a:pt x="0" y="8963"/>
                    </a:lnTo>
                    <a:cubicBezTo>
                      <a:pt x="1069" y="8576"/>
                      <a:pt x="2138" y="8235"/>
                      <a:pt x="3207" y="7939"/>
                    </a:cubicBezTo>
                    <a:lnTo>
                      <a:pt x="32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7156813" y="2685072"/>
                <a:ext cx="66391" cy="2199231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105504" extrusionOk="0">
                    <a:moveTo>
                      <a:pt x="0" y="0"/>
                    </a:moveTo>
                    <a:lnTo>
                      <a:pt x="0" y="105503"/>
                    </a:lnTo>
                    <a:lnTo>
                      <a:pt x="3185" y="105503"/>
                    </a:lnTo>
                    <a:lnTo>
                      <a:pt x="31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7156813" y="2685072"/>
                <a:ext cx="66871" cy="21339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0237" extrusionOk="0">
                    <a:moveTo>
                      <a:pt x="0" y="0"/>
                    </a:moveTo>
                    <a:lnTo>
                      <a:pt x="0" y="10237"/>
                    </a:lnTo>
                    <a:cubicBezTo>
                      <a:pt x="1047" y="9418"/>
                      <a:pt x="2116" y="8622"/>
                      <a:pt x="3208" y="7825"/>
                    </a:cubicBezTo>
                    <a:lnTo>
                      <a:pt x="32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6712981" y="3011775"/>
                <a:ext cx="66871" cy="1872527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89831" extrusionOk="0">
                    <a:moveTo>
                      <a:pt x="1" y="0"/>
                    </a:moveTo>
                    <a:lnTo>
                      <a:pt x="1" y="89830"/>
                    </a:lnTo>
                    <a:lnTo>
                      <a:pt x="3208" y="89830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712981" y="3011775"/>
                <a:ext cx="66871" cy="296854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241" extrusionOk="0">
                    <a:moveTo>
                      <a:pt x="1" y="0"/>
                    </a:moveTo>
                    <a:lnTo>
                      <a:pt x="1" y="14240"/>
                    </a:lnTo>
                    <a:cubicBezTo>
                      <a:pt x="1047" y="13148"/>
                      <a:pt x="2116" y="12079"/>
                      <a:pt x="3208" y="10987"/>
                    </a:cubicBezTo>
                    <a:lnTo>
                      <a:pt x="32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69149" y="3471720"/>
                <a:ext cx="66892" cy="1412582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67766" extrusionOk="0">
                    <a:moveTo>
                      <a:pt x="1" y="0"/>
                    </a:moveTo>
                    <a:lnTo>
                      <a:pt x="1" y="67765"/>
                    </a:lnTo>
                    <a:lnTo>
                      <a:pt x="3208" y="67765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269149" y="3471720"/>
                <a:ext cx="66892" cy="279782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422" extrusionOk="0">
                    <a:moveTo>
                      <a:pt x="1" y="0"/>
                    </a:moveTo>
                    <a:lnTo>
                      <a:pt x="1" y="13421"/>
                    </a:lnTo>
                    <a:cubicBezTo>
                      <a:pt x="1070" y="12443"/>
                      <a:pt x="2139" y="11442"/>
                      <a:pt x="3208" y="10442"/>
                    </a:cubicBezTo>
                    <a:lnTo>
                      <a:pt x="32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5825339" y="3903212"/>
                <a:ext cx="66871" cy="981091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47066" extrusionOk="0">
                    <a:moveTo>
                      <a:pt x="0" y="1"/>
                    </a:moveTo>
                    <a:lnTo>
                      <a:pt x="0" y="47065"/>
                    </a:lnTo>
                    <a:lnTo>
                      <a:pt x="3208" y="47065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825818" y="3903212"/>
                <a:ext cx="66391" cy="202030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9692" extrusionOk="0">
                    <a:moveTo>
                      <a:pt x="0" y="1"/>
                    </a:moveTo>
                    <a:lnTo>
                      <a:pt x="0" y="9691"/>
                    </a:lnTo>
                    <a:cubicBezTo>
                      <a:pt x="1069" y="8986"/>
                      <a:pt x="2138" y="8258"/>
                      <a:pt x="3185" y="7507"/>
                    </a:cubicBezTo>
                    <a:lnTo>
                      <a:pt x="31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381986" y="4177761"/>
                <a:ext cx="66871" cy="706541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33895" extrusionOk="0">
                    <a:moveTo>
                      <a:pt x="0" y="0"/>
                    </a:moveTo>
                    <a:lnTo>
                      <a:pt x="0" y="33894"/>
                    </a:lnTo>
                    <a:lnTo>
                      <a:pt x="3208" y="33894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5381986" y="4177761"/>
                <a:ext cx="66871" cy="159339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7644" extrusionOk="0">
                    <a:moveTo>
                      <a:pt x="0" y="0"/>
                    </a:moveTo>
                    <a:lnTo>
                      <a:pt x="0" y="7644"/>
                    </a:lnTo>
                    <a:cubicBezTo>
                      <a:pt x="728" y="7371"/>
                      <a:pt x="1456" y="7075"/>
                      <a:pt x="2184" y="6802"/>
                    </a:cubicBezTo>
                    <a:cubicBezTo>
                      <a:pt x="2525" y="6643"/>
                      <a:pt x="2867" y="6506"/>
                      <a:pt x="3208" y="6347"/>
                    </a:cubicBezTo>
                    <a:lnTo>
                      <a:pt x="32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4938154" y="4287760"/>
                <a:ext cx="66892" cy="596542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28618" extrusionOk="0">
                    <a:moveTo>
                      <a:pt x="1" y="1"/>
                    </a:moveTo>
                    <a:lnTo>
                      <a:pt x="1" y="28617"/>
                    </a:lnTo>
                    <a:lnTo>
                      <a:pt x="3208" y="28617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4938154" y="4287760"/>
                <a:ext cx="66892" cy="165989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7963" extrusionOk="0">
                    <a:moveTo>
                      <a:pt x="1" y="1"/>
                    </a:moveTo>
                    <a:lnTo>
                      <a:pt x="1" y="7962"/>
                    </a:lnTo>
                    <a:cubicBezTo>
                      <a:pt x="1070" y="7826"/>
                      <a:pt x="2139" y="7644"/>
                      <a:pt x="3208" y="7462"/>
                    </a:cubicBez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4494344" y="4287760"/>
                <a:ext cx="66871" cy="596542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28618" extrusionOk="0">
                    <a:moveTo>
                      <a:pt x="0" y="1"/>
                    </a:moveTo>
                    <a:lnTo>
                      <a:pt x="0" y="28617"/>
                    </a:lnTo>
                    <a:lnTo>
                      <a:pt x="3208" y="28617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494344" y="4287760"/>
                <a:ext cx="66871" cy="174056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8350" extrusionOk="0">
                    <a:moveTo>
                      <a:pt x="0" y="1"/>
                    </a:moveTo>
                    <a:lnTo>
                      <a:pt x="0" y="7917"/>
                    </a:lnTo>
                    <a:cubicBezTo>
                      <a:pt x="1069" y="8099"/>
                      <a:pt x="2138" y="8235"/>
                      <a:pt x="3208" y="8349"/>
                    </a:cubicBez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050991" y="4066803"/>
                <a:ext cx="66871" cy="81702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39195" extrusionOk="0">
                    <a:moveTo>
                      <a:pt x="0" y="1"/>
                    </a:moveTo>
                    <a:lnTo>
                      <a:pt x="0" y="39194"/>
                    </a:lnTo>
                    <a:lnTo>
                      <a:pt x="3208" y="39194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4050991" y="4066803"/>
                <a:ext cx="66871" cy="247534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1875" extrusionOk="0">
                    <a:moveTo>
                      <a:pt x="0" y="1"/>
                    </a:moveTo>
                    <a:lnTo>
                      <a:pt x="0" y="9714"/>
                    </a:lnTo>
                    <a:cubicBezTo>
                      <a:pt x="1047" y="10487"/>
                      <a:pt x="2116" y="11192"/>
                      <a:pt x="3208" y="11875"/>
                    </a:cubicBez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3607160" y="3318092"/>
                <a:ext cx="66871" cy="156621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75136" extrusionOk="0">
                    <a:moveTo>
                      <a:pt x="1" y="0"/>
                    </a:moveTo>
                    <a:lnTo>
                      <a:pt x="1" y="75135"/>
                    </a:lnTo>
                    <a:lnTo>
                      <a:pt x="3208" y="75135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>
                <a:off x="3607160" y="3318092"/>
                <a:ext cx="66871" cy="569027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27298" extrusionOk="0">
                    <a:moveTo>
                      <a:pt x="1" y="0"/>
                    </a:moveTo>
                    <a:lnTo>
                      <a:pt x="1" y="22748"/>
                    </a:lnTo>
                    <a:cubicBezTo>
                      <a:pt x="1024" y="24295"/>
                      <a:pt x="2093" y="25819"/>
                      <a:pt x="3208" y="27297"/>
                    </a:cubicBezTo>
                    <a:lnTo>
                      <a:pt x="32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>
                <a:off x="3584397" y="2262106"/>
                <a:ext cx="5281352" cy="2111974"/>
              </a:xfrm>
              <a:custGeom>
                <a:avLst/>
                <a:gdLst/>
                <a:ahLst/>
                <a:cxnLst/>
                <a:rect l="l" t="t" r="r" b="b"/>
                <a:pathLst>
                  <a:path w="253363" h="101318" extrusionOk="0">
                    <a:moveTo>
                      <a:pt x="51183" y="4823"/>
                    </a:moveTo>
                    <a:cubicBezTo>
                      <a:pt x="88238" y="4823"/>
                      <a:pt x="124316" y="44449"/>
                      <a:pt x="131618" y="52934"/>
                    </a:cubicBezTo>
                    <a:cubicBezTo>
                      <a:pt x="112696" y="73274"/>
                      <a:pt x="88476" y="96509"/>
                      <a:pt x="60498" y="96509"/>
                    </a:cubicBezTo>
                    <a:cubicBezTo>
                      <a:pt x="58407" y="96509"/>
                      <a:pt x="56295" y="96379"/>
                      <a:pt x="54162" y="96109"/>
                    </a:cubicBezTo>
                    <a:cubicBezTo>
                      <a:pt x="5346" y="89944"/>
                      <a:pt x="4800" y="48794"/>
                      <a:pt x="4800" y="47020"/>
                    </a:cubicBezTo>
                    <a:cubicBezTo>
                      <a:pt x="4800" y="44745"/>
                      <a:pt x="5164" y="32757"/>
                      <a:pt x="12648" y="22020"/>
                    </a:cubicBezTo>
                    <a:cubicBezTo>
                      <a:pt x="20610" y="10601"/>
                      <a:pt x="33576" y="4823"/>
                      <a:pt x="51183" y="4823"/>
                    </a:cubicBezTo>
                    <a:close/>
                    <a:moveTo>
                      <a:pt x="51205" y="1"/>
                    </a:moveTo>
                    <a:cubicBezTo>
                      <a:pt x="10760" y="1"/>
                      <a:pt x="1" y="29572"/>
                      <a:pt x="1" y="47020"/>
                    </a:cubicBezTo>
                    <a:cubicBezTo>
                      <a:pt x="1" y="49545"/>
                      <a:pt x="456" y="62829"/>
                      <a:pt x="9350" y="76068"/>
                    </a:cubicBezTo>
                    <a:cubicBezTo>
                      <a:pt x="18745" y="90012"/>
                      <a:pt x="33621" y="98361"/>
                      <a:pt x="53571" y="100886"/>
                    </a:cubicBezTo>
                    <a:cubicBezTo>
                      <a:pt x="55891" y="101181"/>
                      <a:pt x="58212" y="101318"/>
                      <a:pt x="60554" y="101318"/>
                    </a:cubicBezTo>
                    <a:cubicBezTo>
                      <a:pt x="93880" y="101318"/>
                      <a:pt x="121268" y="71405"/>
                      <a:pt x="141626" y="49158"/>
                    </a:cubicBezTo>
                    <a:cubicBezTo>
                      <a:pt x="147382" y="42880"/>
                      <a:pt x="152796" y="36965"/>
                      <a:pt x="157550" y="32575"/>
                    </a:cubicBezTo>
                    <a:cubicBezTo>
                      <a:pt x="172576" y="18753"/>
                      <a:pt x="191317" y="11264"/>
                      <a:pt x="207563" y="11264"/>
                    </a:cubicBezTo>
                    <a:cubicBezTo>
                      <a:pt x="209739" y="11264"/>
                      <a:pt x="211870" y="11399"/>
                      <a:pt x="213941" y="11670"/>
                    </a:cubicBezTo>
                    <a:lnTo>
                      <a:pt x="214828" y="11806"/>
                    </a:lnTo>
                    <a:lnTo>
                      <a:pt x="216147" y="12011"/>
                    </a:lnTo>
                    <a:lnTo>
                      <a:pt x="217148" y="12216"/>
                    </a:lnTo>
                    <a:cubicBezTo>
                      <a:pt x="222426" y="13308"/>
                      <a:pt x="227271" y="15378"/>
                      <a:pt x="231343" y="18472"/>
                    </a:cubicBezTo>
                    <a:cubicBezTo>
                      <a:pt x="242352" y="26820"/>
                      <a:pt x="248267" y="46019"/>
                      <a:pt x="245105" y="63125"/>
                    </a:cubicBezTo>
                    <a:cubicBezTo>
                      <a:pt x="243399" y="72360"/>
                      <a:pt x="236779" y="88648"/>
                      <a:pt x="217148" y="95813"/>
                    </a:cubicBezTo>
                    <a:lnTo>
                      <a:pt x="217148" y="100886"/>
                    </a:lnTo>
                    <a:cubicBezTo>
                      <a:pt x="239350" y="92970"/>
                      <a:pt x="247925" y="74339"/>
                      <a:pt x="249836" y="63989"/>
                    </a:cubicBezTo>
                    <a:cubicBezTo>
                      <a:pt x="253362" y="44904"/>
                      <a:pt x="246811" y="24158"/>
                      <a:pt x="234254" y="14650"/>
                    </a:cubicBezTo>
                    <a:cubicBezTo>
                      <a:pt x="227044" y="9181"/>
                      <a:pt x="217842" y="6368"/>
                      <a:pt x="207574" y="6368"/>
                    </a:cubicBezTo>
                    <a:cubicBezTo>
                      <a:pt x="203491" y="6368"/>
                      <a:pt x="199240" y="6812"/>
                      <a:pt x="194878" y="7712"/>
                    </a:cubicBezTo>
                    <a:cubicBezTo>
                      <a:pt x="180434" y="10692"/>
                      <a:pt x="166012" y="18244"/>
                      <a:pt x="154297" y="29049"/>
                    </a:cubicBezTo>
                    <a:cubicBezTo>
                      <a:pt x="149383" y="33576"/>
                      <a:pt x="143901" y="39558"/>
                      <a:pt x="138078" y="45905"/>
                    </a:cubicBezTo>
                    <a:lnTo>
                      <a:pt x="134916" y="49363"/>
                    </a:lnTo>
                    <a:cubicBezTo>
                      <a:pt x="126477" y="39513"/>
                      <a:pt x="90172" y="1"/>
                      <a:pt x="51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6234067" y="3241279"/>
                <a:ext cx="162654" cy="124236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5960" extrusionOk="0">
                    <a:moveTo>
                      <a:pt x="5687" y="0"/>
                    </a:moveTo>
                    <a:lnTo>
                      <a:pt x="5687" y="0"/>
                    </a:lnTo>
                    <a:cubicBezTo>
                      <a:pt x="6051" y="1740"/>
                      <a:pt x="5375" y="2339"/>
                      <a:pt x="4268" y="2339"/>
                    </a:cubicBezTo>
                    <a:cubicBezTo>
                      <a:pt x="3088" y="2339"/>
                      <a:pt x="1420" y="1660"/>
                      <a:pt x="1" y="956"/>
                    </a:cubicBezTo>
                    <a:lnTo>
                      <a:pt x="1" y="956"/>
                    </a:lnTo>
                    <a:cubicBezTo>
                      <a:pt x="1980" y="3071"/>
                      <a:pt x="3504" y="4800"/>
                      <a:pt x="4505" y="5960"/>
                    </a:cubicBezTo>
                    <a:lnTo>
                      <a:pt x="7803" y="2389"/>
                    </a:lnTo>
                    <a:cubicBezTo>
                      <a:pt x="7234" y="1729"/>
                      <a:pt x="6506" y="910"/>
                      <a:pt x="56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>
                <a:off x="6404767" y="3279196"/>
                <a:ext cx="2877" cy="2877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8" extrusionOk="0">
                    <a:moveTo>
                      <a:pt x="137" y="1"/>
                    </a:moveTo>
                    <a:lnTo>
                      <a:pt x="137" y="1"/>
                    </a:lnTo>
                    <a:lnTo>
                      <a:pt x="1" y="137"/>
                    </a:ln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2"/>
              <p:cNvSpPr/>
              <p:nvPr/>
            </p:nvSpPr>
            <p:spPr>
              <a:xfrm>
                <a:off x="6313257" y="3376417"/>
                <a:ext cx="4294" cy="475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28" extrusionOk="0">
                    <a:moveTo>
                      <a:pt x="205" y="0"/>
                    </a:moveTo>
                    <a:lnTo>
                      <a:pt x="0" y="228"/>
                    </a:lnTo>
                    <a:lnTo>
                      <a:pt x="0" y="22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2"/>
              <p:cNvSpPr/>
              <p:nvPr/>
            </p:nvSpPr>
            <p:spPr>
              <a:xfrm>
                <a:off x="8110847" y="4228498"/>
                <a:ext cx="139411" cy="136576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552" extrusionOk="0">
                    <a:moveTo>
                      <a:pt x="3594" y="0"/>
                    </a:moveTo>
                    <a:cubicBezTo>
                      <a:pt x="2434" y="524"/>
                      <a:pt x="1251" y="1024"/>
                      <a:pt x="0" y="1479"/>
                    </a:cubicBezTo>
                    <a:lnTo>
                      <a:pt x="0" y="6552"/>
                    </a:lnTo>
                    <a:cubicBezTo>
                      <a:pt x="2275" y="5733"/>
                      <a:pt x="4527" y="4777"/>
                      <a:pt x="6688" y="3663"/>
                    </a:cubicBezTo>
                    <a:cubicBezTo>
                      <a:pt x="6415" y="3640"/>
                      <a:pt x="6142" y="3617"/>
                      <a:pt x="5892" y="3549"/>
                    </a:cubicBezTo>
                    <a:cubicBezTo>
                      <a:pt x="3435" y="3026"/>
                      <a:pt x="3048" y="1616"/>
                      <a:pt x="35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2"/>
              <p:cNvSpPr/>
              <p:nvPr/>
            </p:nvSpPr>
            <p:spPr>
              <a:xfrm>
                <a:off x="3427455" y="4705515"/>
                <a:ext cx="4945143" cy="271715"/>
              </a:xfrm>
              <a:custGeom>
                <a:avLst/>
                <a:gdLst/>
                <a:ahLst/>
                <a:cxnLst/>
                <a:rect l="l" t="t" r="r" b="b"/>
                <a:pathLst>
                  <a:path w="237234" h="13035" extrusionOk="0">
                    <a:moveTo>
                      <a:pt x="237234" y="0"/>
                    </a:moveTo>
                    <a:lnTo>
                      <a:pt x="2230" y="1547"/>
                    </a:lnTo>
                    <a:lnTo>
                      <a:pt x="0" y="13035"/>
                    </a:lnTo>
                    <a:lnTo>
                      <a:pt x="237234" y="13035"/>
                    </a:lnTo>
                    <a:lnTo>
                      <a:pt x="2372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>
                <a:off x="3390476" y="4936436"/>
                <a:ext cx="5007740" cy="97221"/>
              </a:xfrm>
              <a:custGeom>
                <a:avLst/>
                <a:gdLst/>
                <a:ahLst/>
                <a:cxnLst/>
                <a:rect l="l" t="t" r="r" b="b"/>
                <a:pathLst>
                  <a:path w="240237" h="4664" extrusionOk="0">
                    <a:moveTo>
                      <a:pt x="240145" y="0"/>
                    </a:moveTo>
                    <a:lnTo>
                      <a:pt x="0" y="455"/>
                    </a:lnTo>
                    <a:lnTo>
                      <a:pt x="523" y="4664"/>
                    </a:lnTo>
                    <a:lnTo>
                      <a:pt x="240236" y="2343"/>
                    </a:lnTo>
                    <a:lnTo>
                      <a:pt x="240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3473918" y="4908462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0"/>
                    </a:moveTo>
                    <a:cubicBezTo>
                      <a:pt x="706" y="0"/>
                      <a:pt x="1" y="706"/>
                      <a:pt x="1" y="1570"/>
                    </a:cubicBezTo>
                    <a:cubicBezTo>
                      <a:pt x="1" y="2434"/>
                      <a:pt x="706" y="3140"/>
                      <a:pt x="1570" y="3140"/>
                    </a:cubicBezTo>
                    <a:cubicBezTo>
                      <a:pt x="2435" y="3140"/>
                      <a:pt x="3140" y="2434"/>
                      <a:pt x="3140" y="1570"/>
                    </a:cubicBezTo>
                    <a:cubicBezTo>
                      <a:pt x="3140" y="706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2"/>
              <p:cNvSpPr/>
              <p:nvPr/>
            </p:nvSpPr>
            <p:spPr>
              <a:xfrm>
                <a:off x="3629922" y="4907982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1"/>
                    </a:moveTo>
                    <a:cubicBezTo>
                      <a:pt x="706" y="1"/>
                      <a:pt x="0" y="706"/>
                      <a:pt x="0" y="1570"/>
                    </a:cubicBezTo>
                    <a:cubicBezTo>
                      <a:pt x="0" y="2435"/>
                      <a:pt x="706" y="3140"/>
                      <a:pt x="1570" y="3140"/>
                    </a:cubicBezTo>
                    <a:cubicBezTo>
                      <a:pt x="2434" y="3140"/>
                      <a:pt x="3140" y="2435"/>
                      <a:pt x="3140" y="1570"/>
                    </a:cubicBezTo>
                    <a:cubicBezTo>
                      <a:pt x="3140" y="706"/>
                      <a:pt x="2434" y="1"/>
                      <a:pt x="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2"/>
              <p:cNvSpPr/>
              <p:nvPr/>
            </p:nvSpPr>
            <p:spPr>
              <a:xfrm>
                <a:off x="3785926" y="4907503"/>
                <a:ext cx="64974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3140" extrusionOk="0">
                    <a:moveTo>
                      <a:pt x="1547" y="1"/>
                    </a:moveTo>
                    <a:cubicBezTo>
                      <a:pt x="683" y="1"/>
                      <a:pt x="0" y="706"/>
                      <a:pt x="0" y="1570"/>
                    </a:cubicBezTo>
                    <a:cubicBezTo>
                      <a:pt x="0" y="2435"/>
                      <a:pt x="683" y="3140"/>
                      <a:pt x="1547" y="3140"/>
                    </a:cubicBezTo>
                    <a:cubicBezTo>
                      <a:pt x="2434" y="3140"/>
                      <a:pt x="3117" y="2435"/>
                      <a:pt x="3117" y="1570"/>
                    </a:cubicBezTo>
                    <a:cubicBezTo>
                      <a:pt x="3117" y="706"/>
                      <a:pt x="2434" y="1"/>
                      <a:pt x="15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3941451" y="4907044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0"/>
                    </a:moveTo>
                    <a:cubicBezTo>
                      <a:pt x="706" y="0"/>
                      <a:pt x="1" y="705"/>
                      <a:pt x="1" y="1570"/>
                    </a:cubicBezTo>
                    <a:cubicBezTo>
                      <a:pt x="1" y="2434"/>
                      <a:pt x="706" y="3139"/>
                      <a:pt x="1570" y="3139"/>
                    </a:cubicBezTo>
                    <a:cubicBezTo>
                      <a:pt x="2435" y="3139"/>
                      <a:pt x="3140" y="2434"/>
                      <a:pt x="3140" y="1570"/>
                    </a:cubicBezTo>
                    <a:cubicBezTo>
                      <a:pt x="3140" y="705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4097455" y="4906085"/>
                <a:ext cx="64974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3140" extrusionOk="0">
                    <a:moveTo>
                      <a:pt x="1570" y="1"/>
                    </a:moveTo>
                    <a:cubicBezTo>
                      <a:pt x="706" y="1"/>
                      <a:pt x="0" y="706"/>
                      <a:pt x="0" y="1570"/>
                    </a:cubicBezTo>
                    <a:cubicBezTo>
                      <a:pt x="0" y="2435"/>
                      <a:pt x="706" y="3140"/>
                      <a:pt x="1570" y="3140"/>
                    </a:cubicBezTo>
                    <a:cubicBezTo>
                      <a:pt x="2434" y="3140"/>
                      <a:pt x="3117" y="2435"/>
                      <a:pt x="3117" y="1570"/>
                    </a:cubicBezTo>
                    <a:cubicBezTo>
                      <a:pt x="3117" y="706"/>
                      <a:pt x="2434" y="1"/>
                      <a:pt x="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4252979" y="4905606"/>
                <a:ext cx="65453" cy="65474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1" extrusionOk="0">
                    <a:moveTo>
                      <a:pt x="1570" y="1"/>
                    </a:moveTo>
                    <a:cubicBezTo>
                      <a:pt x="706" y="1"/>
                      <a:pt x="1" y="706"/>
                      <a:pt x="1" y="1570"/>
                    </a:cubicBezTo>
                    <a:cubicBezTo>
                      <a:pt x="1" y="2435"/>
                      <a:pt x="706" y="3140"/>
                      <a:pt x="1570" y="3140"/>
                    </a:cubicBezTo>
                    <a:cubicBezTo>
                      <a:pt x="2435" y="3140"/>
                      <a:pt x="3140" y="2435"/>
                      <a:pt x="3140" y="1570"/>
                    </a:cubicBezTo>
                    <a:cubicBezTo>
                      <a:pt x="3140" y="706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4408983" y="4905147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0"/>
                    </a:moveTo>
                    <a:cubicBezTo>
                      <a:pt x="706" y="0"/>
                      <a:pt x="1" y="705"/>
                      <a:pt x="1" y="1570"/>
                    </a:cubicBezTo>
                    <a:cubicBezTo>
                      <a:pt x="1" y="2434"/>
                      <a:pt x="706" y="3139"/>
                      <a:pt x="1570" y="3139"/>
                    </a:cubicBezTo>
                    <a:cubicBezTo>
                      <a:pt x="2435" y="3139"/>
                      <a:pt x="3140" y="2434"/>
                      <a:pt x="3140" y="1570"/>
                    </a:cubicBezTo>
                    <a:cubicBezTo>
                      <a:pt x="3140" y="705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4564987" y="4904668"/>
                <a:ext cx="64974" cy="64974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3117" extrusionOk="0">
                    <a:moveTo>
                      <a:pt x="1547" y="0"/>
                    </a:moveTo>
                    <a:cubicBezTo>
                      <a:pt x="683" y="0"/>
                      <a:pt x="0" y="706"/>
                      <a:pt x="0" y="1570"/>
                    </a:cubicBezTo>
                    <a:cubicBezTo>
                      <a:pt x="0" y="2434"/>
                      <a:pt x="683" y="3117"/>
                      <a:pt x="1547" y="3117"/>
                    </a:cubicBezTo>
                    <a:cubicBezTo>
                      <a:pt x="2412" y="3117"/>
                      <a:pt x="3117" y="2434"/>
                      <a:pt x="3117" y="1570"/>
                    </a:cubicBezTo>
                    <a:cubicBezTo>
                      <a:pt x="3117" y="706"/>
                      <a:pt x="2412" y="0"/>
                      <a:pt x="15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2"/>
              <p:cNvSpPr/>
              <p:nvPr/>
            </p:nvSpPr>
            <p:spPr>
              <a:xfrm>
                <a:off x="4720512" y="4904189"/>
                <a:ext cx="65453" cy="64995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18" extrusionOk="0">
                    <a:moveTo>
                      <a:pt x="1570" y="1"/>
                    </a:moveTo>
                    <a:cubicBezTo>
                      <a:pt x="706" y="1"/>
                      <a:pt x="1" y="683"/>
                      <a:pt x="1" y="1547"/>
                    </a:cubicBezTo>
                    <a:cubicBezTo>
                      <a:pt x="1" y="2412"/>
                      <a:pt x="706" y="3117"/>
                      <a:pt x="1570" y="3117"/>
                    </a:cubicBezTo>
                    <a:cubicBezTo>
                      <a:pt x="2435" y="3117"/>
                      <a:pt x="3140" y="2412"/>
                      <a:pt x="3140" y="1547"/>
                    </a:cubicBezTo>
                    <a:cubicBezTo>
                      <a:pt x="3140" y="683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>
                <a:off x="4876516" y="4903250"/>
                <a:ext cx="64974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3140" extrusionOk="0">
                    <a:moveTo>
                      <a:pt x="1570" y="0"/>
                    </a:moveTo>
                    <a:cubicBezTo>
                      <a:pt x="683" y="0"/>
                      <a:pt x="1" y="705"/>
                      <a:pt x="1" y="1570"/>
                    </a:cubicBezTo>
                    <a:cubicBezTo>
                      <a:pt x="1" y="2434"/>
                      <a:pt x="683" y="3139"/>
                      <a:pt x="1570" y="3139"/>
                    </a:cubicBezTo>
                    <a:cubicBezTo>
                      <a:pt x="2435" y="3139"/>
                      <a:pt x="3117" y="2434"/>
                      <a:pt x="3117" y="1570"/>
                    </a:cubicBezTo>
                    <a:cubicBezTo>
                      <a:pt x="3117" y="705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5032040" y="4902771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0"/>
                    </a:moveTo>
                    <a:cubicBezTo>
                      <a:pt x="706" y="0"/>
                      <a:pt x="1" y="706"/>
                      <a:pt x="1" y="1570"/>
                    </a:cubicBezTo>
                    <a:cubicBezTo>
                      <a:pt x="1" y="2434"/>
                      <a:pt x="706" y="3140"/>
                      <a:pt x="1570" y="3140"/>
                    </a:cubicBezTo>
                    <a:cubicBezTo>
                      <a:pt x="2435" y="3140"/>
                      <a:pt x="3140" y="2434"/>
                      <a:pt x="3140" y="1570"/>
                    </a:cubicBezTo>
                    <a:cubicBezTo>
                      <a:pt x="3140" y="706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2"/>
              <p:cNvSpPr/>
              <p:nvPr/>
            </p:nvSpPr>
            <p:spPr>
              <a:xfrm>
                <a:off x="5188044" y="4902292"/>
                <a:ext cx="64995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140" extrusionOk="0">
                    <a:moveTo>
                      <a:pt x="1570" y="1"/>
                    </a:moveTo>
                    <a:cubicBezTo>
                      <a:pt x="706" y="1"/>
                      <a:pt x="1" y="706"/>
                      <a:pt x="1" y="1570"/>
                    </a:cubicBezTo>
                    <a:cubicBezTo>
                      <a:pt x="1" y="2435"/>
                      <a:pt x="706" y="3140"/>
                      <a:pt x="1570" y="3140"/>
                    </a:cubicBezTo>
                    <a:cubicBezTo>
                      <a:pt x="2435" y="3140"/>
                      <a:pt x="3117" y="2435"/>
                      <a:pt x="3117" y="1570"/>
                    </a:cubicBezTo>
                    <a:cubicBezTo>
                      <a:pt x="3117" y="706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2"/>
              <p:cNvSpPr/>
              <p:nvPr/>
            </p:nvSpPr>
            <p:spPr>
              <a:xfrm>
                <a:off x="5343569" y="4901812"/>
                <a:ext cx="65453" cy="64995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18" extrusionOk="0">
                    <a:moveTo>
                      <a:pt x="1570" y="1"/>
                    </a:moveTo>
                    <a:cubicBezTo>
                      <a:pt x="706" y="1"/>
                      <a:pt x="1" y="683"/>
                      <a:pt x="1" y="1548"/>
                    </a:cubicBezTo>
                    <a:cubicBezTo>
                      <a:pt x="1" y="2435"/>
                      <a:pt x="706" y="3117"/>
                      <a:pt x="1570" y="3117"/>
                    </a:cubicBezTo>
                    <a:cubicBezTo>
                      <a:pt x="2435" y="3117"/>
                      <a:pt x="3140" y="2435"/>
                      <a:pt x="3140" y="1548"/>
                    </a:cubicBezTo>
                    <a:cubicBezTo>
                      <a:pt x="3140" y="683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2"/>
              <p:cNvSpPr/>
              <p:nvPr/>
            </p:nvSpPr>
            <p:spPr>
              <a:xfrm>
                <a:off x="5499573" y="4900874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0"/>
                    </a:moveTo>
                    <a:cubicBezTo>
                      <a:pt x="706" y="0"/>
                      <a:pt x="1" y="706"/>
                      <a:pt x="1" y="1570"/>
                    </a:cubicBezTo>
                    <a:cubicBezTo>
                      <a:pt x="1" y="2434"/>
                      <a:pt x="706" y="3140"/>
                      <a:pt x="1570" y="3140"/>
                    </a:cubicBezTo>
                    <a:cubicBezTo>
                      <a:pt x="2435" y="3140"/>
                      <a:pt x="3140" y="2434"/>
                      <a:pt x="3140" y="1570"/>
                    </a:cubicBezTo>
                    <a:cubicBezTo>
                      <a:pt x="3140" y="706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2"/>
              <p:cNvSpPr/>
              <p:nvPr/>
            </p:nvSpPr>
            <p:spPr>
              <a:xfrm>
                <a:off x="5655577" y="4900395"/>
                <a:ext cx="64995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140" extrusionOk="0">
                    <a:moveTo>
                      <a:pt x="1548" y="1"/>
                    </a:moveTo>
                    <a:cubicBezTo>
                      <a:pt x="683" y="1"/>
                      <a:pt x="1" y="706"/>
                      <a:pt x="1" y="1570"/>
                    </a:cubicBezTo>
                    <a:cubicBezTo>
                      <a:pt x="1" y="2435"/>
                      <a:pt x="683" y="3140"/>
                      <a:pt x="1548" y="3140"/>
                    </a:cubicBezTo>
                    <a:cubicBezTo>
                      <a:pt x="2412" y="3140"/>
                      <a:pt x="3117" y="2435"/>
                      <a:pt x="3117" y="1570"/>
                    </a:cubicBezTo>
                    <a:cubicBezTo>
                      <a:pt x="3117" y="706"/>
                      <a:pt x="2412" y="1"/>
                      <a:pt x="15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>
                <a:off x="5811101" y="4899915"/>
                <a:ext cx="65453" cy="65474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1" extrusionOk="0">
                    <a:moveTo>
                      <a:pt x="1570" y="1"/>
                    </a:moveTo>
                    <a:cubicBezTo>
                      <a:pt x="706" y="1"/>
                      <a:pt x="1" y="706"/>
                      <a:pt x="1" y="1570"/>
                    </a:cubicBezTo>
                    <a:cubicBezTo>
                      <a:pt x="1" y="2435"/>
                      <a:pt x="706" y="3140"/>
                      <a:pt x="1570" y="3140"/>
                    </a:cubicBezTo>
                    <a:cubicBezTo>
                      <a:pt x="2435" y="3140"/>
                      <a:pt x="3140" y="2435"/>
                      <a:pt x="3140" y="1570"/>
                    </a:cubicBezTo>
                    <a:cubicBezTo>
                      <a:pt x="3140" y="706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2"/>
              <p:cNvSpPr/>
              <p:nvPr/>
            </p:nvSpPr>
            <p:spPr>
              <a:xfrm>
                <a:off x="5967105" y="4899457"/>
                <a:ext cx="64995" cy="64974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117" extrusionOk="0">
                    <a:moveTo>
                      <a:pt x="1570" y="0"/>
                    </a:moveTo>
                    <a:cubicBezTo>
                      <a:pt x="706" y="0"/>
                      <a:pt x="1" y="683"/>
                      <a:pt x="1" y="1547"/>
                    </a:cubicBezTo>
                    <a:cubicBezTo>
                      <a:pt x="1" y="2434"/>
                      <a:pt x="706" y="3117"/>
                      <a:pt x="1570" y="3117"/>
                    </a:cubicBezTo>
                    <a:cubicBezTo>
                      <a:pt x="2435" y="3117"/>
                      <a:pt x="3117" y="2434"/>
                      <a:pt x="3117" y="1547"/>
                    </a:cubicBezTo>
                    <a:cubicBezTo>
                      <a:pt x="3117" y="683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2"/>
              <p:cNvSpPr/>
              <p:nvPr/>
            </p:nvSpPr>
            <p:spPr>
              <a:xfrm>
                <a:off x="5811581" y="4903250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0"/>
                    </a:moveTo>
                    <a:cubicBezTo>
                      <a:pt x="706" y="0"/>
                      <a:pt x="1" y="705"/>
                      <a:pt x="1" y="1570"/>
                    </a:cubicBezTo>
                    <a:cubicBezTo>
                      <a:pt x="1" y="2434"/>
                      <a:pt x="706" y="3139"/>
                      <a:pt x="1570" y="3139"/>
                    </a:cubicBezTo>
                    <a:cubicBezTo>
                      <a:pt x="2435" y="3139"/>
                      <a:pt x="3140" y="2434"/>
                      <a:pt x="3140" y="1570"/>
                    </a:cubicBezTo>
                    <a:cubicBezTo>
                      <a:pt x="3140" y="705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2"/>
              <p:cNvSpPr/>
              <p:nvPr/>
            </p:nvSpPr>
            <p:spPr>
              <a:xfrm>
                <a:off x="5967585" y="4902771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0"/>
                    </a:moveTo>
                    <a:cubicBezTo>
                      <a:pt x="706" y="0"/>
                      <a:pt x="1" y="706"/>
                      <a:pt x="1" y="1570"/>
                    </a:cubicBezTo>
                    <a:cubicBezTo>
                      <a:pt x="1" y="2434"/>
                      <a:pt x="706" y="3140"/>
                      <a:pt x="1570" y="3140"/>
                    </a:cubicBezTo>
                    <a:cubicBezTo>
                      <a:pt x="2435" y="3140"/>
                      <a:pt x="3140" y="2434"/>
                      <a:pt x="3140" y="1570"/>
                    </a:cubicBezTo>
                    <a:cubicBezTo>
                      <a:pt x="3140" y="706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2"/>
              <p:cNvSpPr/>
              <p:nvPr/>
            </p:nvSpPr>
            <p:spPr>
              <a:xfrm>
                <a:off x="6123109" y="4902292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1"/>
                    </a:moveTo>
                    <a:cubicBezTo>
                      <a:pt x="706" y="1"/>
                      <a:pt x="1" y="706"/>
                      <a:pt x="1" y="1570"/>
                    </a:cubicBezTo>
                    <a:cubicBezTo>
                      <a:pt x="1" y="2435"/>
                      <a:pt x="706" y="3140"/>
                      <a:pt x="1570" y="3140"/>
                    </a:cubicBezTo>
                    <a:cubicBezTo>
                      <a:pt x="2435" y="3140"/>
                      <a:pt x="3140" y="2435"/>
                      <a:pt x="3140" y="1570"/>
                    </a:cubicBezTo>
                    <a:cubicBezTo>
                      <a:pt x="3140" y="706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2"/>
              <p:cNvSpPr/>
              <p:nvPr/>
            </p:nvSpPr>
            <p:spPr>
              <a:xfrm>
                <a:off x="6279113" y="4901812"/>
                <a:ext cx="65453" cy="65474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1" extrusionOk="0">
                    <a:moveTo>
                      <a:pt x="1570" y="1"/>
                    </a:moveTo>
                    <a:cubicBezTo>
                      <a:pt x="706" y="1"/>
                      <a:pt x="1" y="706"/>
                      <a:pt x="1" y="1570"/>
                    </a:cubicBezTo>
                    <a:cubicBezTo>
                      <a:pt x="1" y="2435"/>
                      <a:pt x="706" y="3140"/>
                      <a:pt x="1570" y="3140"/>
                    </a:cubicBezTo>
                    <a:cubicBezTo>
                      <a:pt x="2435" y="3140"/>
                      <a:pt x="3140" y="2435"/>
                      <a:pt x="3140" y="1570"/>
                    </a:cubicBezTo>
                    <a:cubicBezTo>
                      <a:pt x="3140" y="706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2"/>
              <p:cNvSpPr/>
              <p:nvPr/>
            </p:nvSpPr>
            <p:spPr>
              <a:xfrm>
                <a:off x="6435117" y="4901354"/>
                <a:ext cx="64974" cy="64974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3117" extrusionOk="0">
                    <a:moveTo>
                      <a:pt x="1547" y="0"/>
                    </a:moveTo>
                    <a:cubicBezTo>
                      <a:pt x="683" y="0"/>
                      <a:pt x="1" y="683"/>
                      <a:pt x="1" y="1547"/>
                    </a:cubicBezTo>
                    <a:cubicBezTo>
                      <a:pt x="1" y="2434"/>
                      <a:pt x="683" y="3117"/>
                      <a:pt x="1547" y="3117"/>
                    </a:cubicBezTo>
                    <a:cubicBezTo>
                      <a:pt x="2435" y="3117"/>
                      <a:pt x="3117" y="2434"/>
                      <a:pt x="3117" y="1547"/>
                    </a:cubicBezTo>
                    <a:cubicBezTo>
                      <a:pt x="3117" y="683"/>
                      <a:pt x="2435" y="0"/>
                      <a:pt x="15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2"/>
              <p:cNvSpPr/>
              <p:nvPr/>
            </p:nvSpPr>
            <p:spPr>
              <a:xfrm>
                <a:off x="6590642" y="4900395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1"/>
                    </a:moveTo>
                    <a:cubicBezTo>
                      <a:pt x="706" y="1"/>
                      <a:pt x="1" y="706"/>
                      <a:pt x="1" y="1570"/>
                    </a:cubicBezTo>
                    <a:cubicBezTo>
                      <a:pt x="1" y="2435"/>
                      <a:pt x="706" y="3140"/>
                      <a:pt x="1570" y="3140"/>
                    </a:cubicBezTo>
                    <a:cubicBezTo>
                      <a:pt x="2435" y="3140"/>
                      <a:pt x="3140" y="2435"/>
                      <a:pt x="3140" y="1570"/>
                    </a:cubicBezTo>
                    <a:cubicBezTo>
                      <a:pt x="3140" y="706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>
                <a:off x="6746646" y="4899915"/>
                <a:ext cx="64995" cy="65474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141" extrusionOk="0">
                    <a:moveTo>
                      <a:pt x="1570" y="1"/>
                    </a:moveTo>
                    <a:cubicBezTo>
                      <a:pt x="706" y="1"/>
                      <a:pt x="1" y="706"/>
                      <a:pt x="1" y="1570"/>
                    </a:cubicBezTo>
                    <a:cubicBezTo>
                      <a:pt x="1" y="2435"/>
                      <a:pt x="706" y="3140"/>
                      <a:pt x="1570" y="3140"/>
                    </a:cubicBezTo>
                    <a:cubicBezTo>
                      <a:pt x="2435" y="3140"/>
                      <a:pt x="3117" y="2435"/>
                      <a:pt x="3117" y="1570"/>
                    </a:cubicBezTo>
                    <a:cubicBezTo>
                      <a:pt x="3117" y="706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6902170" y="4899457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0"/>
                    </a:moveTo>
                    <a:cubicBezTo>
                      <a:pt x="706" y="0"/>
                      <a:pt x="1" y="705"/>
                      <a:pt x="1" y="1570"/>
                    </a:cubicBezTo>
                    <a:cubicBezTo>
                      <a:pt x="1" y="2434"/>
                      <a:pt x="706" y="3139"/>
                      <a:pt x="1570" y="3139"/>
                    </a:cubicBezTo>
                    <a:cubicBezTo>
                      <a:pt x="2435" y="3139"/>
                      <a:pt x="3140" y="2434"/>
                      <a:pt x="3140" y="1570"/>
                    </a:cubicBezTo>
                    <a:cubicBezTo>
                      <a:pt x="3140" y="705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7058174" y="4898977"/>
                <a:ext cx="65453" cy="64974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17" extrusionOk="0">
                    <a:moveTo>
                      <a:pt x="1570" y="0"/>
                    </a:moveTo>
                    <a:cubicBezTo>
                      <a:pt x="706" y="0"/>
                      <a:pt x="1" y="683"/>
                      <a:pt x="1" y="1570"/>
                    </a:cubicBezTo>
                    <a:cubicBezTo>
                      <a:pt x="1" y="2434"/>
                      <a:pt x="706" y="3117"/>
                      <a:pt x="1570" y="3117"/>
                    </a:cubicBezTo>
                    <a:cubicBezTo>
                      <a:pt x="2435" y="3117"/>
                      <a:pt x="3140" y="2434"/>
                      <a:pt x="3140" y="1570"/>
                    </a:cubicBezTo>
                    <a:cubicBezTo>
                      <a:pt x="3140" y="683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7214178" y="4898018"/>
                <a:ext cx="64995" cy="65474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141" extrusionOk="0">
                    <a:moveTo>
                      <a:pt x="1547" y="1"/>
                    </a:moveTo>
                    <a:cubicBezTo>
                      <a:pt x="683" y="1"/>
                      <a:pt x="1" y="706"/>
                      <a:pt x="1" y="1570"/>
                    </a:cubicBezTo>
                    <a:cubicBezTo>
                      <a:pt x="1" y="2435"/>
                      <a:pt x="683" y="3140"/>
                      <a:pt x="1547" y="3140"/>
                    </a:cubicBezTo>
                    <a:cubicBezTo>
                      <a:pt x="2412" y="3140"/>
                      <a:pt x="3117" y="2435"/>
                      <a:pt x="3117" y="1570"/>
                    </a:cubicBezTo>
                    <a:cubicBezTo>
                      <a:pt x="3117" y="706"/>
                      <a:pt x="2412" y="1"/>
                      <a:pt x="15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7369703" y="4897560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0"/>
                    </a:moveTo>
                    <a:cubicBezTo>
                      <a:pt x="706" y="0"/>
                      <a:pt x="1" y="705"/>
                      <a:pt x="1" y="1570"/>
                    </a:cubicBezTo>
                    <a:cubicBezTo>
                      <a:pt x="1" y="2434"/>
                      <a:pt x="706" y="3139"/>
                      <a:pt x="1570" y="3139"/>
                    </a:cubicBezTo>
                    <a:cubicBezTo>
                      <a:pt x="2435" y="3139"/>
                      <a:pt x="3140" y="2434"/>
                      <a:pt x="3140" y="1570"/>
                    </a:cubicBezTo>
                    <a:cubicBezTo>
                      <a:pt x="3140" y="705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7525707" y="4897080"/>
                <a:ext cx="64995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140" extrusionOk="0">
                    <a:moveTo>
                      <a:pt x="1548" y="0"/>
                    </a:moveTo>
                    <a:cubicBezTo>
                      <a:pt x="683" y="0"/>
                      <a:pt x="1" y="706"/>
                      <a:pt x="1" y="1570"/>
                    </a:cubicBezTo>
                    <a:cubicBezTo>
                      <a:pt x="1" y="2434"/>
                      <a:pt x="683" y="3140"/>
                      <a:pt x="1548" y="3140"/>
                    </a:cubicBezTo>
                    <a:cubicBezTo>
                      <a:pt x="2435" y="3140"/>
                      <a:pt x="3117" y="2434"/>
                      <a:pt x="3117" y="1570"/>
                    </a:cubicBezTo>
                    <a:cubicBezTo>
                      <a:pt x="3117" y="706"/>
                      <a:pt x="2435" y="0"/>
                      <a:pt x="1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7681231" y="4896601"/>
                <a:ext cx="65474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3140" extrusionOk="0">
                    <a:moveTo>
                      <a:pt x="1570" y="1"/>
                    </a:moveTo>
                    <a:cubicBezTo>
                      <a:pt x="706" y="1"/>
                      <a:pt x="1" y="706"/>
                      <a:pt x="1" y="1570"/>
                    </a:cubicBezTo>
                    <a:cubicBezTo>
                      <a:pt x="1" y="2435"/>
                      <a:pt x="706" y="3140"/>
                      <a:pt x="1570" y="3140"/>
                    </a:cubicBezTo>
                    <a:cubicBezTo>
                      <a:pt x="2435" y="3140"/>
                      <a:pt x="3140" y="2435"/>
                      <a:pt x="3140" y="1570"/>
                    </a:cubicBezTo>
                    <a:cubicBezTo>
                      <a:pt x="3140" y="706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7837235" y="4896122"/>
                <a:ext cx="65453" cy="64995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18" extrusionOk="0">
                    <a:moveTo>
                      <a:pt x="1570" y="1"/>
                    </a:moveTo>
                    <a:cubicBezTo>
                      <a:pt x="706" y="1"/>
                      <a:pt x="1" y="683"/>
                      <a:pt x="1" y="1548"/>
                    </a:cubicBezTo>
                    <a:cubicBezTo>
                      <a:pt x="1" y="2412"/>
                      <a:pt x="706" y="3117"/>
                      <a:pt x="1570" y="3117"/>
                    </a:cubicBezTo>
                    <a:cubicBezTo>
                      <a:pt x="2435" y="3117"/>
                      <a:pt x="3140" y="2412"/>
                      <a:pt x="3140" y="1548"/>
                    </a:cubicBezTo>
                    <a:cubicBezTo>
                      <a:pt x="3140" y="683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>
                <a:off x="7992760" y="4895183"/>
                <a:ext cx="65474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3140" extrusionOk="0">
                    <a:moveTo>
                      <a:pt x="1571" y="0"/>
                    </a:moveTo>
                    <a:cubicBezTo>
                      <a:pt x="706" y="0"/>
                      <a:pt x="1" y="706"/>
                      <a:pt x="1" y="1570"/>
                    </a:cubicBezTo>
                    <a:cubicBezTo>
                      <a:pt x="1" y="2434"/>
                      <a:pt x="706" y="3140"/>
                      <a:pt x="1571" y="3140"/>
                    </a:cubicBezTo>
                    <a:cubicBezTo>
                      <a:pt x="2435" y="3140"/>
                      <a:pt x="3140" y="2434"/>
                      <a:pt x="3140" y="1570"/>
                    </a:cubicBezTo>
                    <a:cubicBezTo>
                      <a:pt x="3140" y="706"/>
                      <a:pt x="2435" y="0"/>
                      <a:pt x="15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2"/>
              <p:cNvSpPr/>
              <p:nvPr/>
            </p:nvSpPr>
            <p:spPr>
              <a:xfrm>
                <a:off x="8148764" y="4894704"/>
                <a:ext cx="65474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3140" extrusionOk="0">
                    <a:moveTo>
                      <a:pt x="1570" y="1"/>
                    </a:moveTo>
                    <a:cubicBezTo>
                      <a:pt x="706" y="1"/>
                      <a:pt x="1" y="706"/>
                      <a:pt x="1" y="1570"/>
                    </a:cubicBezTo>
                    <a:cubicBezTo>
                      <a:pt x="1" y="2435"/>
                      <a:pt x="706" y="3140"/>
                      <a:pt x="1570" y="3140"/>
                    </a:cubicBezTo>
                    <a:cubicBezTo>
                      <a:pt x="2435" y="3140"/>
                      <a:pt x="3140" y="2435"/>
                      <a:pt x="3140" y="1570"/>
                    </a:cubicBezTo>
                    <a:cubicBezTo>
                      <a:pt x="3140" y="706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8304768" y="4894225"/>
                <a:ext cx="64995" cy="64995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118" extrusionOk="0">
                    <a:moveTo>
                      <a:pt x="1548" y="1"/>
                    </a:moveTo>
                    <a:cubicBezTo>
                      <a:pt x="683" y="1"/>
                      <a:pt x="1" y="706"/>
                      <a:pt x="1" y="1571"/>
                    </a:cubicBezTo>
                    <a:cubicBezTo>
                      <a:pt x="1" y="2435"/>
                      <a:pt x="683" y="3117"/>
                      <a:pt x="1548" y="3117"/>
                    </a:cubicBezTo>
                    <a:cubicBezTo>
                      <a:pt x="2435" y="3117"/>
                      <a:pt x="3117" y="2435"/>
                      <a:pt x="3117" y="1571"/>
                    </a:cubicBezTo>
                    <a:cubicBezTo>
                      <a:pt x="3117" y="706"/>
                      <a:pt x="2435" y="1"/>
                      <a:pt x="15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>
                <a:off x="7407161" y="1997041"/>
                <a:ext cx="703706" cy="394533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18927" extrusionOk="0">
                    <a:moveTo>
                      <a:pt x="33758" y="1"/>
                    </a:moveTo>
                    <a:lnTo>
                      <a:pt x="1" y="2730"/>
                    </a:lnTo>
                    <a:lnTo>
                      <a:pt x="3527" y="18927"/>
                    </a:lnTo>
                    <a:cubicBezTo>
                      <a:pt x="6006" y="18176"/>
                      <a:pt x="8486" y="17516"/>
                      <a:pt x="10988" y="16993"/>
                    </a:cubicBezTo>
                    <a:cubicBezTo>
                      <a:pt x="15471" y="16072"/>
                      <a:pt x="19849" y="15619"/>
                      <a:pt x="24055" y="15619"/>
                    </a:cubicBezTo>
                    <a:cubicBezTo>
                      <a:pt x="26913" y="15619"/>
                      <a:pt x="29692" y="15828"/>
                      <a:pt x="32371" y="16242"/>
                    </a:cubicBezTo>
                    <a:lnTo>
                      <a:pt x="337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7409538" y="1996561"/>
                <a:ext cx="701330" cy="230004"/>
              </a:xfrm>
              <a:custGeom>
                <a:avLst/>
                <a:gdLst/>
                <a:ahLst/>
                <a:cxnLst/>
                <a:rect l="l" t="t" r="r" b="b"/>
                <a:pathLst>
                  <a:path w="33645" h="11034" extrusionOk="0">
                    <a:moveTo>
                      <a:pt x="33644" y="1"/>
                    </a:moveTo>
                    <a:lnTo>
                      <a:pt x="6029" y="2253"/>
                    </a:lnTo>
                    <a:lnTo>
                      <a:pt x="1" y="3231"/>
                    </a:lnTo>
                    <a:lnTo>
                      <a:pt x="1684" y="11033"/>
                    </a:lnTo>
                    <a:lnTo>
                      <a:pt x="33417" y="2685"/>
                    </a:lnTo>
                    <a:lnTo>
                      <a:pt x="336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7379667" y="1977613"/>
                <a:ext cx="756799" cy="108602"/>
              </a:xfrm>
              <a:custGeom>
                <a:avLst/>
                <a:gdLst/>
                <a:ahLst/>
                <a:cxnLst/>
                <a:rect l="l" t="t" r="r" b="b"/>
                <a:pathLst>
                  <a:path w="36306" h="5210" extrusionOk="0">
                    <a:moveTo>
                      <a:pt x="36305" y="0"/>
                    </a:moveTo>
                    <a:lnTo>
                      <a:pt x="1" y="2434"/>
                    </a:lnTo>
                    <a:lnTo>
                      <a:pt x="751" y="5209"/>
                    </a:lnTo>
                    <a:lnTo>
                      <a:pt x="35646" y="2434"/>
                    </a:lnTo>
                    <a:lnTo>
                      <a:pt x="363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6671249" y="2101828"/>
                <a:ext cx="729783" cy="614073"/>
              </a:xfrm>
              <a:custGeom>
                <a:avLst/>
                <a:gdLst/>
                <a:ahLst/>
                <a:cxnLst/>
                <a:rect l="l" t="t" r="r" b="b"/>
                <a:pathLst>
                  <a:path w="35010" h="29459" extrusionOk="0">
                    <a:moveTo>
                      <a:pt x="29436" y="1"/>
                    </a:moveTo>
                    <a:lnTo>
                      <a:pt x="1" y="16743"/>
                    </a:lnTo>
                    <a:lnTo>
                      <a:pt x="9668" y="29459"/>
                    </a:lnTo>
                    <a:cubicBezTo>
                      <a:pt x="17289" y="23408"/>
                      <a:pt x="25842" y="18586"/>
                      <a:pt x="35009" y="15196"/>
                    </a:cubicBezTo>
                    <a:lnTo>
                      <a:pt x="294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6683110" y="2101828"/>
                <a:ext cx="624975" cy="497904"/>
              </a:xfrm>
              <a:custGeom>
                <a:avLst/>
                <a:gdLst/>
                <a:ahLst/>
                <a:cxnLst/>
                <a:rect l="l" t="t" r="r" b="b"/>
                <a:pathLst>
                  <a:path w="29982" h="23886" extrusionOk="0">
                    <a:moveTo>
                      <a:pt x="28867" y="1"/>
                    </a:moveTo>
                    <a:lnTo>
                      <a:pt x="9736" y="10874"/>
                    </a:lnTo>
                    <a:lnTo>
                      <a:pt x="0" y="17516"/>
                    </a:lnTo>
                    <a:lnTo>
                      <a:pt x="4846" y="23886"/>
                    </a:lnTo>
                    <a:lnTo>
                      <a:pt x="29982" y="3049"/>
                    </a:lnTo>
                    <a:lnTo>
                      <a:pt x="288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>
                <a:off x="6635688" y="2073854"/>
                <a:ext cx="673356" cy="411126"/>
              </a:xfrm>
              <a:custGeom>
                <a:avLst/>
                <a:gdLst/>
                <a:ahLst/>
                <a:cxnLst/>
                <a:rect l="l" t="t" r="r" b="b"/>
                <a:pathLst>
                  <a:path w="32303" h="19723" extrusionOk="0">
                    <a:moveTo>
                      <a:pt x="31870" y="1"/>
                    </a:moveTo>
                    <a:lnTo>
                      <a:pt x="1" y="17516"/>
                    </a:lnTo>
                    <a:lnTo>
                      <a:pt x="1843" y="19723"/>
                    </a:lnTo>
                    <a:lnTo>
                      <a:pt x="32302" y="2458"/>
                    </a:lnTo>
                    <a:lnTo>
                      <a:pt x="318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>
                <a:off x="6096094" y="2520521"/>
                <a:ext cx="690887" cy="704644"/>
              </a:xfrm>
              <a:custGeom>
                <a:avLst/>
                <a:gdLst/>
                <a:ahLst/>
                <a:cxnLst/>
                <a:rect l="l" t="t" r="r" b="b"/>
                <a:pathLst>
                  <a:path w="33144" h="33804" extrusionOk="0">
                    <a:moveTo>
                      <a:pt x="24090" y="1"/>
                    </a:moveTo>
                    <a:lnTo>
                      <a:pt x="0" y="23795"/>
                    </a:lnTo>
                    <a:lnTo>
                      <a:pt x="12898" y="33804"/>
                    </a:lnTo>
                    <a:lnTo>
                      <a:pt x="15036" y="31461"/>
                    </a:lnTo>
                    <a:cubicBezTo>
                      <a:pt x="21064" y="24887"/>
                      <a:pt x="26751" y="18677"/>
                      <a:pt x="31847" y="13991"/>
                    </a:cubicBezTo>
                    <a:cubicBezTo>
                      <a:pt x="32256" y="13604"/>
                      <a:pt x="32688" y="13217"/>
                      <a:pt x="33143" y="12831"/>
                    </a:cubicBezTo>
                    <a:lnTo>
                      <a:pt x="240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2"/>
              <p:cNvSpPr/>
              <p:nvPr/>
            </p:nvSpPr>
            <p:spPr>
              <a:xfrm>
                <a:off x="6117419" y="2520521"/>
                <a:ext cx="518770" cy="615032"/>
              </a:xfrm>
              <a:custGeom>
                <a:avLst/>
                <a:gdLst/>
                <a:ahLst/>
                <a:cxnLst/>
                <a:rect l="l" t="t" r="r" b="b"/>
                <a:pathLst>
                  <a:path w="24887" h="29505" extrusionOk="0">
                    <a:moveTo>
                      <a:pt x="23067" y="1"/>
                    </a:moveTo>
                    <a:lnTo>
                      <a:pt x="8895" y="13991"/>
                    </a:lnTo>
                    <a:lnTo>
                      <a:pt x="1" y="24591"/>
                    </a:lnTo>
                    <a:lnTo>
                      <a:pt x="6347" y="29504"/>
                    </a:lnTo>
                    <a:lnTo>
                      <a:pt x="24886" y="2594"/>
                    </a:lnTo>
                    <a:lnTo>
                      <a:pt x="230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2"/>
              <p:cNvSpPr/>
              <p:nvPr/>
            </p:nvSpPr>
            <p:spPr>
              <a:xfrm>
                <a:off x="6058636" y="2489712"/>
                <a:ext cx="569006" cy="559063"/>
              </a:xfrm>
              <a:custGeom>
                <a:avLst/>
                <a:gdLst/>
                <a:ahLst/>
                <a:cxnLst/>
                <a:rect l="l" t="t" r="r" b="b"/>
                <a:pathLst>
                  <a:path w="27297" h="26820" extrusionOk="0">
                    <a:moveTo>
                      <a:pt x="26251" y="0"/>
                    </a:moveTo>
                    <a:lnTo>
                      <a:pt x="0" y="25159"/>
                    </a:lnTo>
                    <a:lnTo>
                      <a:pt x="2343" y="26820"/>
                    </a:lnTo>
                    <a:lnTo>
                      <a:pt x="27297" y="2252"/>
                    </a:lnTo>
                    <a:lnTo>
                      <a:pt x="262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2"/>
              <p:cNvSpPr/>
              <p:nvPr/>
            </p:nvSpPr>
            <p:spPr>
              <a:xfrm>
                <a:off x="5526129" y="3105661"/>
                <a:ext cx="695160" cy="695618"/>
              </a:xfrm>
              <a:custGeom>
                <a:avLst/>
                <a:gdLst/>
                <a:ahLst/>
                <a:cxnLst/>
                <a:rect l="l" t="t" r="r" b="b"/>
                <a:pathLst>
                  <a:path w="33349" h="33371" extrusionOk="0">
                    <a:moveTo>
                      <a:pt x="24113" y="0"/>
                    </a:moveTo>
                    <a:lnTo>
                      <a:pt x="1" y="23794"/>
                    </a:lnTo>
                    <a:lnTo>
                      <a:pt x="12375" y="33371"/>
                    </a:lnTo>
                    <a:cubicBezTo>
                      <a:pt x="19905" y="27047"/>
                      <a:pt x="26911" y="19995"/>
                      <a:pt x="33348" y="13148"/>
                    </a:cubicBezTo>
                    <a:lnTo>
                      <a:pt x="241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2"/>
              <p:cNvSpPr/>
              <p:nvPr/>
            </p:nvSpPr>
            <p:spPr>
              <a:xfrm>
                <a:off x="5549830" y="3105661"/>
                <a:ext cx="510244" cy="616449"/>
              </a:xfrm>
              <a:custGeom>
                <a:avLst/>
                <a:gdLst/>
                <a:ahLst/>
                <a:cxnLst/>
                <a:rect l="l" t="t" r="r" b="b"/>
                <a:pathLst>
                  <a:path w="24478" h="29573" extrusionOk="0">
                    <a:moveTo>
                      <a:pt x="22976" y="0"/>
                    </a:moveTo>
                    <a:lnTo>
                      <a:pt x="7917" y="14854"/>
                    </a:lnTo>
                    <a:lnTo>
                      <a:pt x="1" y="24681"/>
                    </a:lnTo>
                    <a:lnTo>
                      <a:pt x="6325" y="29572"/>
                    </a:lnTo>
                    <a:lnTo>
                      <a:pt x="24477" y="2161"/>
                    </a:lnTo>
                    <a:lnTo>
                      <a:pt x="229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>
                <a:off x="5488671" y="3074831"/>
                <a:ext cx="569506" cy="559084"/>
              </a:xfrm>
              <a:custGeom>
                <a:avLst/>
                <a:gdLst/>
                <a:ahLst/>
                <a:cxnLst/>
                <a:rect l="l" t="t" r="r" b="b"/>
                <a:pathLst>
                  <a:path w="27321" h="26821" extrusionOk="0">
                    <a:moveTo>
                      <a:pt x="26251" y="1"/>
                    </a:moveTo>
                    <a:lnTo>
                      <a:pt x="1" y="25159"/>
                    </a:lnTo>
                    <a:lnTo>
                      <a:pt x="2366" y="26820"/>
                    </a:lnTo>
                    <a:lnTo>
                      <a:pt x="27320" y="2276"/>
                    </a:lnTo>
                    <a:lnTo>
                      <a:pt x="262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>
                <a:off x="7372079" y="2231755"/>
                <a:ext cx="47923" cy="47923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99" extrusionOk="0">
                    <a:moveTo>
                      <a:pt x="1138" y="1"/>
                    </a:moveTo>
                    <a:cubicBezTo>
                      <a:pt x="524" y="1"/>
                      <a:pt x="1" y="524"/>
                      <a:pt x="1" y="1138"/>
                    </a:cubicBezTo>
                    <a:cubicBezTo>
                      <a:pt x="1" y="1775"/>
                      <a:pt x="524" y="2298"/>
                      <a:pt x="1138" y="2298"/>
                    </a:cubicBezTo>
                    <a:cubicBezTo>
                      <a:pt x="1775" y="2298"/>
                      <a:pt x="2298" y="1775"/>
                      <a:pt x="2298" y="1138"/>
                    </a:cubicBezTo>
                    <a:cubicBezTo>
                      <a:pt x="2298" y="524"/>
                      <a:pt x="1775" y="1"/>
                      <a:pt x="11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6716775" y="2610613"/>
                <a:ext cx="47443" cy="47443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6" extrusionOk="0">
                    <a:moveTo>
                      <a:pt x="1138" y="1"/>
                    </a:moveTo>
                    <a:cubicBezTo>
                      <a:pt x="501" y="1"/>
                      <a:pt x="1" y="501"/>
                      <a:pt x="1" y="1138"/>
                    </a:cubicBezTo>
                    <a:cubicBezTo>
                      <a:pt x="1" y="1775"/>
                      <a:pt x="501" y="2276"/>
                      <a:pt x="1138" y="2276"/>
                    </a:cubicBezTo>
                    <a:cubicBezTo>
                      <a:pt x="1775" y="2276"/>
                      <a:pt x="2275" y="1775"/>
                      <a:pt x="2275" y="1138"/>
                    </a:cubicBezTo>
                    <a:cubicBezTo>
                      <a:pt x="2275" y="501"/>
                      <a:pt x="1775" y="1"/>
                      <a:pt x="11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6174325" y="3177722"/>
                <a:ext cx="47443" cy="47923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99" extrusionOk="0">
                    <a:moveTo>
                      <a:pt x="1138" y="1"/>
                    </a:moveTo>
                    <a:cubicBezTo>
                      <a:pt x="501" y="1"/>
                      <a:pt x="0" y="524"/>
                      <a:pt x="0" y="1138"/>
                    </a:cubicBezTo>
                    <a:cubicBezTo>
                      <a:pt x="0" y="1775"/>
                      <a:pt x="501" y="2298"/>
                      <a:pt x="1138" y="2298"/>
                    </a:cubicBezTo>
                    <a:cubicBezTo>
                      <a:pt x="1775" y="2298"/>
                      <a:pt x="2275" y="1775"/>
                      <a:pt x="2275" y="1138"/>
                    </a:cubicBezTo>
                    <a:cubicBezTo>
                      <a:pt x="2275" y="524"/>
                      <a:pt x="1775" y="1"/>
                      <a:pt x="11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7792773" y="1555252"/>
                <a:ext cx="177724" cy="284972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13671" extrusionOk="0">
                    <a:moveTo>
                      <a:pt x="1440" y="0"/>
                    </a:moveTo>
                    <a:lnTo>
                      <a:pt x="1440" y="0"/>
                    </a:lnTo>
                    <a:cubicBezTo>
                      <a:pt x="1361" y="0"/>
                      <a:pt x="1423" y="474"/>
                      <a:pt x="1793" y="1905"/>
                    </a:cubicBezTo>
                    <a:cubicBezTo>
                      <a:pt x="1793" y="1905"/>
                      <a:pt x="955" y="162"/>
                      <a:pt x="798" y="162"/>
                    </a:cubicBezTo>
                    <a:lnTo>
                      <a:pt x="798" y="162"/>
                    </a:lnTo>
                    <a:cubicBezTo>
                      <a:pt x="716" y="162"/>
                      <a:pt x="817" y="633"/>
                      <a:pt x="1315" y="2064"/>
                    </a:cubicBezTo>
                    <a:cubicBezTo>
                      <a:pt x="1315" y="2064"/>
                      <a:pt x="411" y="606"/>
                      <a:pt x="268" y="606"/>
                    </a:cubicBezTo>
                    <a:lnTo>
                      <a:pt x="268" y="606"/>
                    </a:lnTo>
                    <a:cubicBezTo>
                      <a:pt x="192" y="606"/>
                      <a:pt x="329" y="1016"/>
                      <a:pt x="928" y="2269"/>
                    </a:cubicBezTo>
                    <a:cubicBezTo>
                      <a:pt x="928" y="2269"/>
                      <a:pt x="240" y="1708"/>
                      <a:pt x="98" y="1708"/>
                    </a:cubicBezTo>
                    <a:cubicBezTo>
                      <a:pt x="0" y="1708"/>
                      <a:pt x="159" y="1972"/>
                      <a:pt x="974" y="2860"/>
                    </a:cubicBezTo>
                    <a:lnTo>
                      <a:pt x="1406" y="3361"/>
                    </a:lnTo>
                    <a:lnTo>
                      <a:pt x="6024" y="12846"/>
                    </a:lnTo>
                    <a:cubicBezTo>
                      <a:pt x="6024" y="12846"/>
                      <a:pt x="6460" y="13671"/>
                      <a:pt x="7169" y="13671"/>
                    </a:cubicBezTo>
                    <a:cubicBezTo>
                      <a:pt x="7302" y="13671"/>
                      <a:pt x="7443" y="13642"/>
                      <a:pt x="7593" y="13574"/>
                    </a:cubicBezTo>
                    <a:cubicBezTo>
                      <a:pt x="8526" y="13165"/>
                      <a:pt x="7934" y="11823"/>
                      <a:pt x="7934" y="11823"/>
                    </a:cubicBezTo>
                    <a:lnTo>
                      <a:pt x="2498" y="2792"/>
                    </a:lnTo>
                    <a:cubicBezTo>
                      <a:pt x="2498" y="2792"/>
                      <a:pt x="2887" y="821"/>
                      <a:pt x="2731" y="821"/>
                    </a:cubicBezTo>
                    <a:lnTo>
                      <a:pt x="2731" y="821"/>
                    </a:lnTo>
                    <a:cubicBezTo>
                      <a:pt x="2674" y="821"/>
                      <a:pt x="2544" y="1087"/>
                      <a:pt x="2293" y="1814"/>
                    </a:cubicBezTo>
                    <a:cubicBezTo>
                      <a:pt x="2293" y="1814"/>
                      <a:pt x="1596" y="0"/>
                      <a:pt x="14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7905044" y="1742898"/>
                <a:ext cx="50758" cy="98639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732" extrusionOk="0">
                    <a:moveTo>
                      <a:pt x="1821" y="0"/>
                    </a:moveTo>
                    <a:lnTo>
                      <a:pt x="1" y="409"/>
                    </a:lnTo>
                    <a:lnTo>
                      <a:pt x="524" y="2775"/>
                    </a:lnTo>
                    <a:lnTo>
                      <a:pt x="615" y="3162"/>
                    </a:lnTo>
                    <a:lnTo>
                      <a:pt x="92" y="4731"/>
                    </a:lnTo>
                    <a:lnTo>
                      <a:pt x="2435" y="2752"/>
                    </a:lnTo>
                    <a:lnTo>
                      <a:pt x="2162" y="1547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7905044" y="1742898"/>
                <a:ext cx="47443" cy="6307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3026" extrusionOk="0">
                    <a:moveTo>
                      <a:pt x="1798" y="0"/>
                    </a:moveTo>
                    <a:lnTo>
                      <a:pt x="1" y="409"/>
                    </a:lnTo>
                    <a:lnTo>
                      <a:pt x="547" y="2775"/>
                    </a:lnTo>
                    <a:lnTo>
                      <a:pt x="524" y="2775"/>
                    </a:lnTo>
                    <a:lnTo>
                      <a:pt x="592" y="3025"/>
                    </a:lnTo>
                    <a:cubicBezTo>
                      <a:pt x="1024" y="2525"/>
                      <a:pt x="1434" y="2093"/>
                      <a:pt x="2275" y="2025"/>
                    </a:cubicBezTo>
                    <a:lnTo>
                      <a:pt x="2162" y="1547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7879446" y="1799305"/>
                <a:ext cx="168824" cy="195380"/>
              </a:xfrm>
              <a:custGeom>
                <a:avLst/>
                <a:gdLst/>
                <a:ahLst/>
                <a:cxnLst/>
                <a:rect l="l" t="t" r="r" b="b"/>
                <a:pathLst>
                  <a:path w="8099" h="9373" extrusionOk="0">
                    <a:moveTo>
                      <a:pt x="3731" y="1"/>
                    </a:moveTo>
                    <a:lnTo>
                      <a:pt x="1320" y="2025"/>
                    </a:lnTo>
                    <a:lnTo>
                      <a:pt x="865" y="3936"/>
                    </a:lnTo>
                    <a:lnTo>
                      <a:pt x="0" y="9373"/>
                    </a:lnTo>
                    <a:lnTo>
                      <a:pt x="8098" y="8850"/>
                    </a:lnTo>
                    <a:lnTo>
                      <a:pt x="5733" y="1935"/>
                    </a:lnTo>
                    <a:lnTo>
                      <a:pt x="37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7879446" y="1954850"/>
                <a:ext cx="168824" cy="39835"/>
              </a:xfrm>
              <a:custGeom>
                <a:avLst/>
                <a:gdLst/>
                <a:ahLst/>
                <a:cxnLst/>
                <a:rect l="l" t="t" r="r" b="b"/>
                <a:pathLst>
                  <a:path w="8099" h="1911" extrusionOk="0">
                    <a:moveTo>
                      <a:pt x="7621" y="0"/>
                    </a:moveTo>
                    <a:lnTo>
                      <a:pt x="0" y="1911"/>
                    </a:lnTo>
                    <a:lnTo>
                      <a:pt x="8098" y="1388"/>
                    </a:lnTo>
                    <a:lnTo>
                      <a:pt x="76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7823957" y="1628605"/>
                <a:ext cx="175953" cy="168073"/>
              </a:xfrm>
              <a:custGeom>
                <a:avLst/>
                <a:gdLst/>
                <a:ahLst/>
                <a:cxnLst/>
                <a:rect l="l" t="t" r="r" b="b"/>
                <a:pathLst>
                  <a:path w="8441" h="8063" extrusionOk="0">
                    <a:moveTo>
                      <a:pt x="4471" y="0"/>
                    </a:moveTo>
                    <a:cubicBezTo>
                      <a:pt x="2278" y="0"/>
                      <a:pt x="526" y="1847"/>
                      <a:pt x="706" y="4050"/>
                    </a:cubicBezTo>
                    <a:cubicBezTo>
                      <a:pt x="683" y="4027"/>
                      <a:pt x="661" y="4027"/>
                      <a:pt x="638" y="4027"/>
                    </a:cubicBezTo>
                    <a:cubicBezTo>
                      <a:pt x="610" y="4023"/>
                      <a:pt x="583" y="4021"/>
                      <a:pt x="555" y="4021"/>
                    </a:cubicBezTo>
                    <a:cubicBezTo>
                      <a:pt x="293" y="4021"/>
                      <a:pt x="67" y="4214"/>
                      <a:pt x="46" y="4482"/>
                    </a:cubicBezTo>
                    <a:cubicBezTo>
                      <a:pt x="1" y="4732"/>
                      <a:pt x="137" y="4960"/>
                      <a:pt x="365" y="5051"/>
                    </a:cubicBezTo>
                    <a:lnTo>
                      <a:pt x="365" y="5074"/>
                    </a:lnTo>
                    <a:cubicBezTo>
                      <a:pt x="183" y="6529"/>
                      <a:pt x="1207" y="7849"/>
                      <a:pt x="2640" y="8031"/>
                    </a:cubicBezTo>
                    <a:cubicBezTo>
                      <a:pt x="2640" y="8031"/>
                      <a:pt x="2757" y="8062"/>
                      <a:pt x="2998" y="8062"/>
                    </a:cubicBezTo>
                    <a:cubicBezTo>
                      <a:pt x="3436" y="8062"/>
                      <a:pt x="4283" y="7958"/>
                      <a:pt x="5574" y="7371"/>
                    </a:cubicBezTo>
                    <a:cubicBezTo>
                      <a:pt x="6939" y="6825"/>
                      <a:pt x="7963" y="5756"/>
                      <a:pt x="8167" y="4255"/>
                    </a:cubicBezTo>
                    <a:cubicBezTo>
                      <a:pt x="8440" y="2048"/>
                      <a:pt x="6757" y="69"/>
                      <a:pt x="4550" y="1"/>
                    </a:cubicBezTo>
                    <a:cubicBezTo>
                      <a:pt x="4524" y="0"/>
                      <a:pt x="4497" y="0"/>
                      <a:pt x="44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7849576" y="1628876"/>
                <a:ext cx="149375" cy="136639"/>
              </a:xfrm>
              <a:custGeom>
                <a:avLst/>
                <a:gdLst/>
                <a:ahLst/>
                <a:cxnLst/>
                <a:rect l="l" t="t" r="r" b="b"/>
                <a:pathLst>
                  <a:path w="7166" h="6555" extrusionOk="0">
                    <a:moveTo>
                      <a:pt x="3205" y="0"/>
                    </a:moveTo>
                    <a:cubicBezTo>
                      <a:pt x="1925" y="0"/>
                      <a:pt x="704" y="658"/>
                      <a:pt x="0" y="1808"/>
                    </a:cubicBezTo>
                    <a:cubicBezTo>
                      <a:pt x="107" y="1915"/>
                      <a:pt x="548" y="2328"/>
                      <a:pt x="1434" y="2328"/>
                    </a:cubicBezTo>
                    <a:cubicBezTo>
                      <a:pt x="1679" y="2328"/>
                      <a:pt x="1959" y="2296"/>
                      <a:pt x="2275" y="2217"/>
                    </a:cubicBezTo>
                    <a:lnTo>
                      <a:pt x="2275" y="2217"/>
                    </a:lnTo>
                    <a:cubicBezTo>
                      <a:pt x="2207" y="2854"/>
                      <a:pt x="2298" y="3491"/>
                      <a:pt x="2571" y="4082"/>
                    </a:cubicBezTo>
                    <a:cubicBezTo>
                      <a:pt x="2737" y="3729"/>
                      <a:pt x="3075" y="3508"/>
                      <a:pt x="3445" y="3508"/>
                    </a:cubicBezTo>
                    <a:cubicBezTo>
                      <a:pt x="3480" y="3508"/>
                      <a:pt x="3514" y="3510"/>
                      <a:pt x="3549" y="3514"/>
                    </a:cubicBezTo>
                    <a:lnTo>
                      <a:pt x="3617" y="3514"/>
                    </a:lnTo>
                    <a:cubicBezTo>
                      <a:pt x="3754" y="3536"/>
                      <a:pt x="3867" y="3559"/>
                      <a:pt x="3981" y="3627"/>
                    </a:cubicBezTo>
                    <a:cubicBezTo>
                      <a:pt x="4027" y="3650"/>
                      <a:pt x="4049" y="3673"/>
                      <a:pt x="4095" y="3696"/>
                    </a:cubicBezTo>
                    <a:cubicBezTo>
                      <a:pt x="4823" y="4151"/>
                      <a:pt x="4686" y="5265"/>
                      <a:pt x="3867" y="5516"/>
                    </a:cubicBezTo>
                    <a:cubicBezTo>
                      <a:pt x="3867" y="5516"/>
                      <a:pt x="4247" y="6554"/>
                      <a:pt x="5230" y="6554"/>
                    </a:cubicBezTo>
                    <a:cubicBezTo>
                      <a:pt x="5401" y="6554"/>
                      <a:pt x="5591" y="6523"/>
                      <a:pt x="5801" y="6448"/>
                    </a:cubicBezTo>
                    <a:cubicBezTo>
                      <a:pt x="6415" y="5857"/>
                      <a:pt x="6824" y="5083"/>
                      <a:pt x="6938" y="4242"/>
                    </a:cubicBezTo>
                    <a:cubicBezTo>
                      <a:pt x="7166" y="2467"/>
                      <a:pt x="6119" y="807"/>
                      <a:pt x="4459" y="215"/>
                    </a:cubicBezTo>
                    <a:cubicBezTo>
                      <a:pt x="4045" y="70"/>
                      <a:pt x="3622" y="0"/>
                      <a:pt x="3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7944400" y="1740355"/>
                <a:ext cx="239488" cy="88570"/>
              </a:xfrm>
              <a:custGeom>
                <a:avLst/>
                <a:gdLst/>
                <a:ahLst/>
                <a:cxnLst/>
                <a:rect l="l" t="t" r="r" b="b"/>
                <a:pathLst>
                  <a:path w="11489" h="4249" extrusionOk="0">
                    <a:moveTo>
                      <a:pt x="989" y="1"/>
                    </a:moveTo>
                    <a:cubicBezTo>
                      <a:pt x="747" y="1"/>
                      <a:pt x="470" y="157"/>
                      <a:pt x="274" y="418"/>
                    </a:cubicBezTo>
                    <a:cubicBezTo>
                      <a:pt x="1" y="782"/>
                      <a:pt x="23" y="1237"/>
                      <a:pt x="319" y="1419"/>
                    </a:cubicBezTo>
                    <a:cubicBezTo>
                      <a:pt x="426" y="1477"/>
                      <a:pt x="542" y="1506"/>
                      <a:pt x="655" y="1506"/>
                    </a:cubicBezTo>
                    <a:cubicBezTo>
                      <a:pt x="806" y="1506"/>
                      <a:pt x="953" y="1454"/>
                      <a:pt x="1070" y="1350"/>
                    </a:cubicBezTo>
                    <a:lnTo>
                      <a:pt x="1070" y="1350"/>
                    </a:lnTo>
                    <a:cubicBezTo>
                      <a:pt x="1002" y="1601"/>
                      <a:pt x="1115" y="1874"/>
                      <a:pt x="1320" y="2010"/>
                    </a:cubicBezTo>
                    <a:cubicBezTo>
                      <a:pt x="1430" y="2056"/>
                      <a:pt x="1544" y="2080"/>
                      <a:pt x="1654" y="2080"/>
                    </a:cubicBezTo>
                    <a:cubicBezTo>
                      <a:pt x="1817" y="2080"/>
                      <a:pt x="1971" y="2028"/>
                      <a:pt x="2094" y="1919"/>
                    </a:cubicBezTo>
                    <a:lnTo>
                      <a:pt x="2094" y="1919"/>
                    </a:lnTo>
                    <a:cubicBezTo>
                      <a:pt x="2025" y="2169"/>
                      <a:pt x="2162" y="2442"/>
                      <a:pt x="2389" y="2556"/>
                    </a:cubicBezTo>
                    <a:cubicBezTo>
                      <a:pt x="2478" y="2586"/>
                      <a:pt x="2569" y="2601"/>
                      <a:pt x="2658" y="2601"/>
                    </a:cubicBezTo>
                    <a:cubicBezTo>
                      <a:pt x="2845" y="2601"/>
                      <a:pt x="3024" y="2535"/>
                      <a:pt x="3163" y="2397"/>
                    </a:cubicBezTo>
                    <a:lnTo>
                      <a:pt x="3163" y="2397"/>
                    </a:lnTo>
                    <a:cubicBezTo>
                      <a:pt x="3117" y="2670"/>
                      <a:pt x="3254" y="2920"/>
                      <a:pt x="3504" y="3034"/>
                    </a:cubicBezTo>
                    <a:cubicBezTo>
                      <a:pt x="3576" y="3058"/>
                      <a:pt x="3649" y="3069"/>
                      <a:pt x="3722" y="3069"/>
                    </a:cubicBezTo>
                    <a:cubicBezTo>
                      <a:pt x="3926" y="3069"/>
                      <a:pt x="4126" y="2980"/>
                      <a:pt x="4277" y="2829"/>
                    </a:cubicBezTo>
                    <a:lnTo>
                      <a:pt x="4277" y="2829"/>
                    </a:lnTo>
                    <a:cubicBezTo>
                      <a:pt x="4255" y="3102"/>
                      <a:pt x="4414" y="3352"/>
                      <a:pt x="4664" y="3443"/>
                    </a:cubicBezTo>
                    <a:cubicBezTo>
                      <a:pt x="4722" y="3457"/>
                      <a:pt x="4781" y="3463"/>
                      <a:pt x="4838" y="3463"/>
                    </a:cubicBezTo>
                    <a:cubicBezTo>
                      <a:pt x="5072" y="3463"/>
                      <a:pt x="5291" y="3357"/>
                      <a:pt x="5437" y="3193"/>
                    </a:cubicBezTo>
                    <a:cubicBezTo>
                      <a:pt x="5437" y="3466"/>
                      <a:pt x="5619" y="3693"/>
                      <a:pt x="5870" y="3762"/>
                    </a:cubicBezTo>
                    <a:cubicBezTo>
                      <a:pt x="5926" y="3775"/>
                      <a:pt x="5983" y="3781"/>
                      <a:pt x="6039" y="3781"/>
                    </a:cubicBezTo>
                    <a:cubicBezTo>
                      <a:pt x="6275" y="3781"/>
                      <a:pt x="6496" y="3668"/>
                      <a:pt x="6643" y="3466"/>
                    </a:cubicBezTo>
                    <a:cubicBezTo>
                      <a:pt x="6643" y="3762"/>
                      <a:pt x="6848" y="3989"/>
                      <a:pt x="7121" y="4035"/>
                    </a:cubicBezTo>
                    <a:cubicBezTo>
                      <a:pt x="7159" y="4040"/>
                      <a:pt x="7196" y="4043"/>
                      <a:pt x="7234" y="4043"/>
                    </a:cubicBezTo>
                    <a:cubicBezTo>
                      <a:pt x="7490" y="4043"/>
                      <a:pt x="7735" y="3912"/>
                      <a:pt x="7894" y="3693"/>
                    </a:cubicBezTo>
                    <a:cubicBezTo>
                      <a:pt x="7917" y="3966"/>
                      <a:pt x="8144" y="4194"/>
                      <a:pt x="8417" y="4217"/>
                    </a:cubicBezTo>
                    <a:cubicBezTo>
                      <a:pt x="8437" y="4218"/>
                      <a:pt x="8458" y="4219"/>
                      <a:pt x="8477" y="4219"/>
                    </a:cubicBezTo>
                    <a:cubicBezTo>
                      <a:pt x="8773" y="4219"/>
                      <a:pt x="9042" y="4063"/>
                      <a:pt x="9191" y="3807"/>
                    </a:cubicBezTo>
                    <a:cubicBezTo>
                      <a:pt x="9740" y="4153"/>
                      <a:pt x="10153" y="4249"/>
                      <a:pt x="10442" y="4249"/>
                    </a:cubicBezTo>
                    <a:cubicBezTo>
                      <a:pt x="10798" y="4249"/>
                      <a:pt x="10965" y="4103"/>
                      <a:pt x="10965" y="4103"/>
                    </a:cubicBezTo>
                    <a:lnTo>
                      <a:pt x="10965" y="4103"/>
                    </a:lnTo>
                    <a:cubicBezTo>
                      <a:pt x="10938" y="4107"/>
                      <a:pt x="10910" y="4109"/>
                      <a:pt x="10881" y="4109"/>
                    </a:cubicBezTo>
                    <a:cubicBezTo>
                      <a:pt x="10745" y="4109"/>
                      <a:pt x="10600" y="4064"/>
                      <a:pt x="10487" y="3989"/>
                    </a:cubicBezTo>
                    <a:cubicBezTo>
                      <a:pt x="11033" y="3944"/>
                      <a:pt x="11465" y="3489"/>
                      <a:pt x="11488" y="2943"/>
                    </a:cubicBezTo>
                    <a:lnTo>
                      <a:pt x="11488" y="2943"/>
                    </a:lnTo>
                    <a:cubicBezTo>
                      <a:pt x="11279" y="3328"/>
                      <a:pt x="10833" y="3385"/>
                      <a:pt x="10588" y="3385"/>
                    </a:cubicBezTo>
                    <a:cubicBezTo>
                      <a:pt x="10486" y="3385"/>
                      <a:pt x="10419" y="3375"/>
                      <a:pt x="10419" y="3375"/>
                    </a:cubicBezTo>
                    <a:cubicBezTo>
                      <a:pt x="10669" y="3329"/>
                      <a:pt x="10874" y="3102"/>
                      <a:pt x="10897" y="2829"/>
                    </a:cubicBezTo>
                    <a:lnTo>
                      <a:pt x="10897" y="2829"/>
                    </a:lnTo>
                    <a:cubicBezTo>
                      <a:pt x="10897" y="2829"/>
                      <a:pt x="10576" y="3120"/>
                      <a:pt x="10215" y="3120"/>
                    </a:cubicBezTo>
                    <a:cubicBezTo>
                      <a:pt x="10125" y="3120"/>
                      <a:pt x="10032" y="3102"/>
                      <a:pt x="9941" y="3056"/>
                    </a:cubicBezTo>
                    <a:cubicBezTo>
                      <a:pt x="9855" y="3002"/>
                      <a:pt x="9752" y="2974"/>
                      <a:pt x="9652" y="2974"/>
                    </a:cubicBezTo>
                    <a:cubicBezTo>
                      <a:pt x="9541" y="2974"/>
                      <a:pt x="9433" y="3008"/>
                      <a:pt x="9350" y="3079"/>
                    </a:cubicBezTo>
                    <a:cubicBezTo>
                      <a:pt x="9282" y="2829"/>
                      <a:pt x="9077" y="2624"/>
                      <a:pt x="8804" y="2601"/>
                    </a:cubicBezTo>
                    <a:cubicBezTo>
                      <a:pt x="8531" y="2601"/>
                      <a:pt x="8258" y="2738"/>
                      <a:pt x="8099" y="2988"/>
                    </a:cubicBezTo>
                    <a:cubicBezTo>
                      <a:pt x="8076" y="2715"/>
                      <a:pt x="7871" y="2488"/>
                      <a:pt x="7621" y="2442"/>
                    </a:cubicBezTo>
                    <a:cubicBezTo>
                      <a:pt x="7600" y="2441"/>
                      <a:pt x="7578" y="2440"/>
                      <a:pt x="7557" y="2440"/>
                    </a:cubicBezTo>
                    <a:cubicBezTo>
                      <a:pt x="7286" y="2440"/>
                      <a:pt x="7041" y="2572"/>
                      <a:pt x="6893" y="2783"/>
                    </a:cubicBezTo>
                    <a:cubicBezTo>
                      <a:pt x="6893" y="2511"/>
                      <a:pt x="6689" y="2283"/>
                      <a:pt x="6438" y="2215"/>
                    </a:cubicBezTo>
                    <a:cubicBezTo>
                      <a:pt x="6398" y="2208"/>
                      <a:pt x="6358" y="2205"/>
                      <a:pt x="6318" y="2205"/>
                    </a:cubicBezTo>
                    <a:cubicBezTo>
                      <a:pt x="6087" y="2205"/>
                      <a:pt x="5865" y="2313"/>
                      <a:pt x="5710" y="2488"/>
                    </a:cubicBezTo>
                    <a:cubicBezTo>
                      <a:pt x="5733" y="2238"/>
                      <a:pt x="5551" y="1987"/>
                      <a:pt x="5324" y="1919"/>
                    </a:cubicBezTo>
                    <a:cubicBezTo>
                      <a:pt x="5263" y="1904"/>
                      <a:pt x="5203" y="1897"/>
                      <a:pt x="5143" y="1897"/>
                    </a:cubicBezTo>
                    <a:cubicBezTo>
                      <a:pt x="4934" y="1897"/>
                      <a:pt x="4737" y="1987"/>
                      <a:pt x="4596" y="2147"/>
                    </a:cubicBezTo>
                    <a:cubicBezTo>
                      <a:pt x="4618" y="1896"/>
                      <a:pt x="4459" y="1646"/>
                      <a:pt x="4232" y="1532"/>
                    </a:cubicBezTo>
                    <a:cubicBezTo>
                      <a:pt x="4170" y="1517"/>
                      <a:pt x="4109" y="1510"/>
                      <a:pt x="4048" y="1510"/>
                    </a:cubicBezTo>
                    <a:cubicBezTo>
                      <a:pt x="3841" y="1510"/>
                      <a:pt x="3645" y="1596"/>
                      <a:pt x="3504" y="1737"/>
                    </a:cubicBezTo>
                    <a:cubicBezTo>
                      <a:pt x="3549" y="1487"/>
                      <a:pt x="3413" y="1237"/>
                      <a:pt x="3185" y="1123"/>
                    </a:cubicBezTo>
                    <a:cubicBezTo>
                      <a:pt x="3104" y="1093"/>
                      <a:pt x="3021" y="1078"/>
                      <a:pt x="2938" y="1078"/>
                    </a:cubicBezTo>
                    <a:cubicBezTo>
                      <a:pt x="2768" y="1078"/>
                      <a:pt x="2603" y="1144"/>
                      <a:pt x="2480" y="1282"/>
                    </a:cubicBezTo>
                    <a:cubicBezTo>
                      <a:pt x="2526" y="1009"/>
                      <a:pt x="2412" y="759"/>
                      <a:pt x="2185" y="622"/>
                    </a:cubicBezTo>
                    <a:cubicBezTo>
                      <a:pt x="2101" y="581"/>
                      <a:pt x="2008" y="560"/>
                      <a:pt x="1916" y="560"/>
                    </a:cubicBezTo>
                    <a:cubicBezTo>
                      <a:pt x="1755" y="560"/>
                      <a:pt x="1595" y="621"/>
                      <a:pt x="1479" y="736"/>
                    </a:cubicBezTo>
                    <a:cubicBezTo>
                      <a:pt x="1548" y="486"/>
                      <a:pt x="1457" y="236"/>
                      <a:pt x="1252" y="77"/>
                    </a:cubicBezTo>
                    <a:cubicBezTo>
                      <a:pt x="1175" y="25"/>
                      <a:pt x="1085" y="1"/>
                      <a:pt x="9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7975229" y="1717905"/>
                <a:ext cx="192066" cy="46338"/>
              </a:xfrm>
              <a:custGeom>
                <a:avLst/>
                <a:gdLst/>
                <a:ahLst/>
                <a:cxnLst/>
                <a:rect l="l" t="t" r="r" b="b"/>
                <a:pathLst>
                  <a:path w="9214" h="2223" extrusionOk="0">
                    <a:moveTo>
                      <a:pt x="749" y="0"/>
                    </a:moveTo>
                    <a:cubicBezTo>
                      <a:pt x="499" y="0"/>
                      <a:pt x="259" y="153"/>
                      <a:pt x="182" y="403"/>
                    </a:cubicBezTo>
                    <a:cubicBezTo>
                      <a:pt x="0" y="676"/>
                      <a:pt x="91" y="1017"/>
                      <a:pt x="364" y="1176"/>
                    </a:cubicBezTo>
                    <a:cubicBezTo>
                      <a:pt x="418" y="1194"/>
                      <a:pt x="473" y="1203"/>
                      <a:pt x="527" y="1203"/>
                    </a:cubicBezTo>
                    <a:cubicBezTo>
                      <a:pt x="682" y="1203"/>
                      <a:pt x="832" y="1135"/>
                      <a:pt x="933" y="1017"/>
                    </a:cubicBezTo>
                    <a:lnTo>
                      <a:pt x="933" y="1017"/>
                    </a:lnTo>
                    <a:cubicBezTo>
                      <a:pt x="910" y="1222"/>
                      <a:pt x="1024" y="1426"/>
                      <a:pt x="1206" y="1495"/>
                    </a:cubicBezTo>
                    <a:cubicBezTo>
                      <a:pt x="1251" y="1504"/>
                      <a:pt x="1296" y="1508"/>
                      <a:pt x="1339" y="1508"/>
                    </a:cubicBezTo>
                    <a:cubicBezTo>
                      <a:pt x="1513" y="1508"/>
                      <a:pt x="1665" y="1436"/>
                      <a:pt x="1775" y="1290"/>
                    </a:cubicBezTo>
                    <a:cubicBezTo>
                      <a:pt x="1775" y="1517"/>
                      <a:pt x="1911" y="1699"/>
                      <a:pt x="2093" y="1745"/>
                    </a:cubicBezTo>
                    <a:cubicBezTo>
                      <a:pt x="2132" y="1753"/>
                      <a:pt x="2171" y="1757"/>
                      <a:pt x="2210" y="1757"/>
                    </a:cubicBezTo>
                    <a:cubicBezTo>
                      <a:pt x="2395" y="1757"/>
                      <a:pt x="2568" y="1668"/>
                      <a:pt x="2662" y="1517"/>
                    </a:cubicBezTo>
                    <a:cubicBezTo>
                      <a:pt x="2685" y="1745"/>
                      <a:pt x="2821" y="1927"/>
                      <a:pt x="3026" y="1972"/>
                    </a:cubicBezTo>
                    <a:cubicBezTo>
                      <a:pt x="3045" y="1974"/>
                      <a:pt x="3064" y="1975"/>
                      <a:pt x="3084" y="1975"/>
                    </a:cubicBezTo>
                    <a:cubicBezTo>
                      <a:pt x="3291" y="1975"/>
                      <a:pt x="3490" y="1866"/>
                      <a:pt x="3594" y="1699"/>
                    </a:cubicBezTo>
                    <a:cubicBezTo>
                      <a:pt x="3617" y="1904"/>
                      <a:pt x="3776" y="2086"/>
                      <a:pt x="3981" y="2109"/>
                    </a:cubicBezTo>
                    <a:cubicBezTo>
                      <a:pt x="4000" y="2111"/>
                      <a:pt x="4020" y="2112"/>
                      <a:pt x="4039" y="2112"/>
                    </a:cubicBezTo>
                    <a:cubicBezTo>
                      <a:pt x="4246" y="2112"/>
                      <a:pt x="4446" y="2001"/>
                      <a:pt x="4550" y="1813"/>
                    </a:cubicBezTo>
                    <a:cubicBezTo>
                      <a:pt x="4573" y="2018"/>
                      <a:pt x="4755" y="2177"/>
                      <a:pt x="4959" y="2200"/>
                    </a:cubicBezTo>
                    <a:cubicBezTo>
                      <a:pt x="5210" y="2200"/>
                      <a:pt x="5414" y="2063"/>
                      <a:pt x="5528" y="1859"/>
                    </a:cubicBezTo>
                    <a:cubicBezTo>
                      <a:pt x="5573" y="2063"/>
                      <a:pt x="5755" y="2223"/>
                      <a:pt x="5960" y="2223"/>
                    </a:cubicBezTo>
                    <a:cubicBezTo>
                      <a:pt x="6210" y="2200"/>
                      <a:pt x="6415" y="2063"/>
                      <a:pt x="6506" y="1836"/>
                    </a:cubicBezTo>
                    <a:cubicBezTo>
                      <a:pt x="6569" y="2026"/>
                      <a:pt x="6730" y="2157"/>
                      <a:pt x="6935" y="2157"/>
                    </a:cubicBezTo>
                    <a:cubicBezTo>
                      <a:pt x="6951" y="2157"/>
                      <a:pt x="6967" y="2156"/>
                      <a:pt x="6984" y="2154"/>
                    </a:cubicBezTo>
                    <a:cubicBezTo>
                      <a:pt x="7234" y="2132"/>
                      <a:pt x="7439" y="1972"/>
                      <a:pt x="7530" y="1745"/>
                    </a:cubicBezTo>
                    <a:cubicBezTo>
                      <a:pt x="7854" y="1872"/>
                      <a:pt x="8111" y="1916"/>
                      <a:pt x="8311" y="1916"/>
                    </a:cubicBezTo>
                    <a:cubicBezTo>
                      <a:pt x="8755" y="1916"/>
                      <a:pt x="8917" y="1700"/>
                      <a:pt x="8917" y="1699"/>
                    </a:cubicBezTo>
                    <a:lnTo>
                      <a:pt x="8917" y="1699"/>
                    </a:lnTo>
                    <a:cubicBezTo>
                      <a:pt x="8866" y="1720"/>
                      <a:pt x="8810" y="1731"/>
                      <a:pt x="8754" y="1731"/>
                    </a:cubicBezTo>
                    <a:cubicBezTo>
                      <a:pt x="8686" y="1731"/>
                      <a:pt x="8616" y="1714"/>
                      <a:pt x="8553" y="1677"/>
                    </a:cubicBezTo>
                    <a:cubicBezTo>
                      <a:pt x="8963" y="1563"/>
                      <a:pt x="9213" y="1154"/>
                      <a:pt x="9145" y="744"/>
                    </a:cubicBezTo>
                    <a:lnTo>
                      <a:pt x="9145" y="744"/>
                    </a:lnTo>
                    <a:cubicBezTo>
                      <a:pt x="9008" y="1199"/>
                      <a:pt x="8394" y="1222"/>
                      <a:pt x="8394" y="1222"/>
                    </a:cubicBezTo>
                    <a:cubicBezTo>
                      <a:pt x="8576" y="1154"/>
                      <a:pt x="8713" y="949"/>
                      <a:pt x="8690" y="744"/>
                    </a:cubicBezTo>
                    <a:lnTo>
                      <a:pt x="8690" y="744"/>
                    </a:lnTo>
                    <a:cubicBezTo>
                      <a:pt x="8690" y="744"/>
                      <a:pt x="8444" y="1060"/>
                      <a:pt x="8123" y="1060"/>
                    </a:cubicBezTo>
                    <a:cubicBezTo>
                      <a:pt x="8078" y="1060"/>
                      <a:pt x="8032" y="1054"/>
                      <a:pt x="7985" y="1040"/>
                    </a:cubicBezTo>
                    <a:cubicBezTo>
                      <a:pt x="7945" y="1028"/>
                      <a:pt x="7904" y="1023"/>
                      <a:pt x="7862" y="1023"/>
                    </a:cubicBezTo>
                    <a:cubicBezTo>
                      <a:pt x="7739" y="1023"/>
                      <a:pt x="7615" y="1074"/>
                      <a:pt x="7530" y="1176"/>
                    </a:cubicBezTo>
                    <a:cubicBezTo>
                      <a:pt x="7439" y="972"/>
                      <a:pt x="7257" y="858"/>
                      <a:pt x="7052" y="858"/>
                    </a:cubicBezTo>
                    <a:cubicBezTo>
                      <a:pt x="6825" y="903"/>
                      <a:pt x="6643" y="1040"/>
                      <a:pt x="6552" y="1267"/>
                    </a:cubicBezTo>
                    <a:cubicBezTo>
                      <a:pt x="6483" y="1063"/>
                      <a:pt x="6301" y="926"/>
                      <a:pt x="6097" y="926"/>
                    </a:cubicBezTo>
                    <a:cubicBezTo>
                      <a:pt x="5869" y="949"/>
                      <a:pt x="5687" y="1085"/>
                      <a:pt x="5596" y="1290"/>
                    </a:cubicBezTo>
                    <a:cubicBezTo>
                      <a:pt x="5551" y="1085"/>
                      <a:pt x="5369" y="926"/>
                      <a:pt x="5164" y="926"/>
                    </a:cubicBezTo>
                    <a:cubicBezTo>
                      <a:pt x="4937" y="926"/>
                      <a:pt x="4755" y="1040"/>
                      <a:pt x="4664" y="1245"/>
                    </a:cubicBezTo>
                    <a:cubicBezTo>
                      <a:pt x="4618" y="1040"/>
                      <a:pt x="4459" y="881"/>
                      <a:pt x="4254" y="858"/>
                    </a:cubicBezTo>
                    <a:cubicBezTo>
                      <a:pt x="4237" y="856"/>
                      <a:pt x="4219" y="855"/>
                      <a:pt x="4202" y="855"/>
                    </a:cubicBezTo>
                    <a:cubicBezTo>
                      <a:pt x="4015" y="855"/>
                      <a:pt x="3835" y="964"/>
                      <a:pt x="3731" y="1131"/>
                    </a:cubicBezTo>
                    <a:cubicBezTo>
                      <a:pt x="3708" y="926"/>
                      <a:pt x="3572" y="767"/>
                      <a:pt x="3367" y="721"/>
                    </a:cubicBezTo>
                    <a:cubicBezTo>
                      <a:pt x="3346" y="719"/>
                      <a:pt x="3326" y="718"/>
                      <a:pt x="3305" y="718"/>
                    </a:cubicBezTo>
                    <a:cubicBezTo>
                      <a:pt x="3122" y="718"/>
                      <a:pt x="2946" y="808"/>
                      <a:pt x="2844" y="972"/>
                    </a:cubicBezTo>
                    <a:cubicBezTo>
                      <a:pt x="2844" y="767"/>
                      <a:pt x="2707" y="608"/>
                      <a:pt x="2503" y="539"/>
                    </a:cubicBezTo>
                    <a:cubicBezTo>
                      <a:pt x="2467" y="532"/>
                      <a:pt x="2432" y="528"/>
                      <a:pt x="2398" y="528"/>
                    </a:cubicBezTo>
                    <a:cubicBezTo>
                      <a:pt x="2230" y="528"/>
                      <a:pt x="2074" y="616"/>
                      <a:pt x="1979" y="767"/>
                    </a:cubicBezTo>
                    <a:cubicBezTo>
                      <a:pt x="1979" y="562"/>
                      <a:pt x="1866" y="380"/>
                      <a:pt x="1684" y="289"/>
                    </a:cubicBezTo>
                    <a:cubicBezTo>
                      <a:pt x="1658" y="286"/>
                      <a:pt x="1632" y="285"/>
                      <a:pt x="1607" y="285"/>
                    </a:cubicBezTo>
                    <a:cubicBezTo>
                      <a:pt x="1429" y="285"/>
                      <a:pt x="1260" y="355"/>
                      <a:pt x="1160" y="494"/>
                    </a:cubicBezTo>
                    <a:cubicBezTo>
                      <a:pt x="1160" y="289"/>
                      <a:pt x="1069" y="107"/>
                      <a:pt x="887" y="16"/>
                    </a:cubicBezTo>
                    <a:cubicBezTo>
                      <a:pt x="842" y="6"/>
                      <a:pt x="795" y="0"/>
                      <a:pt x="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7906587" y="1562589"/>
                <a:ext cx="93323" cy="310340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14888" extrusionOk="0">
                    <a:moveTo>
                      <a:pt x="1232" y="1"/>
                    </a:moveTo>
                    <a:cubicBezTo>
                      <a:pt x="1158" y="1"/>
                      <a:pt x="1110" y="491"/>
                      <a:pt x="1132" y="1962"/>
                    </a:cubicBezTo>
                    <a:cubicBezTo>
                      <a:pt x="1132" y="1962"/>
                      <a:pt x="723" y="243"/>
                      <a:pt x="592" y="243"/>
                    </a:cubicBezTo>
                    <a:lnTo>
                      <a:pt x="592" y="243"/>
                    </a:lnTo>
                    <a:cubicBezTo>
                      <a:pt x="526" y="243"/>
                      <a:pt x="531" y="688"/>
                      <a:pt x="700" y="2030"/>
                    </a:cubicBezTo>
                    <a:cubicBezTo>
                      <a:pt x="700" y="2030"/>
                      <a:pt x="188" y="1229"/>
                      <a:pt x="74" y="1229"/>
                    </a:cubicBezTo>
                    <a:lnTo>
                      <a:pt x="74" y="1229"/>
                    </a:lnTo>
                    <a:cubicBezTo>
                      <a:pt x="1" y="1229"/>
                      <a:pt x="87" y="1550"/>
                      <a:pt x="564" y="2599"/>
                    </a:cubicBezTo>
                    <a:lnTo>
                      <a:pt x="814" y="3236"/>
                    </a:lnTo>
                    <a:lnTo>
                      <a:pt x="2201" y="13700"/>
                    </a:lnTo>
                    <a:cubicBezTo>
                      <a:pt x="2201" y="13700"/>
                      <a:pt x="2414" y="14887"/>
                      <a:pt x="3349" y="14887"/>
                    </a:cubicBezTo>
                    <a:cubicBezTo>
                      <a:pt x="3383" y="14887"/>
                      <a:pt x="3417" y="14886"/>
                      <a:pt x="3453" y="14883"/>
                    </a:cubicBezTo>
                    <a:cubicBezTo>
                      <a:pt x="4476" y="14792"/>
                      <a:pt x="4340" y="13313"/>
                      <a:pt x="4340" y="13313"/>
                    </a:cubicBezTo>
                    <a:lnTo>
                      <a:pt x="2042" y="3031"/>
                    </a:lnTo>
                    <a:cubicBezTo>
                      <a:pt x="2042" y="3031"/>
                      <a:pt x="3056" y="1217"/>
                      <a:pt x="2874" y="1217"/>
                    </a:cubicBezTo>
                    <a:lnTo>
                      <a:pt x="2874" y="1217"/>
                    </a:lnTo>
                    <a:cubicBezTo>
                      <a:pt x="2811" y="1217"/>
                      <a:pt x="2603" y="1437"/>
                      <a:pt x="2156" y="2030"/>
                    </a:cubicBezTo>
                    <a:cubicBezTo>
                      <a:pt x="2156" y="2030"/>
                      <a:pt x="2054" y="49"/>
                      <a:pt x="1897" y="49"/>
                    </a:cubicBezTo>
                    <a:cubicBezTo>
                      <a:pt x="1820" y="49"/>
                      <a:pt x="1730" y="529"/>
                      <a:pt x="1633" y="1962"/>
                    </a:cubicBezTo>
                    <a:cubicBezTo>
                      <a:pt x="1633" y="1962"/>
                      <a:pt x="1380" y="1"/>
                      <a:pt x="1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7906941" y="1810686"/>
                <a:ext cx="27536" cy="30851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480" extrusionOk="0">
                    <a:moveTo>
                      <a:pt x="501" y="1"/>
                    </a:moveTo>
                    <a:lnTo>
                      <a:pt x="1" y="1479"/>
                    </a:lnTo>
                    <a:lnTo>
                      <a:pt x="1320" y="365"/>
                    </a:lnTo>
                    <a:lnTo>
                      <a:pt x="137" y="120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7435594" y="1578744"/>
                <a:ext cx="137556" cy="300481"/>
              </a:xfrm>
              <a:custGeom>
                <a:avLst/>
                <a:gdLst/>
                <a:ahLst/>
                <a:cxnLst/>
                <a:rect l="l" t="t" r="r" b="b"/>
                <a:pathLst>
                  <a:path w="6599" h="14415" extrusionOk="0">
                    <a:moveTo>
                      <a:pt x="1679" y="1"/>
                    </a:moveTo>
                    <a:cubicBezTo>
                      <a:pt x="1604" y="1"/>
                      <a:pt x="1594" y="485"/>
                      <a:pt x="1731" y="1938"/>
                    </a:cubicBezTo>
                    <a:cubicBezTo>
                      <a:pt x="1731" y="1938"/>
                      <a:pt x="1172" y="64"/>
                      <a:pt x="1019" y="64"/>
                    </a:cubicBezTo>
                    <a:lnTo>
                      <a:pt x="1019" y="64"/>
                    </a:lnTo>
                    <a:cubicBezTo>
                      <a:pt x="941" y="64"/>
                      <a:pt x="969" y="553"/>
                      <a:pt x="1230" y="2029"/>
                    </a:cubicBezTo>
                    <a:cubicBezTo>
                      <a:pt x="1230" y="2029"/>
                      <a:pt x="559" y="421"/>
                      <a:pt x="426" y="421"/>
                    </a:cubicBezTo>
                    <a:lnTo>
                      <a:pt x="426" y="421"/>
                    </a:lnTo>
                    <a:cubicBezTo>
                      <a:pt x="357" y="421"/>
                      <a:pt x="432" y="853"/>
                      <a:pt x="821" y="2165"/>
                    </a:cubicBezTo>
                    <a:cubicBezTo>
                      <a:pt x="821" y="2165"/>
                      <a:pt x="201" y="1463"/>
                      <a:pt x="80" y="1463"/>
                    </a:cubicBezTo>
                    <a:lnTo>
                      <a:pt x="80" y="1463"/>
                    </a:lnTo>
                    <a:cubicBezTo>
                      <a:pt x="0" y="1463"/>
                      <a:pt x="131" y="1758"/>
                      <a:pt x="775" y="2734"/>
                    </a:cubicBezTo>
                    <a:lnTo>
                      <a:pt x="1116" y="3303"/>
                    </a:lnTo>
                    <a:lnTo>
                      <a:pt x="4187" y="13403"/>
                    </a:lnTo>
                    <a:cubicBezTo>
                      <a:pt x="4187" y="13403"/>
                      <a:pt x="4543" y="14414"/>
                      <a:pt x="5340" y="14414"/>
                    </a:cubicBezTo>
                    <a:cubicBezTo>
                      <a:pt x="5421" y="14414"/>
                      <a:pt x="5507" y="14404"/>
                      <a:pt x="5598" y="14381"/>
                    </a:cubicBezTo>
                    <a:cubicBezTo>
                      <a:pt x="6598" y="14108"/>
                      <a:pt x="6235" y="12675"/>
                      <a:pt x="6235" y="12675"/>
                    </a:cubicBezTo>
                    <a:lnTo>
                      <a:pt x="2299" y="2916"/>
                    </a:lnTo>
                    <a:cubicBezTo>
                      <a:pt x="2299" y="2916"/>
                      <a:pt x="3001" y="995"/>
                      <a:pt x="2828" y="995"/>
                    </a:cubicBezTo>
                    <a:lnTo>
                      <a:pt x="2828" y="995"/>
                    </a:lnTo>
                    <a:cubicBezTo>
                      <a:pt x="2766" y="995"/>
                      <a:pt x="2591" y="1242"/>
                      <a:pt x="2231" y="1915"/>
                    </a:cubicBezTo>
                    <a:cubicBezTo>
                      <a:pt x="2231" y="1915"/>
                      <a:pt x="1828" y="1"/>
                      <a:pt x="16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7435594" y="1578744"/>
                <a:ext cx="137556" cy="300481"/>
              </a:xfrm>
              <a:custGeom>
                <a:avLst/>
                <a:gdLst/>
                <a:ahLst/>
                <a:cxnLst/>
                <a:rect l="l" t="t" r="r" b="b"/>
                <a:pathLst>
                  <a:path w="6599" h="14415" extrusionOk="0">
                    <a:moveTo>
                      <a:pt x="1679" y="1"/>
                    </a:moveTo>
                    <a:cubicBezTo>
                      <a:pt x="1604" y="1"/>
                      <a:pt x="1594" y="485"/>
                      <a:pt x="1731" y="1938"/>
                    </a:cubicBezTo>
                    <a:cubicBezTo>
                      <a:pt x="1731" y="1938"/>
                      <a:pt x="1172" y="64"/>
                      <a:pt x="1019" y="64"/>
                    </a:cubicBezTo>
                    <a:lnTo>
                      <a:pt x="1019" y="64"/>
                    </a:lnTo>
                    <a:cubicBezTo>
                      <a:pt x="941" y="64"/>
                      <a:pt x="969" y="553"/>
                      <a:pt x="1230" y="2029"/>
                    </a:cubicBezTo>
                    <a:cubicBezTo>
                      <a:pt x="1230" y="2029"/>
                      <a:pt x="559" y="421"/>
                      <a:pt x="426" y="421"/>
                    </a:cubicBezTo>
                    <a:lnTo>
                      <a:pt x="426" y="421"/>
                    </a:lnTo>
                    <a:cubicBezTo>
                      <a:pt x="357" y="421"/>
                      <a:pt x="432" y="853"/>
                      <a:pt x="821" y="2165"/>
                    </a:cubicBezTo>
                    <a:cubicBezTo>
                      <a:pt x="821" y="2165"/>
                      <a:pt x="201" y="1463"/>
                      <a:pt x="80" y="1463"/>
                    </a:cubicBezTo>
                    <a:lnTo>
                      <a:pt x="80" y="1463"/>
                    </a:lnTo>
                    <a:cubicBezTo>
                      <a:pt x="0" y="1463"/>
                      <a:pt x="131" y="1758"/>
                      <a:pt x="775" y="2734"/>
                    </a:cubicBezTo>
                    <a:lnTo>
                      <a:pt x="1116" y="3303"/>
                    </a:lnTo>
                    <a:lnTo>
                      <a:pt x="4187" y="13403"/>
                    </a:lnTo>
                    <a:cubicBezTo>
                      <a:pt x="4187" y="13403"/>
                      <a:pt x="4543" y="14414"/>
                      <a:pt x="5340" y="14414"/>
                    </a:cubicBezTo>
                    <a:cubicBezTo>
                      <a:pt x="5421" y="14414"/>
                      <a:pt x="5507" y="14404"/>
                      <a:pt x="5598" y="14381"/>
                    </a:cubicBezTo>
                    <a:cubicBezTo>
                      <a:pt x="6598" y="14108"/>
                      <a:pt x="6235" y="12675"/>
                      <a:pt x="6235" y="12675"/>
                    </a:cubicBezTo>
                    <a:lnTo>
                      <a:pt x="2299" y="2916"/>
                    </a:lnTo>
                    <a:cubicBezTo>
                      <a:pt x="2299" y="2916"/>
                      <a:pt x="3001" y="995"/>
                      <a:pt x="2828" y="995"/>
                    </a:cubicBezTo>
                    <a:lnTo>
                      <a:pt x="2828" y="995"/>
                    </a:lnTo>
                    <a:cubicBezTo>
                      <a:pt x="2766" y="995"/>
                      <a:pt x="2591" y="1242"/>
                      <a:pt x="2231" y="1915"/>
                    </a:cubicBezTo>
                    <a:cubicBezTo>
                      <a:pt x="2231" y="1915"/>
                      <a:pt x="1828" y="1"/>
                      <a:pt x="1679" y="1"/>
                    </a:cubicBezTo>
                    <a:close/>
                  </a:path>
                </a:pathLst>
              </a:custGeom>
              <a:solidFill>
                <a:srgbClr val="F38BC1">
                  <a:alpha val="294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7488728" y="1766599"/>
                <a:ext cx="84902" cy="112751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5409" extrusionOk="0">
                    <a:moveTo>
                      <a:pt x="2662" y="0"/>
                    </a:moveTo>
                    <a:lnTo>
                      <a:pt x="0" y="979"/>
                    </a:lnTo>
                    <a:lnTo>
                      <a:pt x="1343" y="4413"/>
                    </a:lnTo>
                    <a:cubicBezTo>
                      <a:pt x="1343" y="4413"/>
                      <a:pt x="1932" y="5408"/>
                      <a:pt x="2780" y="5408"/>
                    </a:cubicBezTo>
                    <a:cubicBezTo>
                      <a:pt x="2874" y="5408"/>
                      <a:pt x="2971" y="5396"/>
                      <a:pt x="3071" y="5369"/>
                    </a:cubicBezTo>
                    <a:cubicBezTo>
                      <a:pt x="4072" y="5119"/>
                      <a:pt x="3890" y="3663"/>
                      <a:pt x="3890" y="3663"/>
                    </a:cubicBezTo>
                    <a:lnTo>
                      <a:pt x="26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7540403" y="1767079"/>
                <a:ext cx="50758" cy="98639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732" extrusionOk="0">
                    <a:moveTo>
                      <a:pt x="1821" y="0"/>
                    </a:moveTo>
                    <a:lnTo>
                      <a:pt x="1" y="410"/>
                    </a:lnTo>
                    <a:lnTo>
                      <a:pt x="547" y="2775"/>
                    </a:lnTo>
                    <a:lnTo>
                      <a:pt x="638" y="3162"/>
                    </a:lnTo>
                    <a:lnTo>
                      <a:pt x="92" y="4732"/>
                    </a:lnTo>
                    <a:lnTo>
                      <a:pt x="2435" y="2753"/>
                    </a:lnTo>
                    <a:lnTo>
                      <a:pt x="2162" y="1547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7540403" y="1767079"/>
                <a:ext cx="50758" cy="98639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732" extrusionOk="0">
                    <a:moveTo>
                      <a:pt x="1821" y="0"/>
                    </a:moveTo>
                    <a:lnTo>
                      <a:pt x="1" y="410"/>
                    </a:lnTo>
                    <a:lnTo>
                      <a:pt x="547" y="2775"/>
                    </a:lnTo>
                    <a:lnTo>
                      <a:pt x="638" y="3162"/>
                    </a:lnTo>
                    <a:lnTo>
                      <a:pt x="92" y="4732"/>
                    </a:lnTo>
                    <a:lnTo>
                      <a:pt x="2435" y="2753"/>
                    </a:lnTo>
                    <a:lnTo>
                      <a:pt x="2162" y="1547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rgbClr val="F38BC1">
                  <a:alpha val="294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7540403" y="1767079"/>
                <a:ext cx="47443" cy="6307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3026" extrusionOk="0">
                    <a:moveTo>
                      <a:pt x="1821" y="0"/>
                    </a:moveTo>
                    <a:lnTo>
                      <a:pt x="1" y="410"/>
                    </a:lnTo>
                    <a:lnTo>
                      <a:pt x="547" y="2775"/>
                    </a:lnTo>
                    <a:lnTo>
                      <a:pt x="592" y="3026"/>
                    </a:lnTo>
                    <a:cubicBezTo>
                      <a:pt x="1047" y="2525"/>
                      <a:pt x="1457" y="2116"/>
                      <a:pt x="2276" y="2025"/>
                    </a:cubicBezTo>
                    <a:lnTo>
                      <a:pt x="2162" y="1547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7515284" y="1823506"/>
                <a:ext cx="168344" cy="195839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9395" extrusionOk="0">
                    <a:moveTo>
                      <a:pt x="3708" y="0"/>
                    </a:moveTo>
                    <a:lnTo>
                      <a:pt x="1297" y="2025"/>
                    </a:lnTo>
                    <a:lnTo>
                      <a:pt x="865" y="3935"/>
                    </a:lnTo>
                    <a:lnTo>
                      <a:pt x="0" y="9395"/>
                    </a:lnTo>
                    <a:lnTo>
                      <a:pt x="0" y="9395"/>
                    </a:lnTo>
                    <a:lnTo>
                      <a:pt x="8076" y="8849"/>
                    </a:lnTo>
                    <a:lnTo>
                      <a:pt x="5710" y="1934"/>
                    </a:lnTo>
                    <a:lnTo>
                      <a:pt x="37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7515284" y="1977613"/>
                <a:ext cx="168344" cy="41732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2002" extrusionOk="0">
                    <a:moveTo>
                      <a:pt x="7575" y="0"/>
                    </a:moveTo>
                    <a:lnTo>
                      <a:pt x="0" y="2002"/>
                    </a:lnTo>
                    <a:lnTo>
                      <a:pt x="8076" y="1456"/>
                    </a:lnTo>
                    <a:lnTo>
                      <a:pt x="75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7459336" y="1652785"/>
                <a:ext cx="175932" cy="168052"/>
              </a:xfrm>
              <a:custGeom>
                <a:avLst/>
                <a:gdLst/>
                <a:ahLst/>
                <a:cxnLst/>
                <a:rect l="l" t="t" r="r" b="b"/>
                <a:pathLst>
                  <a:path w="8440" h="8062" extrusionOk="0">
                    <a:moveTo>
                      <a:pt x="4470" y="0"/>
                    </a:moveTo>
                    <a:cubicBezTo>
                      <a:pt x="2278" y="0"/>
                      <a:pt x="525" y="1847"/>
                      <a:pt x="705" y="4050"/>
                    </a:cubicBezTo>
                    <a:cubicBezTo>
                      <a:pt x="683" y="4027"/>
                      <a:pt x="660" y="4027"/>
                      <a:pt x="637" y="4027"/>
                    </a:cubicBezTo>
                    <a:cubicBezTo>
                      <a:pt x="609" y="4023"/>
                      <a:pt x="582" y="4021"/>
                      <a:pt x="555" y="4021"/>
                    </a:cubicBezTo>
                    <a:cubicBezTo>
                      <a:pt x="292" y="4021"/>
                      <a:pt x="66" y="4214"/>
                      <a:pt x="46" y="4482"/>
                    </a:cubicBezTo>
                    <a:cubicBezTo>
                      <a:pt x="0" y="4710"/>
                      <a:pt x="137" y="4937"/>
                      <a:pt x="364" y="5028"/>
                    </a:cubicBezTo>
                    <a:lnTo>
                      <a:pt x="364" y="5074"/>
                    </a:lnTo>
                    <a:cubicBezTo>
                      <a:pt x="182" y="6507"/>
                      <a:pt x="1183" y="7826"/>
                      <a:pt x="2639" y="8031"/>
                    </a:cubicBezTo>
                    <a:cubicBezTo>
                      <a:pt x="2639" y="8031"/>
                      <a:pt x="2753" y="8061"/>
                      <a:pt x="2986" y="8061"/>
                    </a:cubicBezTo>
                    <a:cubicBezTo>
                      <a:pt x="3421" y="8061"/>
                      <a:pt x="4270" y="7955"/>
                      <a:pt x="5573" y="7348"/>
                    </a:cubicBezTo>
                    <a:cubicBezTo>
                      <a:pt x="6938" y="6825"/>
                      <a:pt x="7962" y="5756"/>
                      <a:pt x="8166" y="4255"/>
                    </a:cubicBezTo>
                    <a:cubicBezTo>
                      <a:pt x="8439" y="2048"/>
                      <a:pt x="6779" y="69"/>
                      <a:pt x="4550" y="1"/>
                    </a:cubicBezTo>
                    <a:cubicBezTo>
                      <a:pt x="4523" y="0"/>
                      <a:pt x="4496" y="0"/>
                      <a:pt x="4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7459336" y="1652785"/>
                <a:ext cx="175932" cy="168052"/>
              </a:xfrm>
              <a:custGeom>
                <a:avLst/>
                <a:gdLst/>
                <a:ahLst/>
                <a:cxnLst/>
                <a:rect l="l" t="t" r="r" b="b"/>
                <a:pathLst>
                  <a:path w="8440" h="8062" extrusionOk="0">
                    <a:moveTo>
                      <a:pt x="4470" y="0"/>
                    </a:moveTo>
                    <a:cubicBezTo>
                      <a:pt x="2278" y="0"/>
                      <a:pt x="525" y="1847"/>
                      <a:pt x="705" y="4050"/>
                    </a:cubicBezTo>
                    <a:cubicBezTo>
                      <a:pt x="683" y="4027"/>
                      <a:pt x="660" y="4027"/>
                      <a:pt x="637" y="4027"/>
                    </a:cubicBezTo>
                    <a:cubicBezTo>
                      <a:pt x="609" y="4023"/>
                      <a:pt x="582" y="4021"/>
                      <a:pt x="555" y="4021"/>
                    </a:cubicBezTo>
                    <a:cubicBezTo>
                      <a:pt x="292" y="4021"/>
                      <a:pt x="66" y="4214"/>
                      <a:pt x="46" y="4482"/>
                    </a:cubicBezTo>
                    <a:cubicBezTo>
                      <a:pt x="0" y="4710"/>
                      <a:pt x="137" y="4937"/>
                      <a:pt x="364" y="5028"/>
                    </a:cubicBezTo>
                    <a:lnTo>
                      <a:pt x="364" y="5074"/>
                    </a:lnTo>
                    <a:cubicBezTo>
                      <a:pt x="182" y="6507"/>
                      <a:pt x="1183" y="7826"/>
                      <a:pt x="2639" y="8031"/>
                    </a:cubicBezTo>
                    <a:cubicBezTo>
                      <a:pt x="2639" y="8031"/>
                      <a:pt x="2753" y="8061"/>
                      <a:pt x="2986" y="8061"/>
                    </a:cubicBezTo>
                    <a:cubicBezTo>
                      <a:pt x="3421" y="8061"/>
                      <a:pt x="4270" y="7955"/>
                      <a:pt x="5573" y="7348"/>
                    </a:cubicBezTo>
                    <a:cubicBezTo>
                      <a:pt x="6938" y="6825"/>
                      <a:pt x="7962" y="5756"/>
                      <a:pt x="8166" y="4255"/>
                    </a:cubicBezTo>
                    <a:cubicBezTo>
                      <a:pt x="8439" y="2048"/>
                      <a:pt x="6779" y="69"/>
                      <a:pt x="4550" y="1"/>
                    </a:cubicBezTo>
                    <a:cubicBezTo>
                      <a:pt x="4523" y="0"/>
                      <a:pt x="4496" y="0"/>
                      <a:pt x="4470" y="0"/>
                    </a:cubicBezTo>
                    <a:close/>
                  </a:path>
                </a:pathLst>
              </a:custGeom>
              <a:solidFill>
                <a:srgbClr val="F38BC1">
                  <a:alpha val="294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7484934" y="1653015"/>
                <a:ext cx="150334" cy="136347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6541" extrusionOk="0">
                    <a:moveTo>
                      <a:pt x="3200" y="0"/>
                    </a:moveTo>
                    <a:cubicBezTo>
                      <a:pt x="1904" y="0"/>
                      <a:pt x="685" y="682"/>
                      <a:pt x="0" y="1810"/>
                    </a:cubicBezTo>
                    <a:cubicBezTo>
                      <a:pt x="89" y="1917"/>
                      <a:pt x="541" y="2330"/>
                      <a:pt x="1431" y="2330"/>
                    </a:cubicBezTo>
                    <a:cubicBezTo>
                      <a:pt x="1678" y="2330"/>
                      <a:pt x="1959" y="2298"/>
                      <a:pt x="2275" y="2219"/>
                    </a:cubicBezTo>
                    <a:lnTo>
                      <a:pt x="2275" y="2219"/>
                    </a:lnTo>
                    <a:cubicBezTo>
                      <a:pt x="2207" y="2856"/>
                      <a:pt x="2298" y="3493"/>
                      <a:pt x="2571" y="4085"/>
                    </a:cubicBezTo>
                    <a:cubicBezTo>
                      <a:pt x="2737" y="3731"/>
                      <a:pt x="3075" y="3510"/>
                      <a:pt x="3445" y="3510"/>
                    </a:cubicBezTo>
                    <a:cubicBezTo>
                      <a:pt x="3480" y="3510"/>
                      <a:pt x="3514" y="3512"/>
                      <a:pt x="3549" y="3516"/>
                    </a:cubicBezTo>
                    <a:lnTo>
                      <a:pt x="3617" y="3516"/>
                    </a:lnTo>
                    <a:cubicBezTo>
                      <a:pt x="3754" y="3516"/>
                      <a:pt x="3868" y="3561"/>
                      <a:pt x="3981" y="3630"/>
                    </a:cubicBezTo>
                    <a:cubicBezTo>
                      <a:pt x="4004" y="3652"/>
                      <a:pt x="4049" y="3675"/>
                      <a:pt x="4095" y="3698"/>
                    </a:cubicBezTo>
                    <a:cubicBezTo>
                      <a:pt x="4823" y="4153"/>
                      <a:pt x="4686" y="5267"/>
                      <a:pt x="3868" y="5495"/>
                    </a:cubicBezTo>
                    <a:cubicBezTo>
                      <a:pt x="3868" y="5495"/>
                      <a:pt x="4243" y="6541"/>
                      <a:pt x="5217" y="6541"/>
                    </a:cubicBezTo>
                    <a:cubicBezTo>
                      <a:pt x="5392" y="6541"/>
                      <a:pt x="5586" y="6507"/>
                      <a:pt x="5801" y="6428"/>
                    </a:cubicBezTo>
                    <a:cubicBezTo>
                      <a:pt x="6415" y="5859"/>
                      <a:pt x="6825" y="5085"/>
                      <a:pt x="6938" y="4244"/>
                    </a:cubicBezTo>
                    <a:cubicBezTo>
                      <a:pt x="7211" y="2174"/>
                      <a:pt x="5756" y="308"/>
                      <a:pt x="3708" y="35"/>
                    </a:cubicBezTo>
                    <a:cubicBezTo>
                      <a:pt x="3538" y="12"/>
                      <a:pt x="3369" y="0"/>
                      <a:pt x="32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7565542" y="1761388"/>
                <a:ext cx="75897" cy="40794"/>
              </a:xfrm>
              <a:custGeom>
                <a:avLst/>
                <a:gdLst/>
                <a:ahLst/>
                <a:cxnLst/>
                <a:rect l="l" t="t" r="r" b="b"/>
                <a:pathLst>
                  <a:path w="3641" h="1957" extrusionOk="0">
                    <a:moveTo>
                      <a:pt x="2821" y="0"/>
                    </a:moveTo>
                    <a:lnTo>
                      <a:pt x="364" y="478"/>
                    </a:lnTo>
                    <a:lnTo>
                      <a:pt x="1" y="319"/>
                    </a:lnTo>
                    <a:lnTo>
                      <a:pt x="1" y="319"/>
                    </a:lnTo>
                    <a:cubicBezTo>
                      <a:pt x="1" y="319"/>
                      <a:pt x="478" y="1638"/>
                      <a:pt x="2207" y="1911"/>
                    </a:cubicBezTo>
                    <a:cubicBezTo>
                      <a:pt x="2390" y="1942"/>
                      <a:pt x="2534" y="1956"/>
                      <a:pt x="2645" y="1956"/>
                    </a:cubicBezTo>
                    <a:cubicBezTo>
                      <a:pt x="3590" y="1956"/>
                      <a:pt x="2207" y="956"/>
                      <a:pt x="2207" y="956"/>
                    </a:cubicBezTo>
                    <a:lnTo>
                      <a:pt x="2207" y="956"/>
                    </a:lnTo>
                    <a:cubicBezTo>
                      <a:pt x="2207" y="956"/>
                      <a:pt x="2741" y="1267"/>
                      <a:pt x="3103" y="1267"/>
                    </a:cubicBezTo>
                    <a:cubicBezTo>
                      <a:pt x="3189" y="1267"/>
                      <a:pt x="3265" y="1250"/>
                      <a:pt x="3322" y="1206"/>
                    </a:cubicBezTo>
                    <a:cubicBezTo>
                      <a:pt x="3617" y="1001"/>
                      <a:pt x="2594" y="410"/>
                      <a:pt x="2594" y="410"/>
                    </a:cubicBezTo>
                    <a:lnTo>
                      <a:pt x="2594" y="410"/>
                    </a:lnTo>
                    <a:cubicBezTo>
                      <a:pt x="2594" y="410"/>
                      <a:pt x="2984" y="612"/>
                      <a:pt x="3257" y="612"/>
                    </a:cubicBezTo>
                    <a:cubicBezTo>
                      <a:pt x="3339" y="612"/>
                      <a:pt x="3411" y="593"/>
                      <a:pt x="3458" y="546"/>
                    </a:cubicBezTo>
                    <a:cubicBezTo>
                      <a:pt x="3640" y="364"/>
                      <a:pt x="2821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7484934" y="1653015"/>
                <a:ext cx="150334" cy="136347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6541" extrusionOk="0">
                    <a:moveTo>
                      <a:pt x="3200" y="0"/>
                    </a:moveTo>
                    <a:cubicBezTo>
                      <a:pt x="1904" y="0"/>
                      <a:pt x="685" y="682"/>
                      <a:pt x="0" y="1810"/>
                    </a:cubicBezTo>
                    <a:cubicBezTo>
                      <a:pt x="89" y="1917"/>
                      <a:pt x="541" y="2330"/>
                      <a:pt x="1431" y="2330"/>
                    </a:cubicBezTo>
                    <a:cubicBezTo>
                      <a:pt x="1678" y="2330"/>
                      <a:pt x="1959" y="2298"/>
                      <a:pt x="2275" y="2219"/>
                    </a:cubicBezTo>
                    <a:lnTo>
                      <a:pt x="2275" y="2219"/>
                    </a:lnTo>
                    <a:cubicBezTo>
                      <a:pt x="2207" y="2856"/>
                      <a:pt x="2298" y="3493"/>
                      <a:pt x="2571" y="4085"/>
                    </a:cubicBezTo>
                    <a:cubicBezTo>
                      <a:pt x="2737" y="3731"/>
                      <a:pt x="3075" y="3510"/>
                      <a:pt x="3445" y="3510"/>
                    </a:cubicBezTo>
                    <a:cubicBezTo>
                      <a:pt x="3480" y="3510"/>
                      <a:pt x="3514" y="3512"/>
                      <a:pt x="3549" y="3516"/>
                    </a:cubicBezTo>
                    <a:lnTo>
                      <a:pt x="3617" y="3516"/>
                    </a:lnTo>
                    <a:cubicBezTo>
                      <a:pt x="3754" y="3516"/>
                      <a:pt x="3868" y="3561"/>
                      <a:pt x="3981" y="3630"/>
                    </a:cubicBezTo>
                    <a:cubicBezTo>
                      <a:pt x="4004" y="3652"/>
                      <a:pt x="4049" y="3675"/>
                      <a:pt x="4095" y="3698"/>
                    </a:cubicBezTo>
                    <a:cubicBezTo>
                      <a:pt x="4823" y="4153"/>
                      <a:pt x="4686" y="5267"/>
                      <a:pt x="3868" y="5495"/>
                    </a:cubicBezTo>
                    <a:cubicBezTo>
                      <a:pt x="3868" y="5495"/>
                      <a:pt x="4243" y="6541"/>
                      <a:pt x="5217" y="6541"/>
                    </a:cubicBezTo>
                    <a:cubicBezTo>
                      <a:pt x="5392" y="6541"/>
                      <a:pt x="5586" y="6507"/>
                      <a:pt x="5801" y="6428"/>
                    </a:cubicBezTo>
                    <a:cubicBezTo>
                      <a:pt x="6415" y="5859"/>
                      <a:pt x="6825" y="5085"/>
                      <a:pt x="6938" y="4244"/>
                    </a:cubicBezTo>
                    <a:cubicBezTo>
                      <a:pt x="7211" y="2174"/>
                      <a:pt x="5756" y="308"/>
                      <a:pt x="3708" y="35"/>
                    </a:cubicBezTo>
                    <a:cubicBezTo>
                      <a:pt x="3538" y="12"/>
                      <a:pt x="3369" y="0"/>
                      <a:pt x="3200" y="0"/>
                    </a:cubicBezTo>
                    <a:close/>
                  </a:path>
                </a:pathLst>
              </a:custGeom>
              <a:solidFill>
                <a:srgbClr val="3A323D">
                  <a:alpha val="59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7565542" y="1761388"/>
                <a:ext cx="75897" cy="40794"/>
              </a:xfrm>
              <a:custGeom>
                <a:avLst/>
                <a:gdLst/>
                <a:ahLst/>
                <a:cxnLst/>
                <a:rect l="l" t="t" r="r" b="b"/>
                <a:pathLst>
                  <a:path w="3641" h="1957" extrusionOk="0">
                    <a:moveTo>
                      <a:pt x="2821" y="0"/>
                    </a:moveTo>
                    <a:lnTo>
                      <a:pt x="364" y="478"/>
                    </a:lnTo>
                    <a:lnTo>
                      <a:pt x="1" y="319"/>
                    </a:lnTo>
                    <a:lnTo>
                      <a:pt x="1" y="319"/>
                    </a:lnTo>
                    <a:cubicBezTo>
                      <a:pt x="1" y="319"/>
                      <a:pt x="478" y="1638"/>
                      <a:pt x="2207" y="1911"/>
                    </a:cubicBezTo>
                    <a:cubicBezTo>
                      <a:pt x="2390" y="1942"/>
                      <a:pt x="2534" y="1956"/>
                      <a:pt x="2645" y="1956"/>
                    </a:cubicBezTo>
                    <a:cubicBezTo>
                      <a:pt x="3590" y="1956"/>
                      <a:pt x="2207" y="956"/>
                      <a:pt x="2207" y="956"/>
                    </a:cubicBezTo>
                    <a:lnTo>
                      <a:pt x="2207" y="956"/>
                    </a:lnTo>
                    <a:cubicBezTo>
                      <a:pt x="2207" y="956"/>
                      <a:pt x="2741" y="1267"/>
                      <a:pt x="3103" y="1267"/>
                    </a:cubicBezTo>
                    <a:cubicBezTo>
                      <a:pt x="3189" y="1267"/>
                      <a:pt x="3265" y="1250"/>
                      <a:pt x="3322" y="1206"/>
                    </a:cubicBezTo>
                    <a:cubicBezTo>
                      <a:pt x="3617" y="1001"/>
                      <a:pt x="2594" y="410"/>
                      <a:pt x="2594" y="410"/>
                    </a:cubicBezTo>
                    <a:lnTo>
                      <a:pt x="2594" y="410"/>
                    </a:lnTo>
                    <a:cubicBezTo>
                      <a:pt x="2594" y="410"/>
                      <a:pt x="2984" y="612"/>
                      <a:pt x="3257" y="612"/>
                    </a:cubicBezTo>
                    <a:cubicBezTo>
                      <a:pt x="3339" y="612"/>
                      <a:pt x="3411" y="593"/>
                      <a:pt x="3458" y="546"/>
                    </a:cubicBezTo>
                    <a:cubicBezTo>
                      <a:pt x="3640" y="364"/>
                      <a:pt x="2821" y="0"/>
                      <a:pt x="2821" y="0"/>
                    </a:cubicBezTo>
                    <a:close/>
                  </a:path>
                </a:pathLst>
              </a:custGeom>
              <a:solidFill>
                <a:srgbClr val="3A323D">
                  <a:alpha val="59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>
                <a:off x="7540069" y="1586790"/>
                <a:ext cx="93302" cy="310382"/>
              </a:xfrm>
              <a:custGeom>
                <a:avLst/>
                <a:gdLst/>
                <a:ahLst/>
                <a:cxnLst/>
                <a:rect l="l" t="t" r="r" b="b"/>
                <a:pathLst>
                  <a:path w="4476" h="14890" extrusionOk="0">
                    <a:moveTo>
                      <a:pt x="1231" y="0"/>
                    </a:moveTo>
                    <a:cubicBezTo>
                      <a:pt x="1157" y="0"/>
                      <a:pt x="1109" y="490"/>
                      <a:pt x="1132" y="1961"/>
                    </a:cubicBezTo>
                    <a:cubicBezTo>
                      <a:pt x="1132" y="1961"/>
                      <a:pt x="722" y="253"/>
                      <a:pt x="591" y="253"/>
                    </a:cubicBezTo>
                    <a:lnTo>
                      <a:pt x="591" y="253"/>
                    </a:lnTo>
                    <a:cubicBezTo>
                      <a:pt x="525" y="253"/>
                      <a:pt x="531" y="695"/>
                      <a:pt x="699" y="2030"/>
                    </a:cubicBezTo>
                    <a:cubicBezTo>
                      <a:pt x="699" y="2030"/>
                      <a:pt x="187" y="1228"/>
                      <a:pt x="73" y="1228"/>
                    </a:cubicBezTo>
                    <a:lnTo>
                      <a:pt x="73" y="1228"/>
                    </a:lnTo>
                    <a:cubicBezTo>
                      <a:pt x="0" y="1228"/>
                      <a:pt x="87" y="1549"/>
                      <a:pt x="563" y="2598"/>
                    </a:cubicBezTo>
                    <a:lnTo>
                      <a:pt x="813" y="3235"/>
                    </a:lnTo>
                    <a:lnTo>
                      <a:pt x="2201" y="13699"/>
                    </a:lnTo>
                    <a:cubicBezTo>
                      <a:pt x="2201" y="13699"/>
                      <a:pt x="2409" y="14889"/>
                      <a:pt x="3327" y="14889"/>
                    </a:cubicBezTo>
                    <a:cubicBezTo>
                      <a:pt x="3367" y="14889"/>
                      <a:pt x="3409" y="14887"/>
                      <a:pt x="3452" y="14882"/>
                    </a:cubicBezTo>
                    <a:cubicBezTo>
                      <a:pt x="4475" y="14791"/>
                      <a:pt x="4339" y="13312"/>
                      <a:pt x="4339" y="13312"/>
                    </a:cubicBezTo>
                    <a:lnTo>
                      <a:pt x="2041" y="3031"/>
                    </a:lnTo>
                    <a:cubicBezTo>
                      <a:pt x="2041" y="3031"/>
                      <a:pt x="3055" y="1216"/>
                      <a:pt x="2864" y="1216"/>
                    </a:cubicBezTo>
                    <a:lnTo>
                      <a:pt x="2864" y="1216"/>
                    </a:lnTo>
                    <a:cubicBezTo>
                      <a:pt x="2797" y="1216"/>
                      <a:pt x="2585" y="1436"/>
                      <a:pt x="2132" y="2030"/>
                    </a:cubicBezTo>
                    <a:cubicBezTo>
                      <a:pt x="2132" y="2030"/>
                      <a:pt x="2040" y="48"/>
                      <a:pt x="1891" y="48"/>
                    </a:cubicBezTo>
                    <a:cubicBezTo>
                      <a:pt x="1817" y="48"/>
                      <a:pt x="1730" y="528"/>
                      <a:pt x="1632" y="1961"/>
                    </a:cubicBezTo>
                    <a:cubicBezTo>
                      <a:pt x="1632" y="1961"/>
                      <a:pt x="1379" y="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7540069" y="1586790"/>
                <a:ext cx="93302" cy="310382"/>
              </a:xfrm>
              <a:custGeom>
                <a:avLst/>
                <a:gdLst/>
                <a:ahLst/>
                <a:cxnLst/>
                <a:rect l="l" t="t" r="r" b="b"/>
                <a:pathLst>
                  <a:path w="4476" h="14890" extrusionOk="0">
                    <a:moveTo>
                      <a:pt x="1231" y="0"/>
                    </a:moveTo>
                    <a:cubicBezTo>
                      <a:pt x="1157" y="0"/>
                      <a:pt x="1109" y="490"/>
                      <a:pt x="1132" y="1961"/>
                    </a:cubicBezTo>
                    <a:cubicBezTo>
                      <a:pt x="1132" y="1961"/>
                      <a:pt x="722" y="253"/>
                      <a:pt x="591" y="253"/>
                    </a:cubicBezTo>
                    <a:lnTo>
                      <a:pt x="591" y="253"/>
                    </a:lnTo>
                    <a:cubicBezTo>
                      <a:pt x="525" y="253"/>
                      <a:pt x="531" y="695"/>
                      <a:pt x="699" y="2030"/>
                    </a:cubicBezTo>
                    <a:cubicBezTo>
                      <a:pt x="699" y="2030"/>
                      <a:pt x="187" y="1228"/>
                      <a:pt x="73" y="1228"/>
                    </a:cubicBezTo>
                    <a:lnTo>
                      <a:pt x="73" y="1228"/>
                    </a:lnTo>
                    <a:cubicBezTo>
                      <a:pt x="0" y="1228"/>
                      <a:pt x="87" y="1549"/>
                      <a:pt x="563" y="2598"/>
                    </a:cubicBezTo>
                    <a:lnTo>
                      <a:pt x="813" y="3235"/>
                    </a:lnTo>
                    <a:lnTo>
                      <a:pt x="2201" y="13699"/>
                    </a:lnTo>
                    <a:cubicBezTo>
                      <a:pt x="2201" y="13699"/>
                      <a:pt x="2409" y="14889"/>
                      <a:pt x="3327" y="14889"/>
                    </a:cubicBezTo>
                    <a:cubicBezTo>
                      <a:pt x="3367" y="14889"/>
                      <a:pt x="3409" y="14887"/>
                      <a:pt x="3452" y="14882"/>
                    </a:cubicBezTo>
                    <a:cubicBezTo>
                      <a:pt x="4475" y="14791"/>
                      <a:pt x="4339" y="13312"/>
                      <a:pt x="4339" y="13312"/>
                    </a:cubicBezTo>
                    <a:lnTo>
                      <a:pt x="2041" y="3031"/>
                    </a:lnTo>
                    <a:cubicBezTo>
                      <a:pt x="2041" y="3031"/>
                      <a:pt x="3055" y="1216"/>
                      <a:pt x="2864" y="1216"/>
                    </a:cubicBezTo>
                    <a:lnTo>
                      <a:pt x="2864" y="1216"/>
                    </a:lnTo>
                    <a:cubicBezTo>
                      <a:pt x="2797" y="1216"/>
                      <a:pt x="2585" y="1436"/>
                      <a:pt x="2132" y="2030"/>
                    </a:cubicBezTo>
                    <a:cubicBezTo>
                      <a:pt x="2132" y="2030"/>
                      <a:pt x="2040" y="48"/>
                      <a:pt x="1891" y="48"/>
                    </a:cubicBezTo>
                    <a:cubicBezTo>
                      <a:pt x="1817" y="48"/>
                      <a:pt x="1730" y="528"/>
                      <a:pt x="1632" y="1961"/>
                    </a:cubicBezTo>
                    <a:cubicBezTo>
                      <a:pt x="1632" y="1961"/>
                      <a:pt x="1379" y="0"/>
                      <a:pt x="1231" y="0"/>
                    </a:cubicBezTo>
                    <a:close/>
                  </a:path>
                </a:pathLst>
              </a:custGeom>
              <a:solidFill>
                <a:srgbClr val="F38BC1">
                  <a:alpha val="294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>
                <a:off x="7563645" y="1785089"/>
                <a:ext cx="71144" cy="112063"/>
              </a:xfrm>
              <a:custGeom>
                <a:avLst/>
                <a:gdLst/>
                <a:ahLst/>
                <a:cxnLst/>
                <a:rect l="l" t="t" r="r" b="b"/>
                <a:pathLst>
                  <a:path w="3413" h="5376" extrusionOk="0">
                    <a:moveTo>
                      <a:pt x="2776" y="1"/>
                    </a:moveTo>
                    <a:lnTo>
                      <a:pt x="1" y="546"/>
                    </a:lnTo>
                    <a:lnTo>
                      <a:pt x="774" y="4163"/>
                    </a:lnTo>
                    <a:cubicBezTo>
                      <a:pt x="774" y="4163"/>
                      <a:pt x="1255" y="5376"/>
                      <a:pt x="2196" y="5376"/>
                    </a:cubicBezTo>
                    <a:cubicBezTo>
                      <a:pt x="2237" y="5376"/>
                      <a:pt x="2278" y="5374"/>
                      <a:pt x="2321" y="5369"/>
                    </a:cubicBezTo>
                    <a:cubicBezTo>
                      <a:pt x="3344" y="5278"/>
                      <a:pt x="3413" y="3822"/>
                      <a:pt x="3413" y="3822"/>
                    </a:cubicBezTo>
                    <a:lnTo>
                      <a:pt x="2776" y="1"/>
                    </a:lnTo>
                    <a:close/>
                  </a:path>
                </a:pathLst>
              </a:custGeom>
              <a:solidFill>
                <a:srgbClr val="9AC3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2"/>
              <p:cNvSpPr/>
              <p:nvPr/>
            </p:nvSpPr>
            <p:spPr>
              <a:xfrm>
                <a:off x="7542299" y="1834887"/>
                <a:ext cx="27995" cy="30830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1479" extrusionOk="0">
                    <a:moveTo>
                      <a:pt x="501" y="0"/>
                    </a:moveTo>
                    <a:lnTo>
                      <a:pt x="1" y="1479"/>
                    </a:lnTo>
                    <a:lnTo>
                      <a:pt x="1343" y="364"/>
                    </a:lnTo>
                    <a:lnTo>
                      <a:pt x="137" y="1206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6922098" y="2014592"/>
                <a:ext cx="215767" cy="234256"/>
              </a:xfrm>
              <a:custGeom>
                <a:avLst/>
                <a:gdLst/>
                <a:ahLst/>
                <a:cxnLst/>
                <a:rect l="l" t="t" r="r" b="b"/>
                <a:pathLst>
                  <a:path w="10351" h="11238" extrusionOk="0">
                    <a:moveTo>
                      <a:pt x="1342" y="0"/>
                    </a:moveTo>
                    <a:lnTo>
                      <a:pt x="0" y="2207"/>
                    </a:lnTo>
                    <a:lnTo>
                      <a:pt x="546" y="4777"/>
                    </a:lnTo>
                    <a:lnTo>
                      <a:pt x="2866" y="11238"/>
                    </a:lnTo>
                    <a:lnTo>
                      <a:pt x="10350" y="7120"/>
                    </a:lnTo>
                    <a:lnTo>
                      <a:pt x="3981" y="774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>
                <a:off x="6981840" y="2133138"/>
                <a:ext cx="156025" cy="115711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5551" extrusionOk="0">
                    <a:moveTo>
                      <a:pt x="6051" y="0"/>
                    </a:moveTo>
                    <a:lnTo>
                      <a:pt x="0" y="5551"/>
                    </a:lnTo>
                    <a:lnTo>
                      <a:pt x="7484" y="1433"/>
                    </a:lnTo>
                    <a:lnTo>
                      <a:pt x="60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6764698" y="2102787"/>
                <a:ext cx="217643" cy="259875"/>
              </a:xfrm>
              <a:custGeom>
                <a:avLst/>
                <a:gdLst/>
                <a:ahLst/>
                <a:cxnLst/>
                <a:rect l="l" t="t" r="r" b="b"/>
                <a:pathLst>
                  <a:path w="10441" h="12467" extrusionOk="0">
                    <a:moveTo>
                      <a:pt x="8302" y="0"/>
                    </a:moveTo>
                    <a:lnTo>
                      <a:pt x="7892" y="5960"/>
                    </a:lnTo>
                    <a:lnTo>
                      <a:pt x="2524" y="10146"/>
                    </a:lnTo>
                    <a:cubicBezTo>
                      <a:pt x="2524" y="10146"/>
                      <a:pt x="1726" y="10032"/>
                      <a:pt x="1258" y="10032"/>
                    </a:cubicBezTo>
                    <a:cubicBezTo>
                      <a:pt x="814" y="10032"/>
                      <a:pt x="667" y="10134"/>
                      <a:pt x="1773" y="10532"/>
                    </a:cubicBezTo>
                    <a:cubicBezTo>
                      <a:pt x="1773" y="10532"/>
                      <a:pt x="1" y="11478"/>
                      <a:pt x="339" y="11478"/>
                    </a:cubicBezTo>
                    <a:cubicBezTo>
                      <a:pt x="471" y="11478"/>
                      <a:pt x="919" y="11336"/>
                      <a:pt x="1910" y="10942"/>
                    </a:cubicBezTo>
                    <a:lnTo>
                      <a:pt x="1910" y="10942"/>
                    </a:lnTo>
                    <a:cubicBezTo>
                      <a:pt x="1910" y="10942"/>
                      <a:pt x="244" y="12006"/>
                      <a:pt x="542" y="12006"/>
                    </a:cubicBezTo>
                    <a:cubicBezTo>
                      <a:pt x="662" y="12006"/>
                      <a:pt x="1100" y="11834"/>
                      <a:pt x="2092" y="11351"/>
                    </a:cubicBezTo>
                    <a:lnTo>
                      <a:pt x="2092" y="11351"/>
                    </a:lnTo>
                    <a:cubicBezTo>
                      <a:pt x="2092" y="11352"/>
                      <a:pt x="751" y="12424"/>
                      <a:pt x="967" y="12424"/>
                    </a:cubicBezTo>
                    <a:cubicBezTo>
                      <a:pt x="1059" y="12424"/>
                      <a:pt x="1434" y="12228"/>
                      <a:pt x="2319" y="11670"/>
                    </a:cubicBezTo>
                    <a:lnTo>
                      <a:pt x="2319" y="11670"/>
                    </a:lnTo>
                    <a:cubicBezTo>
                      <a:pt x="2319" y="11670"/>
                      <a:pt x="1814" y="12466"/>
                      <a:pt x="1934" y="12466"/>
                    </a:cubicBezTo>
                    <a:cubicBezTo>
                      <a:pt x="1997" y="12466"/>
                      <a:pt x="2236" y="12242"/>
                      <a:pt x="2820" y="11556"/>
                    </a:cubicBezTo>
                    <a:lnTo>
                      <a:pt x="3206" y="11124"/>
                    </a:lnTo>
                    <a:lnTo>
                      <a:pt x="9053" y="7598"/>
                    </a:lnTo>
                    <a:cubicBezTo>
                      <a:pt x="9394" y="7371"/>
                      <a:pt x="9644" y="7007"/>
                      <a:pt x="9689" y="6597"/>
                    </a:cubicBezTo>
                    <a:lnTo>
                      <a:pt x="10440" y="296"/>
                    </a:lnTo>
                    <a:lnTo>
                      <a:pt x="83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6764698" y="2102787"/>
                <a:ext cx="217643" cy="259875"/>
              </a:xfrm>
              <a:custGeom>
                <a:avLst/>
                <a:gdLst/>
                <a:ahLst/>
                <a:cxnLst/>
                <a:rect l="l" t="t" r="r" b="b"/>
                <a:pathLst>
                  <a:path w="10441" h="12467" extrusionOk="0">
                    <a:moveTo>
                      <a:pt x="8302" y="0"/>
                    </a:moveTo>
                    <a:lnTo>
                      <a:pt x="7892" y="5960"/>
                    </a:lnTo>
                    <a:lnTo>
                      <a:pt x="2524" y="10146"/>
                    </a:lnTo>
                    <a:cubicBezTo>
                      <a:pt x="2524" y="10146"/>
                      <a:pt x="1726" y="10032"/>
                      <a:pt x="1258" y="10032"/>
                    </a:cubicBezTo>
                    <a:cubicBezTo>
                      <a:pt x="814" y="10032"/>
                      <a:pt x="667" y="10134"/>
                      <a:pt x="1773" y="10532"/>
                    </a:cubicBezTo>
                    <a:cubicBezTo>
                      <a:pt x="1773" y="10532"/>
                      <a:pt x="1" y="11478"/>
                      <a:pt x="339" y="11478"/>
                    </a:cubicBezTo>
                    <a:cubicBezTo>
                      <a:pt x="471" y="11478"/>
                      <a:pt x="919" y="11336"/>
                      <a:pt x="1910" y="10942"/>
                    </a:cubicBezTo>
                    <a:lnTo>
                      <a:pt x="1910" y="10942"/>
                    </a:lnTo>
                    <a:cubicBezTo>
                      <a:pt x="1910" y="10942"/>
                      <a:pt x="244" y="12006"/>
                      <a:pt x="542" y="12006"/>
                    </a:cubicBezTo>
                    <a:cubicBezTo>
                      <a:pt x="662" y="12006"/>
                      <a:pt x="1100" y="11834"/>
                      <a:pt x="2092" y="11351"/>
                    </a:cubicBezTo>
                    <a:lnTo>
                      <a:pt x="2092" y="11351"/>
                    </a:lnTo>
                    <a:cubicBezTo>
                      <a:pt x="2092" y="11352"/>
                      <a:pt x="751" y="12424"/>
                      <a:pt x="967" y="12424"/>
                    </a:cubicBezTo>
                    <a:cubicBezTo>
                      <a:pt x="1059" y="12424"/>
                      <a:pt x="1434" y="12228"/>
                      <a:pt x="2319" y="11670"/>
                    </a:cubicBezTo>
                    <a:lnTo>
                      <a:pt x="2319" y="11670"/>
                    </a:lnTo>
                    <a:cubicBezTo>
                      <a:pt x="2319" y="11670"/>
                      <a:pt x="1814" y="12466"/>
                      <a:pt x="1934" y="12466"/>
                    </a:cubicBezTo>
                    <a:cubicBezTo>
                      <a:pt x="1997" y="12466"/>
                      <a:pt x="2236" y="12242"/>
                      <a:pt x="2820" y="11556"/>
                    </a:cubicBezTo>
                    <a:lnTo>
                      <a:pt x="3206" y="11124"/>
                    </a:lnTo>
                    <a:lnTo>
                      <a:pt x="9053" y="7598"/>
                    </a:lnTo>
                    <a:cubicBezTo>
                      <a:pt x="9394" y="7371"/>
                      <a:pt x="9644" y="7007"/>
                      <a:pt x="9689" y="6597"/>
                    </a:cubicBezTo>
                    <a:lnTo>
                      <a:pt x="10440" y="296"/>
                    </a:lnTo>
                    <a:lnTo>
                      <a:pt x="8302" y="0"/>
                    </a:lnTo>
                    <a:close/>
                  </a:path>
                </a:pathLst>
              </a:custGeom>
              <a:solidFill>
                <a:srgbClr val="FFDA59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6932521" y="2103267"/>
                <a:ext cx="49820" cy="89633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4300" extrusionOk="0">
                    <a:moveTo>
                      <a:pt x="251" y="0"/>
                    </a:moveTo>
                    <a:lnTo>
                      <a:pt x="1" y="3412"/>
                    </a:lnTo>
                    <a:cubicBezTo>
                      <a:pt x="151" y="3369"/>
                      <a:pt x="301" y="3347"/>
                      <a:pt x="449" y="3347"/>
                    </a:cubicBezTo>
                    <a:cubicBezTo>
                      <a:pt x="615" y="3347"/>
                      <a:pt x="777" y="3375"/>
                      <a:pt x="933" y="3435"/>
                    </a:cubicBezTo>
                    <a:cubicBezTo>
                      <a:pt x="1343" y="3594"/>
                      <a:pt x="1707" y="3913"/>
                      <a:pt x="1911" y="4299"/>
                    </a:cubicBezTo>
                    <a:lnTo>
                      <a:pt x="2389" y="273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6929686" y="2067705"/>
                <a:ext cx="59763" cy="98639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4732" extrusionOk="0">
                    <a:moveTo>
                      <a:pt x="296" y="0"/>
                    </a:moveTo>
                    <a:lnTo>
                      <a:pt x="0" y="4732"/>
                    </a:lnTo>
                    <a:lnTo>
                      <a:pt x="2593" y="4550"/>
                    </a:lnTo>
                    <a:lnTo>
                      <a:pt x="28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6882263" y="1973340"/>
                <a:ext cx="67830" cy="872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4186" extrusionOk="0">
                    <a:moveTo>
                      <a:pt x="1433" y="0"/>
                    </a:moveTo>
                    <a:lnTo>
                      <a:pt x="0" y="1206"/>
                    </a:lnTo>
                    <a:lnTo>
                      <a:pt x="1547" y="3048"/>
                    </a:lnTo>
                    <a:lnTo>
                      <a:pt x="1820" y="3367"/>
                    </a:lnTo>
                    <a:lnTo>
                      <a:pt x="1911" y="4186"/>
                    </a:lnTo>
                    <a:lnTo>
                      <a:pt x="3253" y="1979"/>
                    </a:lnTo>
                    <a:lnTo>
                      <a:pt x="2457" y="1229"/>
                    </a:lnTo>
                    <a:lnTo>
                      <a:pt x="1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6882263" y="1973340"/>
                <a:ext cx="67830" cy="872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4186" extrusionOk="0">
                    <a:moveTo>
                      <a:pt x="1433" y="0"/>
                    </a:moveTo>
                    <a:lnTo>
                      <a:pt x="0" y="1206"/>
                    </a:lnTo>
                    <a:lnTo>
                      <a:pt x="1547" y="3048"/>
                    </a:lnTo>
                    <a:lnTo>
                      <a:pt x="1820" y="3367"/>
                    </a:lnTo>
                    <a:lnTo>
                      <a:pt x="1911" y="4186"/>
                    </a:lnTo>
                    <a:lnTo>
                      <a:pt x="3253" y="1979"/>
                    </a:lnTo>
                    <a:lnTo>
                      <a:pt x="2457" y="1229"/>
                    </a:lnTo>
                    <a:lnTo>
                      <a:pt x="1433" y="0"/>
                    </a:lnTo>
                    <a:close/>
                  </a:path>
                </a:pathLst>
              </a:custGeom>
              <a:solidFill>
                <a:srgbClr val="FFDA59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>
                <a:off x="6881784" y="1973340"/>
                <a:ext cx="58825" cy="67830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3254" extrusionOk="0">
                    <a:moveTo>
                      <a:pt x="1434" y="0"/>
                    </a:moveTo>
                    <a:lnTo>
                      <a:pt x="1" y="1206"/>
                    </a:lnTo>
                    <a:lnTo>
                      <a:pt x="1570" y="3048"/>
                    </a:lnTo>
                    <a:lnTo>
                      <a:pt x="1729" y="3253"/>
                    </a:lnTo>
                    <a:cubicBezTo>
                      <a:pt x="1911" y="2616"/>
                      <a:pt x="2116" y="2002"/>
                      <a:pt x="2821" y="1547"/>
                    </a:cubicBezTo>
                    <a:lnTo>
                      <a:pt x="2457" y="1229"/>
                    </a:lnTo>
                    <a:lnTo>
                      <a:pt x="14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6783625" y="1874806"/>
                <a:ext cx="173097" cy="178183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8548" extrusionOk="0">
                    <a:moveTo>
                      <a:pt x="4249" y="0"/>
                    </a:moveTo>
                    <a:cubicBezTo>
                      <a:pt x="3829" y="0"/>
                      <a:pt x="3401" y="72"/>
                      <a:pt x="2981" y="223"/>
                    </a:cubicBezTo>
                    <a:cubicBezTo>
                      <a:pt x="1025" y="928"/>
                      <a:pt x="1" y="3089"/>
                      <a:pt x="706" y="5046"/>
                    </a:cubicBezTo>
                    <a:cubicBezTo>
                      <a:pt x="797" y="5273"/>
                      <a:pt x="888" y="5501"/>
                      <a:pt x="1025" y="5728"/>
                    </a:cubicBezTo>
                    <a:lnTo>
                      <a:pt x="956" y="5728"/>
                    </a:lnTo>
                    <a:cubicBezTo>
                      <a:pt x="683" y="5819"/>
                      <a:pt x="547" y="6138"/>
                      <a:pt x="638" y="6411"/>
                    </a:cubicBezTo>
                    <a:cubicBezTo>
                      <a:pt x="729" y="6638"/>
                      <a:pt x="956" y="6775"/>
                      <a:pt x="1184" y="6775"/>
                    </a:cubicBezTo>
                    <a:cubicBezTo>
                      <a:pt x="1184" y="6775"/>
                      <a:pt x="1184" y="6775"/>
                      <a:pt x="1184" y="6797"/>
                    </a:cubicBezTo>
                    <a:cubicBezTo>
                      <a:pt x="1577" y="7869"/>
                      <a:pt x="2587" y="8548"/>
                      <a:pt x="3674" y="8548"/>
                    </a:cubicBezTo>
                    <a:cubicBezTo>
                      <a:pt x="3972" y="8548"/>
                      <a:pt x="4275" y="8497"/>
                      <a:pt x="4573" y="8390"/>
                    </a:cubicBezTo>
                    <a:cubicBezTo>
                      <a:pt x="4573" y="8390"/>
                      <a:pt x="5506" y="8185"/>
                      <a:pt x="6871" y="6456"/>
                    </a:cubicBezTo>
                    <a:cubicBezTo>
                      <a:pt x="7872" y="5387"/>
                      <a:pt x="8304" y="3954"/>
                      <a:pt x="7781" y="2498"/>
                    </a:cubicBezTo>
                    <a:cubicBezTo>
                      <a:pt x="7227" y="961"/>
                      <a:pt x="5789" y="0"/>
                      <a:pt x="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6783625" y="1874806"/>
                <a:ext cx="173097" cy="178183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8548" extrusionOk="0">
                    <a:moveTo>
                      <a:pt x="4249" y="0"/>
                    </a:moveTo>
                    <a:cubicBezTo>
                      <a:pt x="3829" y="0"/>
                      <a:pt x="3401" y="72"/>
                      <a:pt x="2981" y="223"/>
                    </a:cubicBezTo>
                    <a:cubicBezTo>
                      <a:pt x="1025" y="928"/>
                      <a:pt x="1" y="3089"/>
                      <a:pt x="706" y="5046"/>
                    </a:cubicBezTo>
                    <a:cubicBezTo>
                      <a:pt x="797" y="5273"/>
                      <a:pt x="888" y="5501"/>
                      <a:pt x="1025" y="5728"/>
                    </a:cubicBezTo>
                    <a:lnTo>
                      <a:pt x="956" y="5728"/>
                    </a:lnTo>
                    <a:cubicBezTo>
                      <a:pt x="683" y="5819"/>
                      <a:pt x="547" y="6138"/>
                      <a:pt x="638" y="6411"/>
                    </a:cubicBezTo>
                    <a:cubicBezTo>
                      <a:pt x="729" y="6638"/>
                      <a:pt x="956" y="6775"/>
                      <a:pt x="1184" y="6775"/>
                    </a:cubicBezTo>
                    <a:cubicBezTo>
                      <a:pt x="1184" y="6775"/>
                      <a:pt x="1184" y="6775"/>
                      <a:pt x="1184" y="6797"/>
                    </a:cubicBezTo>
                    <a:cubicBezTo>
                      <a:pt x="1577" y="7869"/>
                      <a:pt x="2587" y="8548"/>
                      <a:pt x="3674" y="8548"/>
                    </a:cubicBezTo>
                    <a:cubicBezTo>
                      <a:pt x="3972" y="8548"/>
                      <a:pt x="4275" y="8497"/>
                      <a:pt x="4573" y="8390"/>
                    </a:cubicBezTo>
                    <a:cubicBezTo>
                      <a:pt x="4573" y="8390"/>
                      <a:pt x="5506" y="8185"/>
                      <a:pt x="6871" y="6456"/>
                    </a:cubicBezTo>
                    <a:cubicBezTo>
                      <a:pt x="7872" y="5387"/>
                      <a:pt x="8304" y="3954"/>
                      <a:pt x="7781" y="2498"/>
                    </a:cubicBezTo>
                    <a:cubicBezTo>
                      <a:pt x="7227" y="961"/>
                      <a:pt x="5789" y="0"/>
                      <a:pt x="4249" y="0"/>
                    </a:cubicBezTo>
                    <a:close/>
                  </a:path>
                </a:pathLst>
              </a:custGeom>
              <a:solidFill>
                <a:srgbClr val="FFDA59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6762696" y="1848583"/>
                <a:ext cx="216475" cy="138974"/>
              </a:xfrm>
              <a:custGeom>
                <a:avLst/>
                <a:gdLst/>
                <a:ahLst/>
                <a:cxnLst/>
                <a:rect l="l" t="t" r="r" b="b"/>
                <a:pathLst>
                  <a:path w="10385" h="6667" extrusionOk="0">
                    <a:moveTo>
                      <a:pt x="5075" y="1"/>
                    </a:moveTo>
                    <a:cubicBezTo>
                      <a:pt x="4510" y="1"/>
                      <a:pt x="3946" y="349"/>
                      <a:pt x="3780" y="1026"/>
                    </a:cubicBezTo>
                    <a:cubicBezTo>
                      <a:pt x="3591" y="932"/>
                      <a:pt x="3395" y="889"/>
                      <a:pt x="3203" y="889"/>
                    </a:cubicBezTo>
                    <a:cubicBezTo>
                      <a:pt x="2516" y="889"/>
                      <a:pt x="1887" y="1445"/>
                      <a:pt x="1869" y="2209"/>
                    </a:cubicBezTo>
                    <a:cubicBezTo>
                      <a:pt x="1835" y="2204"/>
                      <a:pt x="1800" y="2201"/>
                      <a:pt x="1763" y="2201"/>
                    </a:cubicBezTo>
                    <a:cubicBezTo>
                      <a:pt x="1653" y="2201"/>
                      <a:pt x="1534" y="2226"/>
                      <a:pt x="1414" y="2277"/>
                    </a:cubicBezTo>
                    <a:cubicBezTo>
                      <a:pt x="1" y="2799"/>
                      <a:pt x="458" y="4839"/>
                      <a:pt x="1852" y="4839"/>
                    </a:cubicBezTo>
                    <a:cubicBezTo>
                      <a:pt x="1917" y="4839"/>
                      <a:pt x="1983" y="4834"/>
                      <a:pt x="2051" y="4825"/>
                    </a:cubicBezTo>
                    <a:cubicBezTo>
                      <a:pt x="2665" y="4780"/>
                      <a:pt x="3257" y="4529"/>
                      <a:pt x="3689" y="4097"/>
                    </a:cubicBezTo>
                    <a:cubicBezTo>
                      <a:pt x="3917" y="4689"/>
                      <a:pt x="4303" y="5212"/>
                      <a:pt x="4804" y="5599"/>
                    </a:cubicBezTo>
                    <a:cubicBezTo>
                      <a:pt x="4781" y="5166"/>
                      <a:pt x="5054" y="4780"/>
                      <a:pt x="5486" y="4620"/>
                    </a:cubicBezTo>
                    <a:cubicBezTo>
                      <a:pt x="5600" y="4582"/>
                      <a:pt x="5716" y="4564"/>
                      <a:pt x="5830" y="4564"/>
                    </a:cubicBezTo>
                    <a:cubicBezTo>
                      <a:pt x="6261" y="4564"/>
                      <a:pt x="6662" y="4825"/>
                      <a:pt x="6806" y="5257"/>
                    </a:cubicBezTo>
                    <a:cubicBezTo>
                      <a:pt x="6942" y="5621"/>
                      <a:pt x="6851" y="6008"/>
                      <a:pt x="6601" y="6281"/>
                    </a:cubicBezTo>
                    <a:cubicBezTo>
                      <a:pt x="6742" y="6290"/>
                      <a:pt x="6880" y="6296"/>
                      <a:pt x="7016" y="6296"/>
                    </a:cubicBezTo>
                    <a:cubicBezTo>
                      <a:pt x="7210" y="6296"/>
                      <a:pt x="7402" y="6285"/>
                      <a:pt x="7602" y="6258"/>
                    </a:cubicBezTo>
                    <a:cubicBezTo>
                      <a:pt x="7883" y="6545"/>
                      <a:pt x="8204" y="6666"/>
                      <a:pt x="8514" y="6666"/>
                    </a:cubicBezTo>
                    <a:cubicBezTo>
                      <a:pt x="9504" y="6666"/>
                      <a:pt x="10384" y="5432"/>
                      <a:pt x="9535" y="4461"/>
                    </a:cubicBezTo>
                    <a:cubicBezTo>
                      <a:pt x="10081" y="4120"/>
                      <a:pt x="10331" y="3460"/>
                      <a:pt x="10127" y="2869"/>
                    </a:cubicBezTo>
                    <a:cubicBezTo>
                      <a:pt x="9928" y="2318"/>
                      <a:pt x="9410" y="1981"/>
                      <a:pt x="8840" y="1981"/>
                    </a:cubicBezTo>
                    <a:cubicBezTo>
                      <a:pt x="8822" y="1981"/>
                      <a:pt x="8803" y="1981"/>
                      <a:pt x="8785" y="1982"/>
                    </a:cubicBezTo>
                    <a:cubicBezTo>
                      <a:pt x="8830" y="1754"/>
                      <a:pt x="8830" y="1504"/>
                      <a:pt x="8739" y="1254"/>
                    </a:cubicBezTo>
                    <a:cubicBezTo>
                      <a:pt x="8541" y="683"/>
                      <a:pt x="8024" y="383"/>
                      <a:pt x="7500" y="383"/>
                    </a:cubicBezTo>
                    <a:cubicBezTo>
                      <a:pt x="7063" y="383"/>
                      <a:pt x="6620" y="592"/>
                      <a:pt x="6351" y="1026"/>
                    </a:cubicBezTo>
                    <a:cubicBezTo>
                      <a:pt x="6351" y="981"/>
                      <a:pt x="6351" y="935"/>
                      <a:pt x="6328" y="890"/>
                    </a:cubicBezTo>
                    <a:cubicBezTo>
                      <a:pt x="6111" y="292"/>
                      <a:pt x="5592" y="1"/>
                      <a:pt x="50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3473918" y="4908462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0"/>
                    </a:moveTo>
                    <a:cubicBezTo>
                      <a:pt x="706" y="0"/>
                      <a:pt x="1" y="706"/>
                      <a:pt x="1" y="1570"/>
                    </a:cubicBezTo>
                    <a:cubicBezTo>
                      <a:pt x="1" y="2434"/>
                      <a:pt x="706" y="3140"/>
                      <a:pt x="1570" y="3140"/>
                    </a:cubicBezTo>
                    <a:cubicBezTo>
                      <a:pt x="2435" y="3140"/>
                      <a:pt x="3140" y="2434"/>
                      <a:pt x="3140" y="1570"/>
                    </a:cubicBezTo>
                    <a:cubicBezTo>
                      <a:pt x="3140" y="706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3629922" y="4907982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1"/>
                    </a:moveTo>
                    <a:cubicBezTo>
                      <a:pt x="706" y="1"/>
                      <a:pt x="0" y="706"/>
                      <a:pt x="0" y="1570"/>
                    </a:cubicBezTo>
                    <a:cubicBezTo>
                      <a:pt x="0" y="2435"/>
                      <a:pt x="706" y="3140"/>
                      <a:pt x="1570" y="3140"/>
                    </a:cubicBezTo>
                    <a:cubicBezTo>
                      <a:pt x="2434" y="3140"/>
                      <a:pt x="3140" y="2435"/>
                      <a:pt x="3140" y="1570"/>
                    </a:cubicBezTo>
                    <a:cubicBezTo>
                      <a:pt x="3140" y="706"/>
                      <a:pt x="2434" y="1"/>
                      <a:pt x="1570" y="1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3785926" y="4907503"/>
                <a:ext cx="64974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3140" extrusionOk="0">
                    <a:moveTo>
                      <a:pt x="1547" y="1"/>
                    </a:moveTo>
                    <a:cubicBezTo>
                      <a:pt x="683" y="1"/>
                      <a:pt x="0" y="706"/>
                      <a:pt x="0" y="1570"/>
                    </a:cubicBezTo>
                    <a:cubicBezTo>
                      <a:pt x="0" y="2435"/>
                      <a:pt x="683" y="3140"/>
                      <a:pt x="1547" y="3140"/>
                    </a:cubicBezTo>
                    <a:cubicBezTo>
                      <a:pt x="2434" y="3140"/>
                      <a:pt x="3117" y="2435"/>
                      <a:pt x="3117" y="1570"/>
                    </a:cubicBezTo>
                    <a:cubicBezTo>
                      <a:pt x="3117" y="706"/>
                      <a:pt x="2434" y="1"/>
                      <a:pt x="1547" y="1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3941451" y="4907044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0"/>
                    </a:moveTo>
                    <a:cubicBezTo>
                      <a:pt x="706" y="0"/>
                      <a:pt x="1" y="705"/>
                      <a:pt x="1" y="1570"/>
                    </a:cubicBezTo>
                    <a:cubicBezTo>
                      <a:pt x="1" y="2434"/>
                      <a:pt x="706" y="3139"/>
                      <a:pt x="1570" y="3139"/>
                    </a:cubicBezTo>
                    <a:cubicBezTo>
                      <a:pt x="2435" y="3139"/>
                      <a:pt x="3140" y="2434"/>
                      <a:pt x="3140" y="1570"/>
                    </a:cubicBezTo>
                    <a:cubicBezTo>
                      <a:pt x="3140" y="705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4097455" y="4906085"/>
                <a:ext cx="64974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3140" extrusionOk="0">
                    <a:moveTo>
                      <a:pt x="1570" y="1"/>
                    </a:moveTo>
                    <a:cubicBezTo>
                      <a:pt x="706" y="1"/>
                      <a:pt x="0" y="706"/>
                      <a:pt x="0" y="1570"/>
                    </a:cubicBezTo>
                    <a:cubicBezTo>
                      <a:pt x="0" y="2435"/>
                      <a:pt x="706" y="3140"/>
                      <a:pt x="1570" y="3140"/>
                    </a:cubicBezTo>
                    <a:cubicBezTo>
                      <a:pt x="2434" y="3140"/>
                      <a:pt x="3117" y="2435"/>
                      <a:pt x="3117" y="1570"/>
                    </a:cubicBezTo>
                    <a:cubicBezTo>
                      <a:pt x="3117" y="706"/>
                      <a:pt x="2434" y="1"/>
                      <a:pt x="1570" y="1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4252979" y="4905606"/>
                <a:ext cx="65453" cy="65474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1" extrusionOk="0">
                    <a:moveTo>
                      <a:pt x="1570" y="1"/>
                    </a:moveTo>
                    <a:cubicBezTo>
                      <a:pt x="706" y="1"/>
                      <a:pt x="1" y="706"/>
                      <a:pt x="1" y="1570"/>
                    </a:cubicBezTo>
                    <a:cubicBezTo>
                      <a:pt x="1" y="2435"/>
                      <a:pt x="706" y="3140"/>
                      <a:pt x="1570" y="3140"/>
                    </a:cubicBezTo>
                    <a:cubicBezTo>
                      <a:pt x="2435" y="3140"/>
                      <a:pt x="3140" y="2435"/>
                      <a:pt x="3140" y="1570"/>
                    </a:cubicBezTo>
                    <a:cubicBezTo>
                      <a:pt x="3140" y="706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4408983" y="4905147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0"/>
                    </a:moveTo>
                    <a:cubicBezTo>
                      <a:pt x="706" y="0"/>
                      <a:pt x="1" y="705"/>
                      <a:pt x="1" y="1570"/>
                    </a:cubicBezTo>
                    <a:cubicBezTo>
                      <a:pt x="1" y="2434"/>
                      <a:pt x="706" y="3139"/>
                      <a:pt x="1570" y="3139"/>
                    </a:cubicBezTo>
                    <a:cubicBezTo>
                      <a:pt x="2435" y="3139"/>
                      <a:pt x="3140" y="2434"/>
                      <a:pt x="3140" y="1570"/>
                    </a:cubicBezTo>
                    <a:cubicBezTo>
                      <a:pt x="3140" y="705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4564987" y="4904668"/>
                <a:ext cx="64974" cy="64974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3117" extrusionOk="0">
                    <a:moveTo>
                      <a:pt x="1547" y="0"/>
                    </a:moveTo>
                    <a:cubicBezTo>
                      <a:pt x="683" y="0"/>
                      <a:pt x="0" y="706"/>
                      <a:pt x="0" y="1570"/>
                    </a:cubicBezTo>
                    <a:cubicBezTo>
                      <a:pt x="0" y="2434"/>
                      <a:pt x="683" y="3117"/>
                      <a:pt x="1547" y="3117"/>
                    </a:cubicBezTo>
                    <a:cubicBezTo>
                      <a:pt x="2412" y="3117"/>
                      <a:pt x="3117" y="2434"/>
                      <a:pt x="3117" y="1570"/>
                    </a:cubicBezTo>
                    <a:cubicBezTo>
                      <a:pt x="3117" y="706"/>
                      <a:pt x="2412" y="0"/>
                      <a:pt x="1547" y="0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4720512" y="4904189"/>
                <a:ext cx="65453" cy="64995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18" extrusionOk="0">
                    <a:moveTo>
                      <a:pt x="1570" y="1"/>
                    </a:moveTo>
                    <a:cubicBezTo>
                      <a:pt x="706" y="1"/>
                      <a:pt x="1" y="683"/>
                      <a:pt x="1" y="1547"/>
                    </a:cubicBezTo>
                    <a:cubicBezTo>
                      <a:pt x="1" y="2412"/>
                      <a:pt x="706" y="3117"/>
                      <a:pt x="1570" y="3117"/>
                    </a:cubicBezTo>
                    <a:cubicBezTo>
                      <a:pt x="2435" y="3117"/>
                      <a:pt x="3140" y="2412"/>
                      <a:pt x="3140" y="1547"/>
                    </a:cubicBezTo>
                    <a:cubicBezTo>
                      <a:pt x="3140" y="683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4876516" y="4903250"/>
                <a:ext cx="64974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3140" extrusionOk="0">
                    <a:moveTo>
                      <a:pt x="1570" y="0"/>
                    </a:moveTo>
                    <a:cubicBezTo>
                      <a:pt x="683" y="0"/>
                      <a:pt x="1" y="705"/>
                      <a:pt x="1" y="1570"/>
                    </a:cubicBezTo>
                    <a:cubicBezTo>
                      <a:pt x="1" y="2434"/>
                      <a:pt x="683" y="3139"/>
                      <a:pt x="1570" y="3139"/>
                    </a:cubicBezTo>
                    <a:cubicBezTo>
                      <a:pt x="2435" y="3139"/>
                      <a:pt x="3117" y="2434"/>
                      <a:pt x="3117" y="1570"/>
                    </a:cubicBezTo>
                    <a:cubicBezTo>
                      <a:pt x="3117" y="705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5032040" y="4902771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0"/>
                    </a:moveTo>
                    <a:cubicBezTo>
                      <a:pt x="706" y="0"/>
                      <a:pt x="1" y="706"/>
                      <a:pt x="1" y="1570"/>
                    </a:cubicBezTo>
                    <a:cubicBezTo>
                      <a:pt x="1" y="2434"/>
                      <a:pt x="706" y="3140"/>
                      <a:pt x="1570" y="3140"/>
                    </a:cubicBezTo>
                    <a:cubicBezTo>
                      <a:pt x="2435" y="3140"/>
                      <a:pt x="3140" y="2434"/>
                      <a:pt x="3140" y="1570"/>
                    </a:cubicBezTo>
                    <a:cubicBezTo>
                      <a:pt x="3140" y="706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5188044" y="4902292"/>
                <a:ext cx="64995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140" extrusionOk="0">
                    <a:moveTo>
                      <a:pt x="1570" y="1"/>
                    </a:moveTo>
                    <a:cubicBezTo>
                      <a:pt x="706" y="1"/>
                      <a:pt x="1" y="706"/>
                      <a:pt x="1" y="1570"/>
                    </a:cubicBezTo>
                    <a:cubicBezTo>
                      <a:pt x="1" y="2435"/>
                      <a:pt x="706" y="3140"/>
                      <a:pt x="1570" y="3140"/>
                    </a:cubicBezTo>
                    <a:cubicBezTo>
                      <a:pt x="2435" y="3140"/>
                      <a:pt x="3117" y="2435"/>
                      <a:pt x="3117" y="1570"/>
                    </a:cubicBezTo>
                    <a:cubicBezTo>
                      <a:pt x="3117" y="706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5343569" y="4901812"/>
                <a:ext cx="65453" cy="64995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18" extrusionOk="0">
                    <a:moveTo>
                      <a:pt x="1570" y="1"/>
                    </a:moveTo>
                    <a:cubicBezTo>
                      <a:pt x="706" y="1"/>
                      <a:pt x="1" y="683"/>
                      <a:pt x="1" y="1548"/>
                    </a:cubicBezTo>
                    <a:cubicBezTo>
                      <a:pt x="1" y="2435"/>
                      <a:pt x="706" y="3117"/>
                      <a:pt x="1570" y="3117"/>
                    </a:cubicBezTo>
                    <a:cubicBezTo>
                      <a:pt x="2435" y="3117"/>
                      <a:pt x="3140" y="2435"/>
                      <a:pt x="3140" y="1548"/>
                    </a:cubicBezTo>
                    <a:cubicBezTo>
                      <a:pt x="3140" y="683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5499573" y="4900874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0"/>
                    </a:moveTo>
                    <a:cubicBezTo>
                      <a:pt x="706" y="0"/>
                      <a:pt x="1" y="706"/>
                      <a:pt x="1" y="1570"/>
                    </a:cubicBezTo>
                    <a:cubicBezTo>
                      <a:pt x="1" y="2434"/>
                      <a:pt x="706" y="3140"/>
                      <a:pt x="1570" y="3140"/>
                    </a:cubicBezTo>
                    <a:cubicBezTo>
                      <a:pt x="2435" y="3140"/>
                      <a:pt x="3140" y="2434"/>
                      <a:pt x="3140" y="1570"/>
                    </a:cubicBezTo>
                    <a:cubicBezTo>
                      <a:pt x="3140" y="706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5655577" y="4900395"/>
                <a:ext cx="64995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140" extrusionOk="0">
                    <a:moveTo>
                      <a:pt x="1548" y="1"/>
                    </a:moveTo>
                    <a:cubicBezTo>
                      <a:pt x="683" y="1"/>
                      <a:pt x="1" y="706"/>
                      <a:pt x="1" y="1570"/>
                    </a:cubicBezTo>
                    <a:cubicBezTo>
                      <a:pt x="1" y="2435"/>
                      <a:pt x="683" y="3140"/>
                      <a:pt x="1548" y="3140"/>
                    </a:cubicBezTo>
                    <a:cubicBezTo>
                      <a:pt x="2412" y="3140"/>
                      <a:pt x="3117" y="2435"/>
                      <a:pt x="3117" y="1570"/>
                    </a:cubicBezTo>
                    <a:cubicBezTo>
                      <a:pt x="3117" y="706"/>
                      <a:pt x="2412" y="1"/>
                      <a:pt x="1548" y="1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5811101" y="4899915"/>
                <a:ext cx="65453" cy="65474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1" extrusionOk="0">
                    <a:moveTo>
                      <a:pt x="1570" y="1"/>
                    </a:moveTo>
                    <a:cubicBezTo>
                      <a:pt x="706" y="1"/>
                      <a:pt x="1" y="706"/>
                      <a:pt x="1" y="1570"/>
                    </a:cubicBezTo>
                    <a:cubicBezTo>
                      <a:pt x="1" y="2435"/>
                      <a:pt x="706" y="3140"/>
                      <a:pt x="1570" y="3140"/>
                    </a:cubicBezTo>
                    <a:cubicBezTo>
                      <a:pt x="2435" y="3140"/>
                      <a:pt x="3140" y="2435"/>
                      <a:pt x="3140" y="1570"/>
                    </a:cubicBezTo>
                    <a:cubicBezTo>
                      <a:pt x="3140" y="706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5967105" y="4899457"/>
                <a:ext cx="64995" cy="64974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117" extrusionOk="0">
                    <a:moveTo>
                      <a:pt x="1570" y="0"/>
                    </a:moveTo>
                    <a:cubicBezTo>
                      <a:pt x="706" y="0"/>
                      <a:pt x="1" y="683"/>
                      <a:pt x="1" y="1547"/>
                    </a:cubicBezTo>
                    <a:cubicBezTo>
                      <a:pt x="1" y="2434"/>
                      <a:pt x="706" y="3117"/>
                      <a:pt x="1570" y="3117"/>
                    </a:cubicBezTo>
                    <a:cubicBezTo>
                      <a:pt x="2435" y="3117"/>
                      <a:pt x="3117" y="2434"/>
                      <a:pt x="3117" y="1547"/>
                    </a:cubicBezTo>
                    <a:cubicBezTo>
                      <a:pt x="3117" y="683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5811581" y="4903250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0"/>
                    </a:moveTo>
                    <a:cubicBezTo>
                      <a:pt x="706" y="0"/>
                      <a:pt x="1" y="705"/>
                      <a:pt x="1" y="1570"/>
                    </a:cubicBezTo>
                    <a:cubicBezTo>
                      <a:pt x="1" y="2434"/>
                      <a:pt x="706" y="3139"/>
                      <a:pt x="1570" y="3139"/>
                    </a:cubicBezTo>
                    <a:cubicBezTo>
                      <a:pt x="2435" y="3139"/>
                      <a:pt x="3140" y="2434"/>
                      <a:pt x="3140" y="1570"/>
                    </a:cubicBezTo>
                    <a:cubicBezTo>
                      <a:pt x="3140" y="705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5967585" y="4902771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0"/>
                    </a:moveTo>
                    <a:cubicBezTo>
                      <a:pt x="706" y="0"/>
                      <a:pt x="1" y="706"/>
                      <a:pt x="1" y="1570"/>
                    </a:cubicBezTo>
                    <a:cubicBezTo>
                      <a:pt x="1" y="2434"/>
                      <a:pt x="706" y="3140"/>
                      <a:pt x="1570" y="3140"/>
                    </a:cubicBezTo>
                    <a:cubicBezTo>
                      <a:pt x="2435" y="3140"/>
                      <a:pt x="3140" y="2434"/>
                      <a:pt x="3140" y="1570"/>
                    </a:cubicBezTo>
                    <a:cubicBezTo>
                      <a:pt x="3140" y="706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6123109" y="4902292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1"/>
                    </a:moveTo>
                    <a:cubicBezTo>
                      <a:pt x="706" y="1"/>
                      <a:pt x="1" y="706"/>
                      <a:pt x="1" y="1570"/>
                    </a:cubicBezTo>
                    <a:cubicBezTo>
                      <a:pt x="1" y="2435"/>
                      <a:pt x="706" y="3140"/>
                      <a:pt x="1570" y="3140"/>
                    </a:cubicBezTo>
                    <a:cubicBezTo>
                      <a:pt x="2435" y="3140"/>
                      <a:pt x="3140" y="2435"/>
                      <a:pt x="3140" y="1570"/>
                    </a:cubicBezTo>
                    <a:cubicBezTo>
                      <a:pt x="3140" y="706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6279113" y="4901812"/>
                <a:ext cx="65453" cy="65474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1" extrusionOk="0">
                    <a:moveTo>
                      <a:pt x="1570" y="1"/>
                    </a:moveTo>
                    <a:cubicBezTo>
                      <a:pt x="706" y="1"/>
                      <a:pt x="1" y="706"/>
                      <a:pt x="1" y="1570"/>
                    </a:cubicBezTo>
                    <a:cubicBezTo>
                      <a:pt x="1" y="2435"/>
                      <a:pt x="706" y="3140"/>
                      <a:pt x="1570" y="3140"/>
                    </a:cubicBezTo>
                    <a:cubicBezTo>
                      <a:pt x="2435" y="3140"/>
                      <a:pt x="3140" y="2435"/>
                      <a:pt x="3140" y="1570"/>
                    </a:cubicBezTo>
                    <a:cubicBezTo>
                      <a:pt x="3140" y="706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6435117" y="4901354"/>
                <a:ext cx="64974" cy="64974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3117" extrusionOk="0">
                    <a:moveTo>
                      <a:pt x="1547" y="0"/>
                    </a:moveTo>
                    <a:cubicBezTo>
                      <a:pt x="683" y="0"/>
                      <a:pt x="1" y="683"/>
                      <a:pt x="1" y="1547"/>
                    </a:cubicBezTo>
                    <a:cubicBezTo>
                      <a:pt x="1" y="2434"/>
                      <a:pt x="683" y="3117"/>
                      <a:pt x="1547" y="3117"/>
                    </a:cubicBezTo>
                    <a:cubicBezTo>
                      <a:pt x="2435" y="3117"/>
                      <a:pt x="3117" y="2434"/>
                      <a:pt x="3117" y="1547"/>
                    </a:cubicBezTo>
                    <a:cubicBezTo>
                      <a:pt x="3117" y="683"/>
                      <a:pt x="2435" y="0"/>
                      <a:pt x="1547" y="0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6590642" y="4900395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1"/>
                    </a:moveTo>
                    <a:cubicBezTo>
                      <a:pt x="706" y="1"/>
                      <a:pt x="1" y="706"/>
                      <a:pt x="1" y="1570"/>
                    </a:cubicBezTo>
                    <a:cubicBezTo>
                      <a:pt x="1" y="2435"/>
                      <a:pt x="706" y="3140"/>
                      <a:pt x="1570" y="3140"/>
                    </a:cubicBezTo>
                    <a:cubicBezTo>
                      <a:pt x="2435" y="3140"/>
                      <a:pt x="3140" y="2435"/>
                      <a:pt x="3140" y="1570"/>
                    </a:cubicBezTo>
                    <a:cubicBezTo>
                      <a:pt x="3140" y="706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6746646" y="4899915"/>
                <a:ext cx="64995" cy="65474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141" extrusionOk="0">
                    <a:moveTo>
                      <a:pt x="1570" y="1"/>
                    </a:moveTo>
                    <a:cubicBezTo>
                      <a:pt x="706" y="1"/>
                      <a:pt x="1" y="706"/>
                      <a:pt x="1" y="1570"/>
                    </a:cubicBezTo>
                    <a:cubicBezTo>
                      <a:pt x="1" y="2435"/>
                      <a:pt x="706" y="3140"/>
                      <a:pt x="1570" y="3140"/>
                    </a:cubicBezTo>
                    <a:cubicBezTo>
                      <a:pt x="2435" y="3140"/>
                      <a:pt x="3117" y="2435"/>
                      <a:pt x="3117" y="1570"/>
                    </a:cubicBezTo>
                    <a:cubicBezTo>
                      <a:pt x="3117" y="706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6902170" y="4899457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0"/>
                    </a:moveTo>
                    <a:cubicBezTo>
                      <a:pt x="706" y="0"/>
                      <a:pt x="1" y="705"/>
                      <a:pt x="1" y="1570"/>
                    </a:cubicBezTo>
                    <a:cubicBezTo>
                      <a:pt x="1" y="2434"/>
                      <a:pt x="706" y="3139"/>
                      <a:pt x="1570" y="3139"/>
                    </a:cubicBezTo>
                    <a:cubicBezTo>
                      <a:pt x="2435" y="3139"/>
                      <a:pt x="3140" y="2434"/>
                      <a:pt x="3140" y="1570"/>
                    </a:cubicBezTo>
                    <a:cubicBezTo>
                      <a:pt x="3140" y="705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7058174" y="4898977"/>
                <a:ext cx="65453" cy="64974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17" extrusionOk="0">
                    <a:moveTo>
                      <a:pt x="1570" y="0"/>
                    </a:moveTo>
                    <a:cubicBezTo>
                      <a:pt x="706" y="0"/>
                      <a:pt x="1" y="683"/>
                      <a:pt x="1" y="1570"/>
                    </a:cubicBezTo>
                    <a:cubicBezTo>
                      <a:pt x="1" y="2434"/>
                      <a:pt x="706" y="3117"/>
                      <a:pt x="1570" y="3117"/>
                    </a:cubicBezTo>
                    <a:cubicBezTo>
                      <a:pt x="2435" y="3117"/>
                      <a:pt x="3140" y="2434"/>
                      <a:pt x="3140" y="1570"/>
                    </a:cubicBezTo>
                    <a:cubicBezTo>
                      <a:pt x="3140" y="683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7214178" y="4898018"/>
                <a:ext cx="64995" cy="65474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141" extrusionOk="0">
                    <a:moveTo>
                      <a:pt x="1547" y="1"/>
                    </a:moveTo>
                    <a:cubicBezTo>
                      <a:pt x="683" y="1"/>
                      <a:pt x="1" y="706"/>
                      <a:pt x="1" y="1570"/>
                    </a:cubicBezTo>
                    <a:cubicBezTo>
                      <a:pt x="1" y="2435"/>
                      <a:pt x="683" y="3140"/>
                      <a:pt x="1547" y="3140"/>
                    </a:cubicBezTo>
                    <a:cubicBezTo>
                      <a:pt x="2412" y="3140"/>
                      <a:pt x="3117" y="2435"/>
                      <a:pt x="3117" y="1570"/>
                    </a:cubicBezTo>
                    <a:cubicBezTo>
                      <a:pt x="3117" y="706"/>
                      <a:pt x="2412" y="1"/>
                      <a:pt x="1547" y="1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7369703" y="4897560"/>
                <a:ext cx="65453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40" extrusionOk="0">
                    <a:moveTo>
                      <a:pt x="1570" y="0"/>
                    </a:moveTo>
                    <a:cubicBezTo>
                      <a:pt x="706" y="0"/>
                      <a:pt x="1" y="705"/>
                      <a:pt x="1" y="1570"/>
                    </a:cubicBezTo>
                    <a:cubicBezTo>
                      <a:pt x="1" y="2434"/>
                      <a:pt x="706" y="3139"/>
                      <a:pt x="1570" y="3139"/>
                    </a:cubicBezTo>
                    <a:cubicBezTo>
                      <a:pt x="2435" y="3139"/>
                      <a:pt x="3140" y="2434"/>
                      <a:pt x="3140" y="1570"/>
                    </a:cubicBezTo>
                    <a:cubicBezTo>
                      <a:pt x="3140" y="705"/>
                      <a:pt x="2435" y="0"/>
                      <a:pt x="1570" y="0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7525707" y="4897080"/>
                <a:ext cx="64995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140" extrusionOk="0">
                    <a:moveTo>
                      <a:pt x="1548" y="0"/>
                    </a:moveTo>
                    <a:cubicBezTo>
                      <a:pt x="683" y="0"/>
                      <a:pt x="1" y="706"/>
                      <a:pt x="1" y="1570"/>
                    </a:cubicBezTo>
                    <a:cubicBezTo>
                      <a:pt x="1" y="2434"/>
                      <a:pt x="683" y="3140"/>
                      <a:pt x="1548" y="3140"/>
                    </a:cubicBezTo>
                    <a:cubicBezTo>
                      <a:pt x="2435" y="3140"/>
                      <a:pt x="3117" y="2434"/>
                      <a:pt x="3117" y="1570"/>
                    </a:cubicBezTo>
                    <a:cubicBezTo>
                      <a:pt x="3117" y="706"/>
                      <a:pt x="2435" y="0"/>
                      <a:pt x="1548" y="0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7681231" y="4896601"/>
                <a:ext cx="65474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3140" extrusionOk="0">
                    <a:moveTo>
                      <a:pt x="1570" y="1"/>
                    </a:moveTo>
                    <a:cubicBezTo>
                      <a:pt x="706" y="1"/>
                      <a:pt x="1" y="706"/>
                      <a:pt x="1" y="1570"/>
                    </a:cubicBezTo>
                    <a:cubicBezTo>
                      <a:pt x="1" y="2435"/>
                      <a:pt x="706" y="3140"/>
                      <a:pt x="1570" y="3140"/>
                    </a:cubicBezTo>
                    <a:cubicBezTo>
                      <a:pt x="2435" y="3140"/>
                      <a:pt x="3140" y="2435"/>
                      <a:pt x="3140" y="1570"/>
                    </a:cubicBezTo>
                    <a:cubicBezTo>
                      <a:pt x="3140" y="706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2"/>
              <p:cNvSpPr/>
              <p:nvPr/>
            </p:nvSpPr>
            <p:spPr>
              <a:xfrm>
                <a:off x="7837235" y="4896122"/>
                <a:ext cx="65453" cy="64995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18" extrusionOk="0">
                    <a:moveTo>
                      <a:pt x="1570" y="1"/>
                    </a:moveTo>
                    <a:cubicBezTo>
                      <a:pt x="706" y="1"/>
                      <a:pt x="1" y="683"/>
                      <a:pt x="1" y="1548"/>
                    </a:cubicBezTo>
                    <a:cubicBezTo>
                      <a:pt x="1" y="2412"/>
                      <a:pt x="706" y="3117"/>
                      <a:pt x="1570" y="3117"/>
                    </a:cubicBezTo>
                    <a:cubicBezTo>
                      <a:pt x="2435" y="3117"/>
                      <a:pt x="3140" y="2412"/>
                      <a:pt x="3140" y="1548"/>
                    </a:cubicBezTo>
                    <a:cubicBezTo>
                      <a:pt x="3140" y="683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2"/>
              <p:cNvSpPr/>
              <p:nvPr/>
            </p:nvSpPr>
            <p:spPr>
              <a:xfrm>
                <a:off x="7992760" y="4895183"/>
                <a:ext cx="65474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3140" extrusionOk="0">
                    <a:moveTo>
                      <a:pt x="1571" y="0"/>
                    </a:moveTo>
                    <a:cubicBezTo>
                      <a:pt x="706" y="0"/>
                      <a:pt x="1" y="706"/>
                      <a:pt x="1" y="1570"/>
                    </a:cubicBezTo>
                    <a:cubicBezTo>
                      <a:pt x="1" y="2434"/>
                      <a:pt x="706" y="3140"/>
                      <a:pt x="1571" y="3140"/>
                    </a:cubicBezTo>
                    <a:cubicBezTo>
                      <a:pt x="2435" y="3140"/>
                      <a:pt x="3140" y="2434"/>
                      <a:pt x="3140" y="1570"/>
                    </a:cubicBezTo>
                    <a:cubicBezTo>
                      <a:pt x="3140" y="706"/>
                      <a:pt x="2435" y="0"/>
                      <a:pt x="1571" y="0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>
                <a:off x="8148764" y="4894704"/>
                <a:ext cx="65474" cy="65453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3140" extrusionOk="0">
                    <a:moveTo>
                      <a:pt x="1570" y="1"/>
                    </a:moveTo>
                    <a:cubicBezTo>
                      <a:pt x="706" y="1"/>
                      <a:pt x="1" y="706"/>
                      <a:pt x="1" y="1570"/>
                    </a:cubicBezTo>
                    <a:cubicBezTo>
                      <a:pt x="1" y="2435"/>
                      <a:pt x="706" y="3140"/>
                      <a:pt x="1570" y="3140"/>
                    </a:cubicBezTo>
                    <a:cubicBezTo>
                      <a:pt x="2435" y="3140"/>
                      <a:pt x="3140" y="2435"/>
                      <a:pt x="3140" y="1570"/>
                    </a:cubicBezTo>
                    <a:cubicBezTo>
                      <a:pt x="3140" y="706"/>
                      <a:pt x="2435" y="1"/>
                      <a:pt x="1570" y="1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8304768" y="4894225"/>
                <a:ext cx="64995" cy="64995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118" extrusionOk="0">
                    <a:moveTo>
                      <a:pt x="1548" y="1"/>
                    </a:moveTo>
                    <a:cubicBezTo>
                      <a:pt x="683" y="1"/>
                      <a:pt x="1" y="706"/>
                      <a:pt x="1" y="1571"/>
                    </a:cubicBezTo>
                    <a:cubicBezTo>
                      <a:pt x="1" y="2435"/>
                      <a:pt x="683" y="3117"/>
                      <a:pt x="1548" y="3117"/>
                    </a:cubicBezTo>
                    <a:cubicBezTo>
                      <a:pt x="2435" y="3117"/>
                      <a:pt x="3117" y="2435"/>
                      <a:pt x="3117" y="1571"/>
                    </a:cubicBezTo>
                    <a:cubicBezTo>
                      <a:pt x="3117" y="706"/>
                      <a:pt x="2435" y="1"/>
                      <a:pt x="1548" y="1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6762696" y="1848583"/>
                <a:ext cx="216475" cy="138974"/>
              </a:xfrm>
              <a:custGeom>
                <a:avLst/>
                <a:gdLst/>
                <a:ahLst/>
                <a:cxnLst/>
                <a:rect l="l" t="t" r="r" b="b"/>
                <a:pathLst>
                  <a:path w="10385" h="6667" extrusionOk="0">
                    <a:moveTo>
                      <a:pt x="5075" y="1"/>
                    </a:moveTo>
                    <a:cubicBezTo>
                      <a:pt x="4510" y="1"/>
                      <a:pt x="3946" y="349"/>
                      <a:pt x="3780" y="1026"/>
                    </a:cubicBezTo>
                    <a:cubicBezTo>
                      <a:pt x="3591" y="932"/>
                      <a:pt x="3395" y="889"/>
                      <a:pt x="3203" y="889"/>
                    </a:cubicBezTo>
                    <a:cubicBezTo>
                      <a:pt x="2516" y="889"/>
                      <a:pt x="1887" y="1445"/>
                      <a:pt x="1869" y="2209"/>
                    </a:cubicBezTo>
                    <a:cubicBezTo>
                      <a:pt x="1835" y="2204"/>
                      <a:pt x="1800" y="2201"/>
                      <a:pt x="1763" y="2201"/>
                    </a:cubicBezTo>
                    <a:cubicBezTo>
                      <a:pt x="1653" y="2201"/>
                      <a:pt x="1534" y="2226"/>
                      <a:pt x="1414" y="2277"/>
                    </a:cubicBezTo>
                    <a:cubicBezTo>
                      <a:pt x="1" y="2799"/>
                      <a:pt x="458" y="4839"/>
                      <a:pt x="1852" y="4839"/>
                    </a:cubicBezTo>
                    <a:cubicBezTo>
                      <a:pt x="1917" y="4839"/>
                      <a:pt x="1983" y="4834"/>
                      <a:pt x="2051" y="4825"/>
                    </a:cubicBezTo>
                    <a:cubicBezTo>
                      <a:pt x="2665" y="4780"/>
                      <a:pt x="3257" y="4529"/>
                      <a:pt x="3689" y="4097"/>
                    </a:cubicBezTo>
                    <a:cubicBezTo>
                      <a:pt x="3917" y="4689"/>
                      <a:pt x="4303" y="5212"/>
                      <a:pt x="4804" y="5599"/>
                    </a:cubicBezTo>
                    <a:cubicBezTo>
                      <a:pt x="4781" y="5166"/>
                      <a:pt x="5054" y="4780"/>
                      <a:pt x="5486" y="4620"/>
                    </a:cubicBezTo>
                    <a:cubicBezTo>
                      <a:pt x="5600" y="4582"/>
                      <a:pt x="5716" y="4564"/>
                      <a:pt x="5830" y="4564"/>
                    </a:cubicBezTo>
                    <a:cubicBezTo>
                      <a:pt x="6261" y="4564"/>
                      <a:pt x="6662" y="4825"/>
                      <a:pt x="6806" y="5257"/>
                    </a:cubicBezTo>
                    <a:cubicBezTo>
                      <a:pt x="6942" y="5621"/>
                      <a:pt x="6851" y="6008"/>
                      <a:pt x="6601" y="6281"/>
                    </a:cubicBezTo>
                    <a:cubicBezTo>
                      <a:pt x="6742" y="6290"/>
                      <a:pt x="6880" y="6296"/>
                      <a:pt x="7016" y="6296"/>
                    </a:cubicBezTo>
                    <a:cubicBezTo>
                      <a:pt x="7210" y="6296"/>
                      <a:pt x="7402" y="6285"/>
                      <a:pt x="7602" y="6258"/>
                    </a:cubicBezTo>
                    <a:cubicBezTo>
                      <a:pt x="7883" y="6545"/>
                      <a:pt x="8204" y="6666"/>
                      <a:pt x="8514" y="6666"/>
                    </a:cubicBezTo>
                    <a:cubicBezTo>
                      <a:pt x="9504" y="6666"/>
                      <a:pt x="10384" y="5432"/>
                      <a:pt x="9535" y="4461"/>
                    </a:cubicBezTo>
                    <a:cubicBezTo>
                      <a:pt x="10081" y="4120"/>
                      <a:pt x="10331" y="3460"/>
                      <a:pt x="10127" y="2869"/>
                    </a:cubicBezTo>
                    <a:cubicBezTo>
                      <a:pt x="9928" y="2318"/>
                      <a:pt x="9410" y="1981"/>
                      <a:pt x="8840" y="1981"/>
                    </a:cubicBezTo>
                    <a:cubicBezTo>
                      <a:pt x="8822" y="1981"/>
                      <a:pt x="8803" y="1981"/>
                      <a:pt x="8785" y="1982"/>
                    </a:cubicBezTo>
                    <a:cubicBezTo>
                      <a:pt x="8830" y="1754"/>
                      <a:pt x="8830" y="1504"/>
                      <a:pt x="8739" y="1254"/>
                    </a:cubicBezTo>
                    <a:cubicBezTo>
                      <a:pt x="8541" y="683"/>
                      <a:pt x="8024" y="383"/>
                      <a:pt x="7500" y="383"/>
                    </a:cubicBezTo>
                    <a:cubicBezTo>
                      <a:pt x="7063" y="383"/>
                      <a:pt x="6620" y="592"/>
                      <a:pt x="6351" y="1026"/>
                    </a:cubicBezTo>
                    <a:cubicBezTo>
                      <a:pt x="6351" y="981"/>
                      <a:pt x="6351" y="935"/>
                      <a:pt x="6328" y="890"/>
                    </a:cubicBezTo>
                    <a:cubicBezTo>
                      <a:pt x="6111" y="292"/>
                      <a:pt x="5592" y="1"/>
                      <a:pt x="5075" y="1"/>
                    </a:cubicBezTo>
                    <a:close/>
                  </a:path>
                </a:pathLst>
              </a:custGeom>
              <a:solidFill>
                <a:srgbClr val="3A323D">
                  <a:alpha val="68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32"/>
          <p:cNvGrpSpPr/>
          <p:nvPr/>
        </p:nvGrpSpPr>
        <p:grpSpPr>
          <a:xfrm>
            <a:off x="944300" y="2668845"/>
            <a:ext cx="1257900" cy="2356464"/>
            <a:chOff x="1559300" y="2774050"/>
            <a:chExt cx="1257900" cy="2356464"/>
          </a:xfrm>
        </p:grpSpPr>
        <p:sp>
          <p:nvSpPr>
            <p:cNvPr id="557" name="Google Shape;557;p32"/>
            <p:cNvSpPr/>
            <p:nvPr/>
          </p:nvSpPr>
          <p:spPr>
            <a:xfrm>
              <a:off x="1559300" y="2774050"/>
              <a:ext cx="1257900" cy="1257900"/>
            </a:xfrm>
            <a:prstGeom prst="ellipse">
              <a:avLst/>
            </a:prstGeom>
            <a:gradFill>
              <a:gsLst>
                <a:gs pos="0">
                  <a:srgbClr val="FFDA59">
                    <a:alpha val="40000"/>
                  </a:srgbClr>
                </a:gs>
                <a:gs pos="50000">
                  <a:srgbClr val="FFDA59">
                    <a:alpha val="0"/>
                  </a:srgbClr>
                </a:gs>
                <a:gs pos="100000">
                  <a:srgbClr val="FFDA5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1883713" y="5020889"/>
              <a:ext cx="628000" cy="109624"/>
            </a:xfrm>
            <a:custGeom>
              <a:avLst/>
              <a:gdLst/>
              <a:ahLst/>
              <a:cxnLst/>
              <a:rect l="l" t="t" r="r" b="b"/>
              <a:pathLst>
                <a:path w="25120" h="6873" extrusionOk="0">
                  <a:moveTo>
                    <a:pt x="12383" y="151"/>
                  </a:moveTo>
                  <a:cubicBezTo>
                    <a:pt x="15876" y="342"/>
                    <a:pt x="23527" y="1008"/>
                    <a:pt x="24765" y="2056"/>
                  </a:cubicBezTo>
                  <a:cubicBezTo>
                    <a:pt x="26003" y="3104"/>
                    <a:pt x="23781" y="5770"/>
                    <a:pt x="19812" y="6437"/>
                  </a:cubicBezTo>
                  <a:cubicBezTo>
                    <a:pt x="15843" y="7104"/>
                    <a:pt x="3620" y="6977"/>
                    <a:pt x="953" y="6056"/>
                  </a:cubicBezTo>
                  <a:cubicBezTo>
                    <a:pt x="-1714" y="5135"/>
                    <a:pt x="1905" y="1897"/>
                    <a:pt x="3810" y="913"/>
                  </a:cubicBezTo>
                  <a:cubicBezTo>
                    <a:pt x="5715" y="-71"/>
                    <a:pt x="8891" y="-39"/>
                    <a:pt x="12383" y="151"/>
                  </a:cubicBezTo>
                  <a:close/>
                </a:path>
              </a:pathLst>
            </a:custGeom>
            <a:solidFill>
              <a:srgbClr val="3A323D">
                <a:alpha val="68820"/>
              </a:srgbClr>
            </a:solidFill>
            <a:ln>
              <a:noFill/>
            </a:ln>
          </p:spPr>
        </p:sp>
        <p:grpSp>
          <p:nvGrpSpPr>
            <p:cNvPr id="559" name="Google Shape;559;p32"/>
            <p:cNvGrpSpPr/>
            <p:nvPr/>
          </p:nvGrpSpPr>
          <p:grpSpPr>
            <a:xfrm>
              <a:off x="2012600" y="3208700"/>
              <a:ext cx="377175" cy="1869425"/>
              <a:chOff x="1906750" y="908575"/>
              <a:chExt cx="377175" cy="1869425"/>
            </a:xfrm>
          </p:grpSpPr>
          <p:sp>
            <p:nvSpPr>
              <p:cNvPr id="560" name="Google Shape;560;p32"/>
              <p:cNvSpPr/>
              <p:nvPr/>
            </p:nvSpPr>
            <p:spPr>
              <a:xfrm>
                <a:off x="1951725" y="1331025"/>
                <a:ext cx="267025" cy="1446975"/>
              </a:xfrm>
              <a:custGeom>
                <a:avLst/>
                <a:gdLst/>
                <a:ahLst/>
                <a:cxnLst/>
                <a:rect l="l" t="t" r="r" b="b"/>
                <a:pathLst>
                  <a:path w="10681" h="57879" extrusionOk="0">
                    <a:moveTo>
                      <a:pt x="4165" y="1"/>
                    </a:moveTo>
                    <a:lnTo>
                      <a:pt x="4165" y="55853"/>
                    </a:lnTo>
                    <a:lnTo>
                      <a:pt x="0" y="55853"/>
                    </a:lnTo>
                    <a:lnTo>
                      <a:pt x="0" y="57878"/>
                    </a:lnTo>
                    <a:lnTo>
                      <a:pt x="10681" y="57878"/>
                    </a:lnTo>
                    <a:lnTo>
                      <a:pt x="10681" y="55853"/>
                    </a:lnTo>
                    <a:lnTo>
                      <a:pt x="6502" y="55853"/>
                    </a:lnTo>
                    <a:lnTo>
                      <a:pt x="65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2055825" y="1249925"/>
                <a:ext cx="58825" cy="162575"/>
              </a:xfrm>
              <a:custGeom>
                <a:avLst/>
                <a:gdLst/>
                <a:ahLst/>
                <a:cxnLst/>
                <a:rect l="l" t="t" r="r" b="b"/>
                <a:pathLst>
                  <a:path w="2353" h="6503" extrusionOk="0">
                    <a:moveTo>
                      <a:pt x="1" y="1"/>
                    </a:moveTo>
                    <a:lnTo>
                      <a:pt x="1" y="6503"/>
                    </a:lnTo>
                    <a:cubicBezTo>
                      <a:pt x="227" y="6389"/>
                      <a:pt x="454" y="6304"/>
                      <a:pt x="681" y="6219"/>
                    </a:cubicBezTo>
                    <a:cubicBezTo>
                      <a:pt x="1117" y="6082"/>
                      <a:pt x="1572" y="6009"/>
                      <a:pt x="2030" y="6009"/>
                    </a:cubicBezTo>
                    <a:cubicBezTo>
                      <a:pt x="2137" y="6009"/>
                      <a:pt x="2245" y="6013"/>
                      <a:pt x="2352" y="6021"/>
                    </a:cubicBezTo>
                    <a:lnTo>
                      <a:pt x="23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1906750" y="908575"/>
                <a:ext cx="354850" cy="354850"/>
              </a:xfrm>
              <a:custGeom>
                <a:avLst/>
                <a:gdLst/>
                <a:ahLst/>
                <a:cxnLst/>
                <a:rect l="l" t="t" r="r" b="b"/>
                <a:pathLst>
                  <a:path w="14194" h="14194" extrusionOk="0">
                    <a:moveTo>
                      <a:pt x="7097" y="0"/>
                    </a:moveTo>
                    <a:cubicBezTo>
                      <a:pt x="3173" y="0"/>
                      <a:pt x="0" y="3173"/>
                      <a:pt x="0" y="7097"/>
                    </a:cubicBezTo>
                    <a:cubicBezTo>
                      <a:pt x="0" y="11020"/>
                      <a:pt x="3173" y="14193"/>
                      <a:pt x="7097" y="14193"/>
                    </a:cubicBezTo>
                    <a:cubicBezTo>
                      <a:pt x="11021" y="14193"/>
                      <a:pt x="14194" y="11020"/>
                      <a:pt x="14194" y="7097"/>
                    </a:cubicBezTo>
                    <a:cubicBezTo>
                      <a:pt x="14194" y="3173"/>
                      <a:pt x="11021" y="0"/>
                      <a:pt x="7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1928700" y="952125"/>
                <a:ext cx="355225" cy="311400"/>
              </a:xfrm>
              <a:custGeom>
                <a:avLst/>
                <a:gdLst/>
                <a:ahLst/>
                <a:cxnLst/>
                <a:rect l="l" t="t" r="r" b="b"/>
                <a:pathLst>
                  <a:path w="14209" h="12456" extrusionOk="0">
                    <a:moveTo>
                      <a:pt x="10865" y="0"/>
                    </a:moveTo>
                    <a:lnTo>
                      <a:pt x="10865" y="0"/>
                    </a:lnTo>
                    <a:cubicBezTo>
                      <a:pt x="11616" y="1388"/>
                      <a:pt x="12069" y="2918"/>
                      <a:pt x="11885" y="4519"/>
                    </a:cubicBezTo>
                    <a:cubicBezTo>
                      <a:pt x="11616" y="6870"/>
                      <a:pt x="10001" y="8825"/>
                      <a:pt x="7862" y="9717"/>
                    </a:cubicBezTo>
                    <a:cubicBezTo>
                      <a:pt x="6868" y="10130"/>
                      <a:pt x="5788" y="10335"/>
                      <a:pt x="4716" y="10335"/>
                    </a:cubicBezTo>
                    <a:cubicBezTo>
                      <a:pt x="2994" y="10335"/>
                      <a:pt x="1293" y="9807"/>
                      <a:pt x="1" y="8768"/>
                    </a:cubicBezTo>
                    <a:lnTo>
                      <a:pt x="1" y="8768"/>
                    </a:lnTo>
                    <a:cubicBezTo>
                      <a:pt x="1308" y="11156"/>
                      <a:pt x="3746" y="12456"/>
                      <a:pt x="6227" y="12456"/>
                    </a:cubicBezTo>
                    <a:cubicBezTo>
                      <a:pt x="7779" y="12456"/>
                      <a:pt x="9348" y="11947"/>
                      <a:pt x="10667" y="10879"/>
                    </a:cubicBezTo>
                    <a:cubicBezTo>
                      <a:pt x="14109" y="8103"/>
                      <a:pt x="14208" y="2904"/>
                      <a:pt x="10865" y="0"/>
                    </a:cubicBezTo>
                    <a:close/>
                  </a:path>
                </a:pathLst>
              </a:custGeom>
              <a:solidFill>
                <a:srgbClr val="3A323D">
                  <a:alpha val="294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1941800" y="937850"/>
                <a:ext cx="160450" cy="152150"/>
              </a:xfrm>
              <a:custGeom>
                <a:avLst/>
                <a:gdLst/>
                <a:ahLst/>
                <a:cxnLst/>
                <a:rect l="l" t="t" r="r" b="b"/>
                <a:pathLst>
                  <a:path w="6418" h="6086" extrusionOk="0">
                    <a:moveTo>
                      <a:pt x="3776" y="1"/>
                    </a:moveTo>
                    <a:cubicBezTo>
                      <a:pt x="2841" y="1"/>
                      <a:pt x="1834" y="489"/>
                      <a:pt x="1120" y="1393"/>
                    </a:cubicBezTo>
                    <a:cubicBezTo>
                      <a:pt x="1" y="2795"/>
                      <a:pt x="29" y="4693"/>
                      <a:pt x="1191" y="5600"/>
                    </a:cubicBezTo>
                    <a:cubicBezTo>
                      <a:pt x="1606" y="5928"/>
                      <a:pt x="2112" y="6085"/>
                      <a:pt x="2643" y="6085"/>
                    </a:cubicBezTo>
                    <a:cubicBezTo>
                      <a:pt x="3577" y="6085"/>
                      <a:pt x="4585" y="5597"/>
                      <a:pt x="5298" y="4693"/>
                    </a:cubicBezTo>
                    <a:cubicBezTo>
                      <a:pt x="6417" y="3277"/>
                      <a:pt x="6375" y="1393"/>
                      <a:pt x="5228" y="486"/>
                    </a:cubicBezTo>
                    <a:cubicBezTo>
                      <a:pt x="4812" y="158"/>
                      <a:pt x="4306" y="1"/>
                      <a:pt x="3776" y="1"/>
                    </a:cubicBezTo>
                    <a:close/>
                  </a:path>
                </a:pathLst>
              </a:custGeom>
              <a:solidFill>
                <a:srgbClr val="F5FBFC">
                  <a:alpha val="5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2020075" y="1249925"/>
                <a:ext cx="129975" cy="108050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4322" extrusionOk="0">
                    <a:moveTo>
                      <a:pt x="0" y="1"/>
                    </a:moveTo>
                    <a:lnTo>
                      <a:pt x="581" y="4321"/>
                    </a:lnTo>
                    <a:lnTo>
                      <a:pt x="4618" y="4321"/>
                    </a:lnTo>
                    <a:lnTo>
                      <a:pt x="51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417036" y="371075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STATEMENT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7" name="Google Shape;847;p36"/>
          <p:cNvSpPr txBox="1">
            <a:spLocks/>
          </p:cNvSpPr>
          <p:nvPr/>
        </p:nvSpPr>
        <p:spPr>
          <a:xfrm>
            <a:off x="726128" y="1755675"/>
            <a:ext cx="3798252" cy="221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Multi server single queue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Batch system processing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Multiple batches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Uniform service time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Google Shape;847;p36"/>
          <p:cNvSpPr txBox="1">
            <a:spLocks/>
          </p:cNvSpPr>
          <p:nvPr/>
        </p:nvSpPr>
        <p:spPr>
          <a:xfrm>
            <a:off x="5048518" y="1755675"/>
            <a:ext cx="3728435" cy="2919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Events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Arrival Event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Departure Event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Load Event	</a:t>
            </a:r>
          </a:p>
          <a:p>
            <a:pPr marL="285750" lvl="3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lvl="5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Google Shape;847;p36"/>
          <p:cNvSpPr txBox="1">
            <a:spLocks/>
          </p:cNvSpPr>
          <p:nvPr/>
        </p:nvSpPr>
        <p:spPr>
          <a:xfrm>
            <a:off x="2491469" y="1025873"/>
            <a:ext cx="3973725" cy="526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en-US" sz="2000" b="1" dirty="0">
                <a:solidFill>
                  <a:schemeClr val="bg2"/>
                </a:solidFill>
              </a:rPr>
              <a:t>Cable car</a:t>
            </a:r>
          </a:p>
        </p:txBody>
      </p:sp>
    </p:spTree>
    <p:extLst>
      <p:ext uri="{BB962C8B-B14F-4D97-AF65-F5344CB8AC3E}">
        <p14:creationId xmlns:p14="http://schemas.microsoft.com/office/powerpoint/2010/main" val="87646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417036" y="371075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STATEMENT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7" name="Google Shape;847;p36"/>
          <p:cNvSpPr txBox="1">
            <a:spLocks/>
          </p:cNvSpPr>
          <p:nvPr/>
        </p:nvSpPr>
        <p:spPr>
          <a:xfrm>
            <a:off x="726128" y="1755675"/>
            <a:ext cx="3798252" cy="221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Multi server single queue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Batch system processing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Multiple batches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Uniform service time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Google Shape;847;p36"/>
          <p:cNvSpPr txBox="1">
            <a:spLocks/>
          </p:cNvSpPr>
          <p:nvPr/>
        </p:nvSpPr>
        <p:spPr>
          <a:xfrm>
            <a:off x="5048518" y="1755675"/>
            <a:ext cx="3728435" cy="2919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Events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Arrival Event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Departure Event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Load Event	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Google Shape;847;p36"/>
          <p:cNvSpPr txBox="1">
            <a:spLocks/>
          </p:cNvSpPr>
          <p:nvPr/>
        </p:nvSpPr>
        <p:spPr>
          <a:xfrm>
            <a:off x="2491469" y="1025873"/>
            <a:ext cx="3973725" cy="526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en-US" sz="2000" b="1" dirty="0">
                <a:solidFill>
                  <a:schemeClr val="bg2"/>
                </a:solidFill>
              </a:rPr>
              <a:t>Haunted Tunnel</a:t>
            </a:r>
          </a:p>
        </p:txBody>
      </p:sp>
    </p:spTree>
    <p:extLst>
      <p:ext uri="{BB962C8B-B14F-4D97-AF65-F5344CB8AC3E}">
        <p14:creationId xmlns:p14="http://schemas.microsoft.com/office/powerpoint/2010/main" val="84177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417036" y="371075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STATEMENT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7" name="Google Shape;847;p36"/>
          <p:cNvSpPr txBox="1">
            <a:spLocks/>
          </p:cNvSpPr>
          <p:nvPr/>
        </p:nvSpPr>
        <p:spPr>
          <a:xfrm>
            <a:off x="726128" y="1755675"/>
            <a:ext cx="3798252" cy="221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Single server single queue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Immediate system processing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Normal service time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Google Shape;847;p36"/>
          <p:cNvSpPr txBox="1">
            <a:spLocks/>
          </p:cNvSpPr>
          <p:nvPr/>
        </p:nvSpPr>
        <p:spPr>
          <a:xfrm>
            <a:off x="5048518" y="1755675"/>
            <a:ext cx="3728435" cy="2919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Events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Arrival Event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Departure Event	</a:t>
            </a:r>
          </a:p>
          <a:p>
            <a:pPr marL="285750" lvl="3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lvl="5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Google Shape;847;p36"/>
          <p:cNvSpPr txBox="1">
            <a:spLocks/>
          </p:cNvSpPr>
          <p:nvPr/>
        </p:nvSpPr>
        <p:spPr>
          <a:xfrm>
            <a:off x="2491469" y="1025873"/>
            <a:ext cx="4025241" cy="729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en-US" sz="2000" b="1" dirty="0">
                <a:solidFill>
                  <a:schemeClr val="bg2"/>
                </a:solidFill>
              </a:rPr>
              <a:t>Local North / South Ticket Counter</a:t>
            </a:r>
          </a:p>
        </p:txBody>
      </p:sp>
    </p:spTree>
    <p:extLst>
      <p:ext uri="{BB962C8B-B14F-4D97-AF65-F5344CB8AC3E}">
        <p14:creationId xmlns:p14="http://schemas.microsoft.com/office/powerpoint/2010/main" val="23544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417036" y="371075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STATEMENT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7" name="Google Shape;847;p36"/>
          <p:cNvSpPr txBox="1">
            <a:spLocks/>
          </p:cNvSpPr>
          <p:nvPr/>
        </p:nvSpPr>
        <p:spPr>
          <a:xfrm>
            <a:off x="726128" y="1755675"/>
            <a:ext cx="3798252" cy="221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Single server single queue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Immediate system processing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Normal service time</a:t>
            </a:r>
          </a:p>
        </p:txBody>
      </p:sp>
      <p:sp>
        <p:nvSpPr>
          <p:cNvPr id="10" name="Google Shape;847;p36"/>
          <p:cNvSpPr txBox="1">
            <a:spLocks/>
          </p:cNvSpPr>
          <p:nvPr/>
        </p:nvSpPr>
        <p:spPr>
          <a:xfrm>
            <a:off x="5048518" y="1755675"/>
            <a:ext cx="3728435" cy="2919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Events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Arrival Event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Departure Event	</a:t>
            </a:r>
          </a:p>
          <a:p>
            <a:pPr marL="285750" lvl="3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lvl="5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Google Shape;847;p36"/>
          <p:cNvSpPr txBox="1">
            <a:spLocks/>
          </p:cNvSpPr>
          <p:nvPr/>
        </p:nvSpPr>
        <p:spPr>
          <a:xfrm>
            <a:off x="2491469" y="1025873"/>
            <a:ext cx="4025241" cy="729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en-US" sz="2000" b="1" dirty="0">
                <a:solidFill>
                  <a:schemeClr val="bg2"/>
                </a:solidFill>
              </a:rPr>
              <a:t>Food System</a:t>
            </a:r>
          </a:p>
        </p:txBody>
      </p:sp>
    </p:spTree>
    <p:extLst>
      <p:ext uri="{BB962C8B-B14F-4D97-AF65-F5344CB8AC3E}">
        <p14:creationId xmlns:p14="http://schemas.microsoft.com/office/powerpoint/2010/main" val="96772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9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dk2"/>
                </a:solidFill>
              </a:rPr>
              <a:t>GOALS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3" name="Google Shape;1223;p39"/>
          <p:cNvSpPr txBox="1">
            <a:spLocks noGrp="1"/>
          </p:cNvSpPr>
          <p:nvPr>
            <p:ph type="subTitle" idx="1"/>
          </p:nvPr>
        </p:nvSpPr>
        <p:spPr>
          <a:xfrm>
            <a:off x="831415" y="2572751"/>
            <a:ext cx="2470200" cy="8617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Maximize Revenue Generation</a:t>
            </a:r>
            <a:endParaRPr dirty="0"/>
          </a:p>
        </p:txBody>
      </p:sp>
      <p:sp>
        <p:nvSpPr>
          <p:cNvPr id="1224" name="Google Shape;1224;p39"/>
          <p:cNvSpPr txBox="1">
            <a:spLocks noGrp="1"/>
          </p:cNvSpPr>
          <p:nvPr>
            <p:ph type="subTitle" idx="3"/>
          </p:nvPr>
        </p:nvSpPr>
        <p:spPr>
          <a:xfrm>
            <a:off x="5960550" y="2529909"/>
            <a:ext cx="2470200" cy="1072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Improve Crowd Sentiment</a:t>
            </a:r>
            <a:endParaRPr dirty="0"/>
          </a:p>
        </p:txBody>
      </p:sp>
      <p:sp>
        <p:nvSpPr>
          <p:cNvPr id="1226" name="Google Shape;1226;p39"/>
          <p:cNvSpPr txBox="1">
            <a:spLocks noGrp="1"/>
          </p:cNvSpPr>
          <p:nvPr>
            <p:ph type="subTitle" idx="5"/>
          </p:nvPr>
        </p:nvSpPr>
        <p:spPr>
          <a:xfrm>
            <a:off x="3343604" y="2572751"/>
            <a:ext cx="2470200" cy="9877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Enhance Visitor Experience</a:t>
            </a:r>
            <a:endParaRPr dirty="0"/>
          </a:p>
        </p:txBody>
      </p:sp>
      <p:sp>
        <p:nvSpPr>
          <p:cNvPr id="1228" name="Google Shape;1228;p39"/>
          <p:cNvSpPr/>
          <p:nvPr/>
        </p:nvSpPr>
        <p:spPr>
          <a:xfrm>
            <a:off x="1685039" y="1766973"/>
            <a:ext cx="817800" cy="81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39"/>
          <p:cNvSpPr/>
          <p:nvPr/>
        </p:nvSpPr>
        <p:spPr>
          <a:xfrm>
            <a:off x="4127807" y="1754951"/>
            <a:ext cx="817800" cy="81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9"/>
          <p:cNvSpPr/>
          <p:nvPr/>
        </p:nvSpPr>
        <p:spPr>
          <a:xfrm>
            <a:off x="6856676" y="1754951"/>
            <a:ext cx="817800" cy="81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1" name="Google Shape;1231;p39"/>
          <p:cNvGrpSpPr/>
          <p:nvPr/>
        </p:nvGrpSpPr>
        <p:grpSpPr>
          <a:xfrm>
            <a:off x="1924289" y="2050015"/>
            <a:ext cx="339306" cy="251698"/>
            <a:chOff x="2678275" y="2090100"/>
            <a:chExt cx="481900" cy="357475"/>
          </a:xfrm>
        </p:grpSpPr>
        <p:sp>
          <p:nvSpPr>
            <p:cNvPr id="1232" name="Google Shape;1232;p39"/>
            <p:cNvSpPr/>
            <p:nvPr/>
          </p:nvSpPr>
          <p:spPr>
            <a:xfrm>
              <a:off x="289945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3" y="1"/>
                  </a:moveTo>
                  <a:cubicBezTo>
                    <a:pt x="356" y="1"/>
                    <a:pt x="1" y="353"/>
                    <a:pt x="1" y="790"/>
                  </a:cubicBezTo>
                  <a:cubicBezTo>
                    <a:pt x="1" y="1226"/>
                    <a:pt x="356" y="1581"/>
                    <a:pt x="793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3"/>
                    <a:pt x="1227" y="1"/>
                    <a:pt x="7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309240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0" y="1"/>
                  </a:moveTo>
                  <a:cubicBezTo>
                    <a:pt x="353" y="1"/>
                    <a:pt x="1" y="353"/>
                    <a:pt x="1" y="790"/>
                  </a:cubicBezTo>
                  <a:cubicBezTo>
                    <a:pt x="1" y="1226"/>
                    <a:pt x="353" y="1581"/>
                    <a:pt x="790" y="1581"/>
                  </a:cubicBezTo>
                  <a:cubicBezTo>
                    <a:pt x="1226" y="1581"/>
                    <a:pt x="1582" y="1226"/>
                    <a:pt x="1582" y="790"/>
                  </a:cubicBezTo>
                  <a:cubicBezTo>
                    <a:pt x="1582" y="353"/>
                    <a:pt x="1226" y="1"/>
                    <a:pt x="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2678350" y="2389425"/>
              <a:ext cx="481825" cy="58150"/>
            </a:xfrm>
            <a:custGeom>
              <a:avLst/>
              <a:gdLst/>
              <a:ahLst/>
              <a:cxnLst/>
              <a:rect l="l" t="t" r="r" b="b"/>
              <a:pathLst>
                <a:path w="19273" h="2326" extrusionOk="0">
                  <a:moveTo>
                    <a:pt x="1" y="1"/>
                  </a:moveTo>
                  <a:lnTo>
                    <a:pt x="1" y="1759"/>
                  </a:lnTo>
                  <a:cubicBezTo>
                    <a:pt x="1" y="2072"/>
                    <a:pt x="251" y="2325"/>
                    <a:pt x="564" y="2325"/>
                  </a:cubicBezTo>
                  <a:lnTo>
                    <a:pt x="18707" y="2325"/>
                  </a:lnTo>
                  <a:cubicBezTo>
                    <a:pt x="19020" y="2325"/>
                    <a:pt x="19273" y="2072"/>
                    <a:pt x="19273" y="1759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270660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89" y="1"/>
                  </a:moveTo>
                  <a:cubicBezTo>
                    <a:pt x="352" y="1"/>
                    <a:pt x="0" y="353"/>
                    <a:pt x="0" y="790"/>
                  </a:cubicBezTo>
                  <a:cubicBezTo>
                    <a:pt x="0" y="1226"/>
                    <a:pt x="352" y="1581"/>
                    <a:pt x="789" y="1581"/>
                  </a:cubicBezTo>
                  <a:cubicBezTo>
                    <a:pt x="1226" y="1581"/>
                    <a:pt x="1581" y="1226"/>
                    <a:pt x="1581" y="790"/>
                  </a:cubicBezTo>
                  <a:cubicBezTo>
                    <a:pt x="1581" y="353"/>
                    <a:pt x="1226" y="1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2678275" y="2090100"/>
              <a:ext cx="481900" cy="271125"/>
            </a:xfrm>
            <a:custGeom>
              <a:avLst/>
              <a:gdLst/>
              <a:ahLst/>
              <a:cxnLst/>
              <a:rect l="l" t="t" r="r" b="b"/>
              <a:pathLst>
                <a:path w="19276" h="10845" extrusionOk="0">
                  <a:moveTo>
                    <a:pt x="9638" y="5229"/>
                  </a:moveTo>
                  <a:cubicBezTo>
                    <a:pt x="9885" y="5229"/>
                    <a:pt x="10134" y="5277"/>
                    <a:pt x="10372" y="5376"/>
                  </a:cubicBezTo>
                  <a:cubicBezTo>
                    <a:pt x="11091" y="5674"/>
                    <a:pt x="11558" y="6373"/>
                    <a:pt x="11558" y="7150"/>
                  </a:cubicBezTo>
                  <a:cubicBezTo>
                    <a:pt x="11558" y="8209"/>
                    <a:pt x="10697" y="9068"/>
                    <a:pt x="9640" y="9071"/>
                  </a:cubicBezTo>
                  <a:cubicBezTo>
                    <a:pt x="8863" y="9071"/>
                    <a:pt x="8161" y="8601"/>
                    <a:pt x="7866" y="7884"/>
                  </a:cubicBezTo>
                  <a:cubicBezTo>
                    <a:pt x="7568" y="7168"/>
                    <a:pt x="7731" y="6343"/>
                    <a:pt x="8282" y="5791"/>
                  </a:cubicBezTo>
                  <a:cubicBezTo>
                    <a:pt x="8648" y="5425"/>
                    <a:pt x="9139" y="5229"/>
                    <a:pt x="9638" y="5229"/>
                  </a:cubicBezTo>
                  <a:close/>
                  <a:moveTo>
                    <a:pt x="571" y="1"/>
                  </a:moveTo>
                  <a:cubicBezTo>
                    <a:pt x="281" y="1"/>
                    <a:pt x="3" y="226"/>
                    <a:pt x="1" y="567"/>
                  </a:cubicBezTo>
                  <a:lnTo>
                    <a:pt x="1" y="7150"/>
                  </a:lnTo>
                  <a:cubicBezTo>
                    <a:pt x="1" y="6373"/>
                    <a:pt x="471" y="5674"/>
                    <a:pt x="1187" y="5376"/>
                  </a:cubicBezTo>
                  <a:cubicBezTo>
                    <a:pt x="1425" y="5277"/>
                    <a:pt x="1674" y="5229"/>
                    <a:pt x="1921" y="5229"/>
                  </a:cubicBezTo>
                  <a:cubicBezTo>
                    <a:pt x="2420" y="5229"/>
                    <a:pt x="2912" y="5425"/>
                    <a:pt x="3280" y="5791"/>
                  </a:cubicBezTo>
                  <a:cubicBezTo>
                    <a:pt x="3828" y="6343"/>
                    <a:pt x="3994" y="7168"/>
                    <a:pt x="3696" y="7884"/>
                  </a:cubicBezTo>
                  <a:cubicBezTo>
                    <a:pt x="3398" y="8601"/>
                    <a:pt x="2699" y="9071"/>
                    <a:pt x="1922" y="9071"/>
                  </a:cubicBezTo>
                  <a:cubicBezTo>
                    <a:pt x="862" y="9068"/>
                    <a:pt x="4" y="8209"/>
                    <a:pt x="1" y="7150"/>
                  </a:cubicBezTo>
                  <a:lnTo>
                    <a:pt x="1" y="10844"/>
                  </a:lnTo>
                  <a:lnTo>
                    <a:pt x="19276" y="10844"/>
                  </a:lnTo>
                  <a:lnTo>
                    <a:pt x="19276" y="7150"/>
                  </a:lnTo>
                  <a:cubicBezTo>
                    <a:pt x="19276" y="7926"/>
                    <a:pt x="18806" y="8625"/>
                    <a:pt x="18089" y="8923"/>
                  </a:cubicBezTo>
                  <a:cubicBezTo>
                    <a:pt x="17852" y="9022"/>
                    <a:pt x="17603" y="9070"/>
                    <a:pt x="17356" y="9070"/>
                  </a:cubicBezTo>
                  <a:cubicBezTo>
                    <a:pt x="16857" y="9070"/>
                    <a:pt x="16365" y="8874"/>
                    <a:pt x="15997" y="8508"/>
                  </a:cubicBezTo>
                  <a:cubicBezTo>
                    <a:pt x="15449" y="7957"/>
                    <a:pt x="15283" y="7131"/>
                    <a:pt x="15581" y="6415"/>
                  </a:cubicBezTo>
                  <a:cubicBezTo>
                    <a:pt x="15879" y="5698"/>
                    <a:pt x="16578" y="5231"/>
                    <a:pt x="17355" y="5231"/>
                  </a:cubicBezTo>
                  <a:cubicBezTo>
                    <a:pt x="18415" y="5231"/>
                    <a:pt x="19273" y="6090"/>
                    <a:pt x="19276" y="7150"/>
                  </a:cubicBezTo>
                  <a:lnTo>
                    <a:pt x="19276" y="567"/>
                  </a:lnTo>
                  <a:cubicBezTo>
                    <a:pt x="19276" y="341"/>
                    <a:pt x="19137" y="133"/>
                    <a:pt x="18927" y="46"/>
                  </a:cubicBezTo>
                  <a:cubicBezTo>
                    <a:pt x="18857" y="17"/>
                    <a:pt x="18783" y="2"/>
                    <a:pt x="18709" y="2"/>
                  </a:cubicBezTo>
                  <a:cubicBezTo>
                    <a:pt x="18564" y="2"/>
                    <a:pt x="18420" y="58"/>
                    <a:pt x="18312" y="166"/>
                  </a:cubicBezTo>
                  <a:lnTo>
                    <a:pt x="14783" y="3641"/>
                  </a:lnTo>
                  <a:lnTo>
                    <a:pt x="9971" y="112"/>
                  </a:lnTo>
                  <a:cubicBezTo>
                    <a:pt x="9871" y="38"/>
                    <a:pt x="9754" y="1"/>
                    <a:pt x="9636" y="1"/>
                  </a:cubicBezTo>
                  <a:cubicBezTo>
                    <a:pt x="9517" y="1"/>
                    <a:pt x="9397" y="39"/>
                    <a:pt x="9297" y="115"/>
                  </a:cubicBezTo>
                  <a:lnTo>
                    <a:pt x="4656" y="3641"/>
                  </a:lnTo>
                  <a:lnTo>
                    <a:pt x="952" y="154"/>
                  </a:lnTo>
                  <a:cubicBezTo>
                    <a:pt x="840" y="48"/>
                    <a:pt x="704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7" name="Google Shape;1237;p39"/>
          <p:cNvGrpSpPr/>
          <p:nvPr/>
        </p:nvGrpSpPr>
        <p:grpSpPr>
          <a:xfrm>
            <a:off x="7095941" y="2034688"/>
            <a:ext cx="339253" cy="258369"/>
            <a:chOff x="3271200" y="3863875"/>
            <a:chExt cx="481825" cy="366950"/>
          </a:xfrm>
        </p:grpSpPr>
        <p:sp>
          <p:nvSpPr>
            <p:cNvPr id="1238" name="Google Shape;1238;p39"/>
            <p:cNvSpPr/>
            <p:nvPr/>
          </p:nvSpPr>
          <p:spPr>
            <a:xfrm>
              <a:off x="3271200" y="3920350"/>
              <a:ext cx="283225" cy="310475"/>
            </a:xfrm>
            <a:custGeom>
              <a:avLst/>
              <a:gdLst/>
              <a:ahLst/>
              <a:cxnLst/>
              <a:rect l="l" t="t" r="r" b="b"/>
              <a:pathLst>
                <a:path w="11329" h="12419" extrusionOk="0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3526175" y="3863875"/>
              <a:ext cx="226850" cy="310575"/>
            </a:xfrm>
            <a:custGeom>
              <a:avLst/>
              <a:gdLst/>
              <a:ahLst/>
              <a:cxnLst/>
              <a:rect l="l" t="t" r="r" b="b"/>
              <a:pathLst>
                <a:path w="9074" h="12423" extrusionOk="0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40" name="Google Shape;1240;p39"/>
          <p:cNvGrpSpPr/>
          <p:nvPr/>
        </p:nvGrpSpPr>
        <p:grpSpPr>
          <a:xfrm>
            <a:off x="4366419" y="1994219"/>
            <a:ext cx="340573" cy="339271"/>
            <a:chOff x="898875" y="4399275"/>
            <a:chExt cx="483700" cy="481850"/>
          </a:xfrm>
        </p:grpSpPr>
        <p:sp>
          <p:nvSpPr>
            <p:cNvPr id="1241" name="Google Shape;1241;p39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0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</a:t>
            </a:r>
            <a:r>
              <a:rPr lang="en" dirty="0">
                <a:solidFill>
                  <a:schemeClr val="dk2"/>
                </a:solidFill>
              </a:rPr>
              <a:t> OBJECTIVES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8" name="Google Shape;847;p36"/>
          <p:cNvSpPr txBox="1">
            <a:spLocks/>
          </p:cNvSpPr>
          <p:nvPr/>
        </p:nvSpPr>
        <p:spPr>
          <a:xfrm>
            <a:off x="713225" y="1239252"/>
            <a:ext cx="3281259" cy="1888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/>
                </a:solidFill>
              </a:rPr>
              <a:t>Waiting time analysis</a:t>
            </a:r>
            <a:endParaRPr lang="en-US" sz="1800" b="1" dirty="0">
              <a:solidFill>
                <a:schemeClr val="bg2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Delay at ticket counter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Delay in ride queues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Delay in ride service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Average delay at ticket counter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Average delay in ride queues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Average delay in ride service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Google Shape;847;p36"/>
          <p:cNvSpPr txBox="1">
            <a:spLocks/>
          </p:cNvSpPr>
          <p:nvPr/>
        </p:nvSpPr>
        <p:spPr>
          <a:xfrm>
            <a:off x="4739793" y="1239252"/>
            <a:ext cx="3281259" cy="1888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/>
                </a:solidFill>
              </a:rPr>
              <a:t>Sentiment analysis</a:t>
            </a:r>
            <a:endParaRPr lang="en-US" sz="1800" b="1" dirty="0">
              <a:solidFill>
                <a:schemeClr val="bg2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Visitor feedback on rides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Average visitor feedback on rides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Overall theme park review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Google Shape;847;p36"/>
          <p:cNvSpPr txBox="1">
            <a:spLocks/>
          </p:cNvSpPr>
          <p:nvPr/>
        </p:nvSpPr>
        <p:spPr>
          <a:xfrm>
            <a:off x="4739793" y="3003883"/>
            <a:ext cx="3281259" cy="1888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/>
                </a:solidFill>
              </a:rPr>
              <a:t>Revenue analysis</a:t>
            </a:r>
            <a:endParaRPr lang="en-US" sz="1800" b="1" dirty="0">
              <a:solidFill>
                <a:schemeClr val="bg2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Maintenance cost vs Total income</a:t>
            </a:r>
          </a:p>
          <a:p>
            <a:pPr>
              <a:buClr>
                <a:schemeClr val="accent2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87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-1231484" y="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BASIC </a:t>
            </a: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SYSTEM</a:t>
            </a:r>
            <a:r>
              <a:rPr lang="en-US" dirty="0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lang="en" dirty="0"/>
              <a:t>DESIGN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7" y="613825"/>
            <a:ext cx="5437500" cy="427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7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-1367729" y="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CONCEPTUAL </a:t>
            </a: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MODEL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5" name="Google Shape;847;p36">
            <a:extLst>
              <a:ext uri="{FF2B5EF4-FFF2-40B4-BE49-F238E27FC236}">
                <a16:creationId xmlns:a16="http://schemas.microsoft.com/office/drawing/2014/main" xmlns="" id="{434B88D0-068B-4547-8507-2258BB8C59B5}"/>
              </a:ext>
            </a:extLst>
          </p:cNvPr>
          <p:cNvSpPr txBox="1">
            <a:spLocks/>
          </p:cNvSpPr>
          <p:nvPr/>
        </p:nvSpPr>
        <p:spPr>
          <a:xfrm>
            <a:off x="1150777" y="1775581"/>
            <a:ext cx="3022461" cy="1062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State Variables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Status, </a:t>
            </a:r>
            <a:r>
              <a:rPr lang="en-US" sz="1300" dirty="0" err="1">
                <a:solidFill>
                  <a:schemeClr val="tx1"/>
                </a:solidFill>
              </a:rPr>
              <a:t>s</a:t>
            </a:r>
            <a:r>
              <a:rPr lang="en-US" sz="1300" baseline="-25000" dirty="0" err="1">
                <a:solidFill>
                  <a:schemeClr val="tx1"/>
                </a:solidFill>
              </a:rPr>
              <a:t>i</a:t>
            </a:r>
            <a:endParaRPr lang="en-US" sz="13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Queue Length, q</a:t>
            </a:r>
            <a:r>
              <a:rPr lang="en-US" sz="1300" baseline="-25000" dirty="0">
                <a:solidFill>
                  <a:schemeClr val="tx1"/>
                </a:solidFill>
              </a:rPr>
              <a:t>i</a:t>
            </a:r>
          </a:p>
          <a:p>
            <a:pPr>
              <a:buClr>
                <a:schemeClr val="accent2"/>
              </a:buClr>
            </a:pPr>
            <a:r>
              <a:rPr lang="en-US" i="1" baseline="-25000" dirty="0">
                <a:solidFill>
                  <a:schemeClr val="tx1"/>
                </a:solidFill>
              </a:rPr>
              <a:t>where, </a:t>
            </a:r>
            <a:r>
              <a:rPr lang="en-US" i="1" baseline="-25000" dirty="0" err="1">
                <a:solidFill>
                  <a:schemeClr val="tx1"/>
                </a:solidFill>
              </a:rPr>
              <a:t>i</a:t>
            </a:r>
            <a:r>
              <a:rPr lang="en-US" i="1" baseline="-25000" dirty="0">
                <a:solidFill>
                  <a:schemeClr val="tx1"/>
                </a:solidFill>
              </a:rPr>
              <a:t> = 0, 1, 2, 3 and N = 4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" name="Google Shape;847;p36">
            <a:extLst>
              <a:ext uri="{FF2B5EF4-FFF2-40B4-BE49-F238E27FC236}">
                <a16:creationId xmlns:a16="http://schemas.microsoft.com/office/drawing/2014/main" xmlns="" id="{C4B3EC94-95B8-4983-B7F3-6D74206737E6}"/>
              </a:ext>
            </a:extLst>
          </p:cNvPr>
          <p:cNvSpPr txBox="1">
            <a:spLocks/>
          </p:cNvSpPr>
          <p:nvPr/>
        </p:nvSpPr>
        <p:spPr>
          <a:xfrm>
            <a:off x="776274" y="702756"/>
            <a:ext cx="7171405" cy="743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Londrina Solid"/>
                <a:sym typeface="Londrina Solid"/>
              </a:rPr>
              <a:t>Ticket Counter Systems: 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solidFill>
                  <a:schemeClr val="tx1"/>
                </a:solidFill>
                <a:latin typeface="Londrina Solid"/>
                <a:sym typeface="Londrina Solid"/>
              </a:rPr>
              <a:t>Entrance Ticket Counter 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Google Shape;847;p36">
            <a:extLst>
              <a:ext uri="{FF2B5EF4-FFF2-40B4-BE49-F238E27FC236}">
                <a16:creationId xmlns:a16="http://schemas.microsoft.com/office/drawing/2014/main" xmlns="" id="{CF5F8270-3AFB-40AE-B8C7-362235182EE2}"/>
              </a:ext>
            </a:extLst>
          </p:cNvPr>
          <p:cNvSpPr txBox="1">
            <a:spLocks/>
          </p:cNvSpPr>
          <p:nvPr/>
        </p:nvSpPr>
        <p:spPr>
          <a:xfrm>
            <a:off x="1150778" y="2837941"/>
            <a:ext cx="3287175" cy="1273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Events</a:t>
            </a:r>
            <a:endParaRPr lang="en-US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Arrival Event </a:t>
            </a:r>
            <a:r>
              <a:rPr lang="en-US" sz="1100" i="1" dirty="0">
                <a:solidFill>
                  <a:schemeClr val="tx1"/>
                </a:solidFill>
              </a:rPr>
              <a:t>(arrival of a visitors)</a:t>
            </a:r>
            <a:endParaRPr lang="en-US" sz="13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Departure Event </a:t>
            </a:r>
            <a:r>
              <a:rPr lang="en-US" sz="1100" i="1" dirty="0">
                <a:solidFill>
                  <a:schemeClr val="tx1"/>
                </a:solidFill>
              </a:rPr>
              <a:t>(departure of a visitors)</a:t>
            </a:r>
            <a:endParaRPr lang="en-US" sz="11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Jockey Event </a:t>
            </a:r>
            <a:r>
              <a:rPr lang="en-US" sz="1100" i="1" dirty="0">
                <a:solidFill>
                  <a:schemeClr val="tx1"/>
                </a:solidFill>
              </a:rPr>
              <a:t>(jockey of a visitor to other queue)</a:t>
            </a:r>
            <a:endParaRPr lang="en-US" sz="11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4" name="Google Shape;847;p36">
            <a:extLst>
              <a:ext uri="{FF2B5EF4-FFF2-40B4-BE49-F238E27FC236}">
                <a16:creationId xmlns:a16="http://schemas.microsoft.com/office/drawing/2014/main" xmlns="" id="{D7CD54A9-B6C3-4B3D-AD7F-B89F171CFFE4}"/>
              </a:ext>
            </a:extLst>
          </p:cNvPr>
          <p:cNvSpPr txBox="1">
            <a:spLocks/>
          </p:cNvSpPr>
          <p:nvPr/>
        </p:nvSpPr>
        <p:spPr>
          <a:xfrm>
            <a:off x="4447373" y="1775582"/>
            <a:ext cx="3792522" cy="1062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Input Variables</a:t>
            </a:r>
            <a:endParaRPr lang="en-US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Departure Mean, </a:t>
            </a:r>
            <a:r>
              <a:rPr lang="en-US" sz="1300" dirty="0" err="1">
                <a:solidFill>
                  <a:schemeClr val="tx1"/>
                </a:solidFill>
              </a:rPr>
              <a:t>dm</a:t>
            </a:r>
            <a:r>
              <a:rPr lang="en-US" sz="1300" baseline="-25000" dirty="0" err="1">
                <a:solidFill>
                  <a:schemeClr val="tx1"/>
                </a:solidFill>
              </a:rPr>
              <a:t>i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050" i="1" dirty="0">
                <a:solidFill>
                  <a:schemeClr val="tx1"/>
                </a:solidFill>
              </a:rPr>
              <a:t>(exponential random variate)</a:t>
            </a:r>
            <a:endParaRPr lang="en-US" sz="1100" i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74CC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1" u="none" strike="noStrike" kern="0" cap="none" spc="0" normalizeH="0" baseline="-25000" noProof="0" dirty="0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where, </a:t>
            </a:r>
            <a:r>
              <a:rPr kumimoji="0" lang="en-US" sz="1400" b="0" i="1" u="none" strike="noStrike" kern="0" cap="none" spc="0" normalizeH="0" baseline="-25000" noProof="0" dirty="0" err="1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</a:t>
            </a:r>
            <a:r>
              <a:rPr kumimoji="0" lang="en-US" sz="1400" b="0" i="1" u="none" strike="noStrike" kern="0" cap="none" spc="0" normalizeH="0" baseline="-25000" noProof="0" dirty="0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0, 1, 2, 3 and N = 4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rgbClr val="F5FBFC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050" i="1" dirty="0">
              <a:solidFill>
                <a:schemeClr val="tx1"/>
              </a:solidFill>
            </a:endParaRPr>
          </a:p>
        </p:txBody>
      </p:sp>
      <p:sp>
        <p:nvSpPr>
          <p:cNvPr id="15" name="Google Shape;847;p36">
            <a:extLst>
              <a:ext uri="{FF2B5EF4-FFF2-40B4-BE49-F238E27FC236}">
                <a16:creationId xmlns:a16="http://schemas.microsoft.com/office/drawing/2014/main" xmlns="" id="{181653DF-FEB8-4FAE-A3A7-455CAECCB993}"/>
              </a:ext>
            </a:extLst>
          </p:cNvPr>
          <p:cNvSpPr txBox="1">
            <a:spLocks/>
          </p:cNvSpPr>
          <p:nvPr/>
        </p:nvSpPr>
        <p:spPr>
          <a:xfrm>
            <a:off x="4437953" y="2837941"/>
            <a:ext cx="3287175" cy="1602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Output Variables</a:t>
            </a:r>
            <a:endParaRPr lang="en-US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Total Waiting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Average Waiting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Total Visitor-Queue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Average Visitor-Queue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Total Visitor-System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Average Visitor-System Time</a:t>
            </a:r>
          </a:p>
        </p:txBody>
      </p:sp>
    </p:spTree>
    <p:extLst>
      <p:ext uri="{BB962C8B-B14F-4D97-AF65-F5344CB8AC3E}">
        <p14:creationId xmlns:p14="http://schemas.microsoft.com/office/powerpoint/2010/main" val="168322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-1367729" y="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CONCEPTUAL </a:t>
            </a: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MODEL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5" name="Google Shape;847;p36">
            <a:extLst>
              <a:ext uri="{FF2B5EF4-FFF2-40B4-BE49-F238E27FC236}">
                <a16:creationId xmlns:a16="http://schemas.microsoft.com/office/drawing/2014/main" xmlns="" id="{434B88D0-068B-4547-8507-2258BB8C59B5}"/>
              </a:ext>
            </a:extLst>
          </p:cNvPr>
          <p:cNvSpPr txBox="1">
            <a:spLocks/>
          </p:cNvSpPr>
          <p:nvPr/>
        </p:nvSpPr>
        <p:spPr>
          <a:xfrm>
            <a:off x="1150777" y="1775581"/>
            <a:ext cx="3022461" cy="1062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State Variables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Status, </a:t>
            </a:r>
            <a:r>
              <a:rPr lang="en-US" sz="1300" dirty="0" err="1">
                <a:solidFill>
                  <a:schemeClr val="tx1"/>
                </a:solidFill>
              </a:rPr>
              <a:t>s</a:t>
            </a:r>
            <a:r>
              <a:rPr lang="en-US" sz="1300" baseline="-25000" dirty="0" err="1">
                <a:solidFill>
                  <a:schemeClr val="tx1"/>
                </a:solidFill>
              </a:rPr>
              <a:t>i</a:t>
            </a:r>
            <a:endParaRPr lang="en-US" sz="13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Queue Length, q</a:t>
            </a:r>
            <a:r>
              <a:rPr lang="en-US" sz="1300" baseline="-25000" dirty="0">
                <a:solidFill>
                  <a:schemeClr val="tx1"/>
                </a:solidFill>
              </a:rPr>
              <a:t>i</a:t>
            </a:r>
            <a:endParaRPr lang="en-US" sz="13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74CC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1" u="none" strike="noStrike" kern="0" cap="none" spc="0" normalizeH="0" baseline="-25000" noProof="0" dirty="0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where, </a:t>
            </a:r>
            <a:r>
              <a:rPr kumimoji="0" lang="en-US" sz="1400" b="0" i="1" u="none" strike="noStrike" kern="0" cap="none" spc="0" normalizeH="0" baseline="-25000" noProof="0" dirty="0" err="1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</a:t>
            </a:r>
            <a:r>
              <a:rPr kumimoji="0" lang="en-US" sz="1400" b="0" i="1" u="none" strike="noStrike" kern="0" cap="none" spc="0" normalizeH="0" baseline="-25000" noProof="0" dirty="0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0, 1, 2 and N = 3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rgbClr val="F5FBFC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>
              <a:buClr>
                <a:schemeClr val="accent2"/>
              </a:buClr>
            </a:pP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" name="Google Shape;847;p36">
            <a:extLst>
              <a:ext uri="{FF2B5EF4-FFF2-40B4-BE49-F238E27FC236}">
                <a16:creationId xmlns:a16="http://schemas.microsoft.com/office/drawing/2014/main" xmlns="" id="{C4B3EC94-95B8-4983-B7F3-6D74206737E6}"/>
              </a:ext>
            </a:extLst>
          </p:cNvPr>
          <p:cNvSpPr txBox="1">
            <a:spLocks/>
          </p:cNvSpPr>
          <p:nvPr/>
        </p:nvSpPr>
        <p:spPr>
          <a:xfrm>
            <a:off x="776274" y="702756"/>
            <a:ext cx="7463621" cy="743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Londrina Solid"/>
                <a:sym typeface="Londrina Solid"/>
              </a:rPr>
              <a:t>Ticket Counter Systems: 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solidFill>
                  <a:schemeClr val="tx1"/>
                </a:solidFill>
                <a:latin typeface="Londrina Solid"/>
                <a:sym typeface="Londrina Solid"/>
              </a:rPr>
              <a:t>Local Ticket Counter System (North and South)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Google Shape;847;p36">
            <a:extLst>
              <a:ext uri="{FF2B5EF4-FFF2-40B4-BE49-F238E27FC236}">
                <a16:creationId xmlns:a16="http://schemas.microsoft.com/office/drawing/2014/main" xmlns="" id="{CF5F8270-3AFB-40AE-B8C7-362235182EE2}"/>
              </a:ext>
            </a:extLst>
          </p:cNvPr>
          <p:cNvSpPr txBox="1">
            <a:spLocks/>
          </p:cNvSpPr>
          <p:nvPr/>
        </p:nvSpPr>
        <p:spPr>
          <a:xfrm>
            <a:off x="1150778" y="2837941"/>
            <a:ext cx="3287175" cy="1273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Events</a:t>
            </a:r>
            <a:endParaRPr lang="en-US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Arrival Event </a:t>
            </a:r>
            <a:r>
              <a:rPr lang="en-US" sz="1100" i="1" dirty="0">
                <a:solidFill>
                  <a:schemeClr val="tx1"/>
                </a:solidFill>
              </a:rPr>
              <a:t>(arrival of a visitors)</a:t>
            </a:r>
            <a:endParaRPr lang="en-US" sz="13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Departure Event </a:t>
            </a:r>
            <a:r>
              <a:rPr lang="en-US" sz="1100" i="1" dirty="0">
                <a:solidFill>
                  <a:schemeClr val="tx1"/>
                </a:solidFill>
              </a:rPr>
              <a:t>(departure of a visitors)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4" name="Google Shape;847;p36">
            <a:extLst>
              <a:ext uri="{FF2B5EF4-FFF2-40B4-BE49-F238E27FC236}">
                <a16:creationId xmlns:a16="http://schemas.microsoft.com/office/drawing/2014/main" xmlns="" id="{D7CD54A9-B6C3-4B3D-AD7F-B89F171CFFE4}"/>
              </a:ext>
            </a:extLst>
          </p:cNvPr>
          <p:cNvSpPr txBox="1">
            <a:spLocks/>
          </p:cNvSpPr>
          <p:nvPr/>
        </p:nvSpPr>
        <p:spPr>
          <a:xfrm>
            <a:off x="4447373" y="1775582"/>
            <a:ext cx="3792522" cy="1062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Input Variables</a:t>
            </a:r>
            <a:endParaRPr lang="en-US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Departure Mean, </a:t>
            </a:r>
            <a:r>
              <a:rPr lang="en-US" sz="1300" dirty="0" err="1">
                <a:solidFill>
                  <a:schemeClr val="tx1"/>
                </a:solidFill>
              </a:rPr>
              <a:t>dm</a:t>
            </a:r>
            <a:r>
              <a:rPr lang="en-US" sz="1300" baseline="-25000" dirty="0" err="1">
                <a:solidFill>
                  <a:schemeClr val="tx1"/>
                </a:solidFill>
              </a:rPr>
              <a:t>i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050" i="1" dirty="0">
                <a:solidFill>
                  <a:schemeClr val="tx1"/>
                </a:solidFill>
              </a:rPr>
              <a:t>(exponential random variate)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74CC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1" u="none" strike="noStrike" kern="0" cap="none" spc="0" normalizeH="0" baseline="-25000" noProof="0" dirty="0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where, </a:t>
            </a:r>
            <a:r>
              <a:rPr kumimoji="0" lang="en-US" sz="1400" b="0" i="1" u="none" strike="noStrike" kern="0" cap="none" spc="0" normalizeH="0" baseline="-25000" noProof="0" dirty="0" err="1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</a:t>
            </a:r>
            <a:r>
              <a:rPr kumimoji="0" lang="en-US" sz="1400" b="0" i="1" u="none" strike="noStrike" kern="0" cap="none" spc="0" normalizeH="0" baseline="-25000" noProof="0" dirty="0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0, 1, 2 and N = 3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rgbClr val="F5FBFC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>
              <a:buClr>
                <a:schemeClr val="accent2"/>
              </a:buClr>
            </a:pP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5" name="Google Shape;847;p36">
            <a:extLst>
              <a:ext uri="{FF2B5EF4-FFF2-40B4-BE49-F238E27FC236}">
                <a16:creationId xmlns:a16="http://schemas.microsoft.com/office/drawing/2014/main" xmlns="" id="{181653DF-FEB8-4FAE-A3A7-455CAECCB993}"/>
              </a:ext>
            </a:extLst>
          </p:cNvPr>
          <p:cNvSpPr txBox="1">
            <a:spLocks/>
          </p:cNvSpPr>
          <p:nvPr/>
        </p:nvSpPr>
        <p:spPr>
          <a:xfrm>
            <a:off x="4437953" y="2837941"/>
            <a:ext cx="3287175" cy="1602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Output Variables</a:t>
            </a:r>
            <a:endParaRPr lang="en-US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Total Waiting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Average Waiting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Total Visitor-Queue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Average Visitor-Queue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Total Visitor-System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Average Visitor-System Time</a:t>
            </a:r>
          </a:p>
        </p:txBody>
      </p:sp>
    </p:spTree>
    <p:extLst>
      <p:ext uri="{BB962C8B-B14F-4D97-AF65-F5344CB8AC3E}">
        <p14:creationId xmlns:p14="http://schemas.microsoft.com/office/powerpoint/2010/main" val="4272513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-1367729" y="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CONCEPTUAL </a:t>
            </a: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MODEL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5" name="Google Shape;847;p36">
            <a:extLst>
              <a:ext uri="{FF2B5EF4-FFF2-40B4-BE49-F238E27FC236}">
                <a16:creationId xmlns:a16="http://schemas.microsoft.com/office/drawing/2014/main" xmlns="" id="{434B88D0-068B-4547-8507-2258BB8C59B5}"/>
              </a:ext>
            </a:extLst>
          </p:cNvPr>
          <p:cNvSpPr txBox="1">
            <a:spLocks/>
          </p:cNvSpPr>
          <p:nvPr/>
        </p:nvSpPr>
        <p:spPr>
          <a:xfrm>
            <a:off x="1150777" y="1775581"/>
            <a:ext cx="3022461" cy="1062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State Variables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Status, s </a:t>
            </a:r>
            <a:r>
              <a:rPr lang="en-US" sz="1100" i="1" dirty="0">
                <a:solidFill>
                  <a:schemeClr val="tx1"/>
                </a:solidFill>
              </a:rPr>
              <a:t>(number of visitors on the route)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oogle Shape;847;p36">
            <a:extLst>
              <a:ext uri="{FF2B5EF4-FFF2-40B4-BE49-F238E27FC236}">
                <a16:creationId xmlns:a16="http://schemas.microsoft.com/office/drawing/2014/main" xmlns="" id="{C4B3EC94-95B8-4983-B7F3-6D74206737E6}"/>
              </a:ext>
            </a:extLst>
          </p:cNvPr>
          <p:cNvSpPr txBox="1">
            <a:spLocks/>
          </p:cNvSpPr>
          <p:nvPr/>
        </p:nvSpPr>
        <p:spPr>
          <a:xfrm>
            <a:off x="776274" y="702756"/>
            <a:ext cx="7463621" cy="743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Londrina Solid"/>
                <a:sym typeface="Londrina Solid"/>
              </a:rPr>
              <a:t>General Systems: 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solidFill>
                  <a:schemeClr val="tx1"/>
                </a:solidFill>
                <a:latin typeface="Londrina Solid"/>
                <a:sym typeface="Londrina Solid"/>
              </a:rPr>
              <a:t>Route 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Google Shape;847;p36">
            <a:extLst>
              <a:ext uri="{FF2B5EF4-FFF2-40B4-BE49-F238E27FC236}">
                <a16:creationId xmlns:a16="http://schemas.microsoft.com/office/drawing/2014/main" xmlns="" id="{CF5F8270-3AFB-40AE-B8C7-362235182EE2}"/>
              </a:ext>
            </a:extLst>
          </p:cNvPr>
          <p:cNvSpPr txBox="1">
            <a:spLocks/>
          </p:cNvSpPr>
          <p:nvPr/>
        </p:nvSpPr>
        <p:spPr>
          <a:xfrm>
            <a:off x="1150778" y="2837941"/>
            <a:ext cx="3287175" cy="1273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Events</a:t>
            </a:r>
            <a:endParaRPr lang="en-US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Route Proceed Event </a:t>
            </a:r>
            <a:r>
              <a:rPr lang="en-US" sz="1100" i="1" dirty="0">
                <a:solidFill>
                  <a:schemeClr val="tx1"/>
                </a:solidFill>
              </a:rPr>
              <a:t>(starting the route to particular point for a visitor)</a:t>
            </a:r>
            <a:endParaRPr lang="en-US" sz="13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Route End Event </a:t>
            </a:r>
            <a:r>
              <a:rPr lang="en-US" sz="1100" i="1" dirty="0">
                <a:solidFill>
                  <a:schemeClr val="tx1"/>
                </a:solidFill>
              </a:rPr>
              <a:t>(end of the route to particular point for a visitor)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4" name="Google Shape;847;p36">
            <a:extLst>
              <a:ext uri="{FF2B5EF4-FFF2-40B4-BE49-F238E27FC236}">
                <a16:creationId xmlns:a16="http://schemas.microsoft.com/office/drawing/2014/main" xmlns="" id="{D7CD54A9-B6C3-4B3D-AD7F-B89F171CFFE4}"/>
              </a:ext>
            </a:extLst>
          </p:cNvPr>
          <p:cNvSpPr txBox="1">
            <a:spLocks/>
          </p:cNvSpPr>
          <p:nvPr/>
        </p:nvSpPr>
        <p:spPr>
          <a:xfrm>
            <a:off x="4447373" y="1775582"/>
            <a:ext cx="3792522" cy="1062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Input Variables</a:t>
            </a:r>
            <a:endParaRPr lang="en-US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Duration Mean, dm </a:t>
            </a:r>
            <a:r>
              <a:rPr lang="en-US" sz="1050" i="1" dirty="0">
                <a:solidFill>
                  <a:schemeClr val="tx1"/>
                </a:solidFill>
              </a:rPr>
              <a:t>(normal random variate)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Duration Variance, dv </a:t>
            </a:r>
            <a:r>
              <a:rPr lang="en-US" sz="1050" i="1" dirty="0">
                <a:solidFill>
                  <a:schemeClr val="tx1"/>
                </a:solidFill>
              </a:rPr>
              <a:t>(normal random variate)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5" name="Google Shape;847;p36">
            <a:extLst>
              <a:ext uri="{FF2B5EF4-FFF2-40B4-BE49-F238E27FC236}">
                <a16:creationId xmlns:a16="http://schemas.microsoft.com/office/drawing/2014/main" xmlns="" id="{181653DF-FEB8-4FAE-A3A7-455CAECCB993}"/>
              </a:ext>
            </a:extLst>
          </p:cNvPr>
          <p:cNvSpPr txBox="1">
            <a:spLocks/>
          </p:cNvSpPr>
          <p:nvPr/>
        </p:nvSpPr>
        <p:spPr>
          <a:xfrm>
            <a:off x="4437953" y="2837941"/>
            <a:ext cx="3287175" cy="1602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Output Variables</a:t>
            </a:r>
            <a:endParaRPr lang="en-US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Total Route Time </a:t>
            </a:r>
            <a:r>
              <a:rPr lang="en-US" sz="1050" i="1" dirty="0">
                <a:solidFill>
                  <a:schemeClr val="tx1"/>
                </a:solidFill>
              </a:rPr>
              <a:t>(per route)</a:t>
            </a:r>
            <a:endParaRPr lang="en-US" sz="105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Average Route Time </a:t>
            </a:r>
            <a:r>
              <a:rPr lang="en-US" sz="1050" i="1" dirty="0">
                <a:solidFill>
                  <a:schemeClr val="tx1"/>
                </a:solidFill>
              </a:rPr>
              <a:t>(per route)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9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graphicFrame>
        <p:nvGraphicFramePr>
          <p:cNvPr id="2202" name="Google Shape;2202;p53"/>
          <p:cNvGraphicFramePr/>
          <p:nvPr>
            <p:extLst>
              <p:ext uri="{D42A27DB-BD31-4B8C-83A1-F6EECF244321}">
                <p14:modId xmlns:p14="http://schemas.microsoft.com/office/powerpoint/2010/main" val="1723343042"/>
              </p:ext>
            </p:extLst>
          </p:nvPr>
        </p:nvGraphicFramePr>
        <p:xfrm>
          <a:off x="3304908" y="2066547"/>
          <a:ext cx="2136416" cy="1635813"/>
        </p:xfrm>
        <a:graphic>
          <a:graphicData uri="http://schemas.openxmlformats.org/drawingml/2006/table">
            <a:tbl>
              <a:tblPr>
                <a:noFill/>
                <a:tableStyleId>{132F2E37-1A07-4CFC-A1C7-DDD444C9BF11}</a:tableStyleId>
              </a:tblPr>
              <a:tblGrid>
                <a:gridCol w="2136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03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Abdullah</a:t>
                      </a:r>
                      <a:endParaRPr sz="2500" dirty="0">
                        <a:solidFill>
                          <a:schemeClr val="dk1"/>
                        </a:solidFill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73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dk2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200041126</a:t>
                      </a:r>
                      <a:endParaRPr sz="3000" dirty="0">
                        <a:solidFill>
                          <a:schemeClr val="dk2"/>
                        </a:solidFill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81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203" name="Google Shape;2203;p53"/>
          <p:cNvGraphicFramePr/>
          <p:nvPr>
            <p:extLst>
              <p:ext uri="{D42A27DB-BD31-4B8C-83A1-F6EECF244321}">
                <p14:modId xmlns:p14="http://schemas.microsoft.com/office/powerpoint/2010/main" val="365576850"/>
              </p:ext>
            </p:extLst>
          </p:nvPr>
        </p:nvGraphicFramePr>
        <p:xfrm>
          <a:off x="6156101" y="2066547"/>
          <a:ext cx="2079938" cy="1635813"/>
        </p:xfrm>
        <a:graphic>
          <a:graphicData uri="http://schemas.openxmlformats.org/drawingml/2006/table">
            <a:tbl>
              <a:tblPr>
                <a:noFill/>
                <a:tableStyleId>{132F2E37-1A07-4CFC-A1C7-DDD444C9BF11}</a:tableStyleId>
              </a:tblPr>
              <a:tblGrid>
                <a:gridCol w="20799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Amina</a:t>
                      </a:r>
                      <a:endParaRPr sz="2500" dirty="0">
                        <a:solidFill>
                          <a:schemeClr val="dk1"/>
                        </a:solidFill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01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dk2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200041155</a:t>
                      </a:r>
                      <a:endParaRPr sz="3000" dirty="0">
                        <a:solidFill>
                          <a:schemeClr val="dk2"/>
                        </a:solidFill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9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05" name="Google Shape;2205;p53"/>
          <p:cNvSpPr/>
          <p:nvPr/>
        </p:nvSpPr>
        <p:spPr>
          <a:xfrm>
            <a:off x="4007416" y="1104400"/>
            <a:ext cx="731400" cy="73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53"/>
          <p:cNvSpPr/>
          <p:nvPr/>
        </p:nvSpPr>
        <p:spPr>
          <a:xfrm>
            <a:off x="6830370" y="1104400"/>
            <a:ext cx="731400" cy="73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6" name="Google Shape;2226;p53"/>
          <p:cNvGrpSpPr/>
          <p:nvPr/>
        </p:nvGrpSpPr>
        <p:grpSpPr>
          <a:xfrm>
            <a:off x="1669716" y="2352481"/>
            <a:ext cx="1257900" cy="2356478"/>
            <a:chOff x="8092725" y="2668200"/>
            <a:chExt cx="1257900" cy="2356478"/>
          </a:xfrm>
        </p:grpSpPr>
        <p:sp>
          <p:nvSpPr>
            <p:cNvPr id="2227" name="Google Shape;2227;p53"/>
            <p:cNvSpPr/>
            <p:nvPr/>
          </p:nvSpPr>
          <p:spPr>
            <a:xfrm>
              <a:off x="8092725" y="2668200"/>
              <a:ext cx="1257900" cy="1257900"/>
            </a:xfrm>
            <a:prstGeom prst="ellipse">
              <a:avLst/>
            </a:prstGeom>
            <a:gradFill>
              <a:gsLst>
                <a:gs pos="0">
                  <a:srgbClr val="FFDA59">
                    <a:alpha val="40000"/>
                  </a:srgbClr>
                </a:gs>
                <a:gs pos="50000">
                  <a:srgbClr val="FFDA59">
                    <a:alpha val="0"/>
                  </a:srgbClr>
                </a:gs>
                <a:gs pos="100000">
                  <a:srgbClr val="FFDA5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8" name="Google Shape;2228;p53"/>
            <p:cNvGrpSpPr/>
            <p:nvPr/>
          </p:nvGrpSpPr>
          <p:grpSpPr>
            <a:xfrm>
              <a:off x="8407663" y="3102850"/>
              <a:ext cx="628000" cy="1921828"/>
              <a:chOff x="8407663" y="3102850"/>
              <a:chExt cx="628000" cy="1921828"/>
            </a:xfrm>
          </p:grpSpPr>
          <p:sp>
            <p:nvSpPr>
              <p:cNvPr id="2229" name="Google Shape;2229;p53"/>
              <p:cNvSpPr/>
              <p:nvPr/>
            </p:nvSpPr>
            <p:spPr>
              <a:xfrm>
                <a:off x="8407663" y="4915053"/>
                <a:ext cx="628000" cy="109624"/>
              </a:xfrm>
              <a:custGeom>
                <a:avLst/>
                <a:gdLst/>
                <a:ahLst/>
                <a:cxnLst/>
                <a:rect l="l" t="t" r="r" b="b"/>
                <a:pathLst>
                  <a:path w="25120" h="6873" extrusionOk="0">
                    <a:moveTo>
                      <a:pt x="12383" y="151"/>
                    </a:moveTo>
                    <a:cubicBezTo>
                      <a:pt x="15876" y="342"/>
                      <a:pt x="23527" y="1008"/>
                      <a:pt x="24765" y="2056"/>
                    </a:cubicBezTo>
                    <a:cubicBezTo>
                      <a:pt x="26003" y="3104"/>
                      <a:pt x="23781" y="5770"/>
                      <a:pt x="19812" y="6437"/>
                    </a:cubicBezTo>
                    <a:cubicBezTo>
                      <a:pt x="15843" y="7104"/>
                      <a:pt x="3620" y="6977"/>
                      <a:pt x="953" y="6056"/>
                    </a:cubicBezTo>
                    <a:cubicBezTo>
                      <a:pt x="-1714" y="5135"/>
                      <a:pt x="1905" y="1897"/>
                      <a:pt x="3810" y="913"/>
                    </a:cubicBezTo>
                    <a:cubicBezTo>
                      <a:pt x="5715" y="-71"/>
                      <a:pt x="8891" y="-39"/>
                      <a:pt x="12383" y="151"/>
                    </a:cubicBezTo>
                    <a:close/>
                  </a:path>
                </a:pathLst>
              </a:custGeom>
              <a:solidFill>
                <a:srgbClr val="3A323D">
                  <a:alpha val="68820"/>
                </a:srgbClr>
              </a:solidFill>
              <a:ln>
                <a:noFill/>
              </a:ln>
            </p:spPr>
          </p:sp>
          <p:grpSp>
            <p:nvGrpSpPr>
              <p:cNvPr id="2230" name="Google Shape;2230;p53"/>
              <p:cNvGrpSpPr/>
              <p:nvPr/>
            </p:nvGrpSpPr>
            <p:grpSpPr>
              <a:xfrm>
                <a:off x="8546025" y="3102850"/>
                <a:ext cx="377175" cy="1869425"/>
                <a:chOff x="1906750" y="908575"/>
                <a:chExt cx="377175" cy="1869425"/>
              </a:xfrm>
            </p:grpSpPr>
            <p:sp>
              <p:nvSpPr>
                <p:cNvPr id="2231" name="Google Shape;2231;p53"/>
                <p:cNvSpPr/>
                <p:nvPr/>
              </p:nvSpPr>
              <p:spPr>
                <a:xfrm>
                  <a:off x="1951725" y="1331025"/>
                  <a:ext cx="267025" cy="14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1" h="57879" extrusionOk="0">
                      <a:moveTo>
                        <a:pt x="4165" y="1"/>
                      </a:moveTo>
                      <a:lnTo>
                        <a:pt x="4165" y="55853"/>
                      </a:lnTo>
                      <a:lnTo>
                        <a:pt x="0" y="55853"/>
                      </a:lnTo>
                      <a:lnTo>
                        <a:pt x="0" y="57878"/>
                      </a:lnTo>
                      <a:lnTo>
                        <a:pt x="10681" y="57878"/>
                      </a:lnTo>
                      <a:lnTo>
                        <a:pt x="10681" y="55853"/>
                      </a:lnTo>
                      <a:lnTo>
                        <a:pt x="6502" y="55853"/>
                      </a:lnTo>
                      <a:lnTo>
                        <a:pt x="65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53"/>
                <p:cNvSpPr/>
                <p:nvPr/>
              </p:nvSpPr>
              <p:spPr>
                <a:xfrm>
                  <a:off x="2055825" y="1249925"/>
                  <a:ext cx="58825" cy="16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3" h="6503" extrusionOk="0">
                      <a:moveTo>
                        <a:pt x="1" y="1"/>
                      </a:moveTo>
                      <a:lnTo>
                        <a:pt x="1" y="6503"/>
                      </a:lnTo>
                      <a:cubicBezTo>
                        <a:pt x="227" y="6389"/>
                        <a:pt x="454" y="6304"/>
                        <a:pt x="681" y="6219"/>
                      </a:cubicBezTo>
                      <a:cubicBezTo>
                        <a:pt x="1117" y="6082"/>
                        <a:pt x="1572" y="6009"/>
                        <a:pt x="2030" y="6009"/>
                      </a:cubicBezTo>
                      <a:cubicBezTo>
                        <a:pt x="2137" y="6009"/>
                        <a:pt x="2245" y="6013"/>
                        <a:pt x="2352" y="6021"/>
                      </a:cubicBezTo>
                      <a:lnTo>
                        <a:pt x="235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53"/>
                <p:cNvSpPr/>
                <p:nvPr/>
              </p:nvSpPr>
              <p:spPr>
                <a:xfrm>
                  <a:off x="1906750" y="908575"/>
                  <a:ext cx="354850" cy="35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4" h="14194" extrusionOk="0">
                      <a:moveTo>
                        <a:pt x="7097" y="0"/>
                      </a:moveTo>
                      <a:cubicBezTo>
                        <a:pt x="3173" y="0"/>
                        <a:pt x="0" y="3173"/>
                        <a:pt x="0" y="7097"/>
                      </a:cubicBezTo>
                      <a:cubicBezTo>
                        <a:pt x="0" y="11020"/>
                        <a:pt x="3173" y="14193"/>
                        <a:pt x="7097" y="14193"/>
                      </a:cubicBezTo>
                      <a:cubicBezTo>
                        <a:pt x="11021" y="14193"/>
                        <a:pt x="14194" y="11020"/>
                        <a:pt x="14194" y="7097"/>
                      </a:cubicBezTo>
                      <a:cubicBezTo>
                        <a:pt x="14194" y="3173"/>
                        <a:pt x="11021" y="0"/>
                        <a:pt x="709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53"/>
                <p:cNvSpPr/>
                <p:nvPr/>
              </p:nvSpPr>
              <p:spPr>
                <a:xfrm>
                  <a:off x="1928700" y="952125"/>
                  <a:ext cx="355225" cy="31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9" h="12456" extrusionOk="0">
                      <a:moveTo>
                        <a:pt x="10865" y="0"/>
                      </a:moveTo>
                      <a:lnTo>
                        <a:pt x="10865" y="0"/>
                      </a:lnTo>
                      <a:cubicBezTo>
                        <a:pt x="11616" y="1388"/>
                        <a:pt x="12069" y="2918"/>
                        <a:pt x="11885" y="4519"/>
                      </a:cubicBezTo>
                      <a:cubicBezTo>
                        <a:pt x="11616" y="6870"/>
                        <a:pt x="10001" y="8825"/>
                        <a:pt x="7862" y="9717"/>
                      </a:cubicBezTo>
                      <a:cubicBezTo>
                        <a:pt x="6868" y="10130"/>
                        <a:pt x="5788" y="10335"/>
                        <a:pt x="4716" y="10335"/>
                      </a:cubicBezTo>
                      <a:cubicBezTo>
                        <a:pt x="2994" y="10335"/>
                        <a:pt x="1293" y="9807"/>
                        <a:pt x="1" y="8768"/>
                      </a:cubicBezTo>
                      <a:lnTo>
                        <a:pt x="1" y="8768"/>
                      </a:lnTo>
                      <a:cubicBezTo>
                        <a:pt x="1308" y="11156"/>
                        <a:pt x="3746" y="12456"/>
                        <a:pt x="6227" y="12456"/>
                      </a:cubicBezTo>
                      <a:cubicBezTo>
                        <a:pt x="7779" y="12456"/>
                        <a:pt x="9348" y="11947"/>
                        <a:pt x="10667" y="10879"/>
                      </a:cubicBezTo>
                      <a:cubicBezTo>
                        <a:pt x="14109" y="8103"/>
                        <a:pt x="14208" y="2904"/>
                        <a:pt x="10865" y="0"/>
                      </a:cubicBezTo>
                      <a:close/>
                    </a:path>
                  </a:pathLst>
                </a:custGeom>
                <a:solidFill>
                  <a:srgbClr val="3A323D">
                    <a:alpha val="2940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53"/>
                <p:cNvSpPr/>
                <p:nvPr/>
              </p:nvSpPr>
              <p:spPr>
                <a:xfrm>
                  <a:off x="1941800" y="937850"/>
                  <a:ext cx="160450" cy="15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8" h="6086" extrusionOk="0">
                      <a:moveTo>
                        <a:pt x="3776" y="1"/>
                      </a:moveTo>
                      <a:cubicBezTo>
                        <a:pt x="2841" y="1"/>
                        <a:pt x="1834" y="489"/>
                        <a:pt x="1120" y="1393"/>
                      </a:cubicBezTo>
                      <a:cubicBezTo>
                        <a:pt x="1" y="2795"/>
                        <a:pt x="29" y="4693"/>
                        <a:pt x="1191" y="5600"/>
                      </a:cubicBezTo>
                      <a:cubicBezTo>
                        <a:pt x="1606" y="5928"/>
                        <a:pt x="2112" y="6085"/>
                        <a:pt x="2643" y="6085"/>
                      </a:cubicBezTo>
                      <a:cubicBezTo>
                        <a:pt x="3577" y="6085"/>
                        <a:pt x="4585" y="5597"/>
                        <a:pt x="5298" y="4693"/>
                      </a:cubicBezTo>
                      <a:cubicBezTo>
                        <a:pt x="6417" y="3277"/>
                        <a:pt x="6375" y="1393"/>
                        <a:pt x="5228" y="486"/>
                      </a:cubicBezTo>
                      <a:cubicBezTo>
                        <a:pt x="4812" y="158"/>
                        <a:pt x="4306" y="1"/>
                        <a:pt x="3776" y="1"/>
                      </a:cubicBezTo>
                      <a:close/>
                    </a:path>
                  </a:pathLst>
                </a:custGeom>
                <a:solidFill>
                  <a:srgbClr val="F5FBFC">
                    <a:alpha val="505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6" name="Google Shape;2236;p53"/>
                <p:cNvSpPr/>
                <p:nvPr/>
              </p:nvSpPr>
              <p:spPr>
                <a:xfrm>
                  <a:off x="2020075" y="1249925"/>
                  <a:ext cx="129975" cy="10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9" h="4322" extrusionOk="0">
                      <a:moveTo>
                        <a:pt x="0" y="1"/>
                      </a:moveTo>
                      <a:lnTo>
                        <a:pt x="581" y="4321"/>
                      </a:lnTo>
                      <a:lnTo>
                        <a:pt x="4618" y="4321"/>
                      </a:lnTo>
                      <a:lnTo>
                        <a:pt x="519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9125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-1367729" y="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CONCEPTUAL </a:t>
            </a: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MODEL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5" name="Google Shape;847;p36">
            <a:extLst>
              <a:ext uri="{FF2B5EF4-FFF2-40B4-BE49-F238E27FC236}">
                <a16:creationId xmlns:a16="http://schemas.microsoft.com/office/drawing/2014/main" xmlns="" id="{434B88D0-068B-4547-8507-2258BB8C59B5}"/>
              </a:ext>
            </a:extLst>
          </p:cNvPr>
          <p:cNvSpPr txBox="1">
            <a:spLocks/>
          </p:cNvSpPr>
          <p:nvPr/>
        </p:nvSpPr>
        <p:spPr>
          <a:xfrm>
            <a:off x="1150777" y="1775581"/>
            <a:ext cx="3022461" cy="1062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State Variables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Status, 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Queue Length, q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" name="Google Shape;847;p36">
            <a:extLst>
              <a:ext uri="{FF2B5EF4-FFF2-40B4-BE49-F238E27FC236}">
                <a16:creationId xmlns:a16="http://schemas.microsoft.com/office/drawing/2014/main" xmlns="" id="{C4B3EC94-95B8-4983-B7F3-6D74206737E6}"/>
              </a:ext>
            </a:extLst>
          </p:cNvPr>
          <p:cNvSpPr txBox="1">
            <a:spLocks/>
          </p:cNvSpPr>
          <p:nvPr/>
        </p:nvSpPr>
        <p:spPr>
          <a:xfrm>
            <a:off x="776274" y="702756"/>
            <a:ext cx="7463621" cy="743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Londrina Solid"/>
                <a:sym typeface="Londrina Solid"/>
              </a:rPr>
              <a:t>General Systems: 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solidFill>
                  <a:schemeClr val="tx1"/>
                </a:solidFill>
                <a:latin typeface="Londrina Solid"/>
                <a:sym typeface="Londrina Solid"/>
              </a:rPr>
              <a:t>Food 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Google Shape;847;p36">
            <a:extLst>
              <a:ext uri="{FF2B5EF4-FFF2-40B4-BE49-F238E27FC236}">
                <a16:creationId xmlns:a16="http://schemas.microsoft.com/office/drawing/2014/main" xmlns="" id="{CF5F8270-3AFB-40AE-B8C7-362235182EE2}"/>
              </a:ext>
            </a:extLst>
          </p:cNvPr>
          <p:cNvSpPr txBox="1">
            <a:spLocks/>
          </p:cNvSpPr>
          <p:nvPr/>
        </p:nvSpPr>
        <p:spPr>
          <a:xfrm>
            <a:off x="1150778" y="2837941"/>
            <a:ext cx="3287175" cy="1273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Events</a:t>
            </a:r>
            <a:endParaRPr lang="en-US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Arrival Event </a:t>
            </a:r>
            <a:r>
              <a:rPr lang="en-US" sz="1100" i="1" dirty="0">
                <a:solidFill>
                  <a:schemeClr val="tx1"/>
                </a:solidFill>
              </a:rPr>
              <a:t>(arrival of a visitors)</a:t>
            </a:r>
            <a:endParaRPr lang="en-US" sz="13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Departure Event </a:t>
            </a:r>
            <a:r>
              <a:rPr lang="en-US" sz="1100" i="1" dirty="0">
                <a:solidFill>
                  <a:schemeClr val="tx1"/>
                </a:solidFill>
              </a:rPr>
              <a:t>(departure of a visitors)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4" name="Google Shape;847;p36">
            <a:extLst>
              <a:ext uri="{FF2B5EF4-FFF2-40B4-BE49-F238E27FC236}">
                <a16:creationId xmlns:a16="http://schemas.microsoft.com/office/drawing/2014/main" xmlns="" id="{D7CD54A9-B6C3-4B3D-AD7F-B89F171CFFE4}"/>
              </a:ext>
            </a:extLst>
          </p:cNvPr>
          <p:cNvSpPr txBox="1">
            <a:spLocks/>
          </p:cNvSpPr>
          <p:nvPr/>
        </p:nvSpPr>
        <p:spPr>
          <a:xfrm>
            <a:off x="4447373" y="1775582"/>
            <a:ext cx="3792522" cy="1062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Input Variables</a:t>
            </a:r>
            <a:endParaRPr lang="en-US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Departure Mean, dm </a:t>
            </a:r>
            <a:r>
              <a:rPr lang="en-US" sz="1050" i="1" dirty="0">
                <a:solidFill>
                  <a:schemeClr val="tx1"/>
                </a:solidFill>
              </a:rPr>
              <a:t>(exponential random variate)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5" name="Google Shape;847;p36">
            <a:extLst>
              <a:ext uri="{FF2B5EF4-FFF2-40B4-BE49-F238E27FC236}">
                <a16:creationId xmlns:a16="http://schemas.microsoft.com/office/drawing/2014/main" xmlns="" id="{181653DF-FEB8-4FAE-A3A7-455CAECCB993}"/>
              </a:ext>
            </a:extLst>
          </p:cNvPr>
          <p:cNvSpPr txBox="1">
            <a:spLocks/>
          </p:cNvSpPr>
          <p:nvPr/>
        </p:nvSpPr>
        <p:spPr>
          <a:xfrm>
            <a:off x="4437953" y="2837941"/>
            <a:ext cx="3287175" cy="1602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Output Variables</a:t>
            </a:r>
            <a:endParaRPr lang="en-US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Total Waiting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Average Waiting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Total Visitor-Queue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Average Visitor-Queue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Total Visitor-System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Average Visitor-System Time</a:t>
            </a:r>
          </a:p>
        </p:txBody>
      </p:sp>
    </p:spTree>
    <p:extLst>
      <p:ext uri="{BB962C8B-B14F-4D97-AF65-F5344CB8AC3E}">
        <p14:creationId xmlns:p14="http://schemas.microsoft.com/office/powerpoint/2010/main" val="144440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-1367729" y="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CONCEPTUAL </a:t>
            </a: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MODEL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5" name="Google Shape;847;p36">
            <a:extLst>
              <a:ext uri="{FF2B5EF4-FFF2-40B4-BE49-F238E27FC236}">
                <a16:creationId xmlns:a16="http://schemas.microsoft.com/office/drawing/2014/main" xmlns="" id="{434B88D0-068B-4547-8507-2258BB8C59B5}"/>
              </a:ext>
            </a:extLst>
          </p:cNvPr>
          <p:cNvSpPr txBox="1">
            <a:spLocks/>
          </p:cNvSpPr>
          <p:nvPr/>
        </p:nvSpPr>
        <p:spPr>
          <a:xfrm>
            <a:off x="1150777" y="1775581"/>
            <a:ext cx="3022461" cy="1062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State Variables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Status, 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Queue Length, q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" name="Google Shape;847;p36">
            <a:extLst>
              <a:ext uri="{FF2B5EF4-FFF2-40B4-BE49-F238E27FC236}">
                <a16:creationId xmlns:a16="http://schemas.microsoft.com/office/drawing/2014/main" xmlns="" id="{C4B3EC94-95B8-4983-B7F3-6D74206737E6}"/>
              </a:ext>
            </a:extLst>
          </p:cNvPr>
          <p:cNvSpPr txBox="1">
            <a:spLocks/>
          </p:cNvSpPr>
          <p:nvPr/>
        </p:nvSpPr>
        <p:spPr>
          <a:xfrm>
            <a:off x="776274" y="702756"/>
            <a:ext cx="7463621" cy="743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Londrina Solid"/>
                <a:sym typeface="Londrina Solid"/>
              </a:rPr>
              <a:t>Ride Systems: 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solidFill>
                  <a:schemeClr val="tx1"/>
                </a:solidFill>
                <a:latin typeface="Londrina Solid"/>
                <a:sym typeface="Londrina Solid"/>
              </a:rPr>
              <a:t>Roller Coaster System and Carousel 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Google Shape;847;p36">
            <a:extLst>
              <a:ext uri="{FF2B5EF4-FFF2-40B4-BE49-F238E27FC236}">
                <a16:creationId xmlns:a16="http://schemas.microsoft.com/office/drawing/2014/main" xmlns="" id="{CF5F8270-3AFB-40AE-B8C7-362235182EE2}"/>
              </a:ext>
            </a:extLst>
          </p:cNvPr>
          <p:cNvSpPr txBox="1">
            <a:spLocks/>
          </p:cNvSpPr>
          <p:nvPr/>
        </p:nvSpPr>
        <p:spPr>
          <a:xfrm>
            <a:off x="1150778" y="2837941"/>
            <a:ext cx="3287175" cy="1273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Events</a:t>
            </a:r>
            <a:endParaRPr lang="en-US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Arrival Event </a:t>
            </a:r>
            <a:r>
              <a:rPr lang="en-US" sz="1100" i="1" dirty="0">
                <a:solidFill>
                  <a:schemeClr val="tx1"/>
                </a:solidFill>
              </a:rPr>
              <a:t>(arrival of a visitors)</a:t>
            </a:r>
            <a:endParaRPr lang="en-US" sz="13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Departure Event </a:t>
            </a:r>
            <a:r>
              <a:rPr lang="en-US" sz="1100" i="1" dirty="0">
                <a:solidFill>
                  <a:schemeClr val="tx1"/>
                </a:solidFill>
              </a:rPr>
              <a:t>(departure of a visitors)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Load Event </a:t>
            </a:r>
            <a:r>
              <a:rPr lang="en-US" sz="1100" i="1" dirty="0">
                <a:solidFill>
                  <a:schemeClr val="tx1"/>
                </a:solidFill>
              </a:rPr>
              <a:t>(wait for loading the ride)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4" name="Google Shape;847;p36">
            <a:extLst>
              <a:ext uri="{FF2B5EF4-FFF2-40B4-BE49-F238E27FC236}">
                <a16:creationId xmlns:a16="http://schemas.microsoft.com/office/drawing/2014/main" xmlns="" id="{D7CD54A9-B6C3-4B3D-AD7F-B89F171CFFE4}"/>
              </a:ext>
            </a:extLst>
          </p:cNvPr>
          <p:cNvSpPr txBox="1">
            <a:spLocks/>
          </p:cNvSpPr>
          <p:nvPr/>
        </p:nvSpPr>
        <p:spPr>
          <a:xfrm>
            <a:off x="4447373" y="1775582"/>
            <a:ext cx="3792522" cy="1062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Input Variables</a:t>
            </a:r>
            <a:endParaRPr lang="en-US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Service Time, </a:t>
            </a:r>
            <a:r>
              <a:rPr lang="en-US" sz="1300" dirty="0" err="1">
                <a:solidFill>
                  <a:schemeClr val="tx1"/>
                </a:solidFill>
              </a:rPr>
              <a:t>st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050" i="1" dirty="0">
                <a:solidFill>
                  <a:schemeClr val="tx1"/>
                </a:solidFill>
              </a:rPr>
              <a:t>(fixed time duration)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74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>
                <a:solidFill>
                  <a:srgbClr val="F5FBFC"/>
                </a:solidFill>
              </a:rPr>
              <a:t>Waiting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Mean, </a:t>
            </a:r>
            <a:r>
              <a:rPr lang="en-US" sz="1300" dirty="0" err="1">
                <a:solidFill>
                  <a:srgbClr val="F5FBFC"/>
                </a:solidFill>
              </a:rPr>
              <a:t>wm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(normal random variate)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5" name="Google Shape;847;p36">
            <a:extLst>
              <a:ext uri="{FF2B5EF4-FFF2-40B4-BE49-F238E27FC236}">
                <a16:creationId xmlns:a16="http://schemas.microsoft.com/office/drawing/2014/main" xmlns="" id="{181653DF-FEB8-4FAE-A3A7-455CAECCB993}"/>
              </a:ext>
            </a:extLst>
          </p:cNvPr>
          <p:cNvSpPr txBox="1">
            <a:spLocks/>
          </p:cNvSpPr>
          <p:nvPr/>
        </p:nvSpPr>
        <p:spPr>
          <a:xfrm>
            <a:off x="4437953" y="2837941"/>
            <a:ext cx="3287175" cy="1995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Output Variables</a:t>
            </a:r>
            <a:endParaRPr lang="en-US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Total Waiting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Average Waiting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Total Visitor-Queue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Average Visitor-Queue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Total Visitor-System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Average Visitor-System Time</a:t>
            </a:r>
          </a:p>
        </p:txBody>
      </p:sp>
    </p:spTree>
    <p:extLst>
      <p:ext uri="{BB962C8B-B14F-4D97-AF65-F5344CB8AC3E}">
        <p14:creationId xmlns:p14="http://schemas.microsoft.com/office/powerpoint/2010/main" val="3554265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-1367729" y="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CONCEPTUAL </a:t>
            </a: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MODEL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5" name="Google Shape;847;p36">
            <a:extLst>
              <a:ext uri="{FF2B5EF4-FFF2-40B4-BE49-F238E27FC236}">
                <a16:creationId xmlns:a16="http://schemas.microsoft.com/office/drawing/2014/main" xmlns="" id="{434B88D0-068B-4547-8507-2258BB8C59B5}"/>
              </a:ext>
            </a:extLst>
          </p:cNvPr>
          <p:cNvSpPr txBox="1">
            <a:spLocks/>
          </p:cNvSpPr>
          <p:nvPr/>
        </p:nvSpPr>
        <p:spPr>
          <a:xfrm>
            <a:off x="1150777" y="1775581"/>
            <a:ext cx="3022461" cy="1062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State Variables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Status, </a:t>
            </a:r>
            <a:r>
              <a:rPr lang="en-US" sz="1300" dirty="0" err="1">
                <a:solidFill>
                  <a:schemeClr val="tx1"/>
                </a:solidFill>
              </a:rPr>
              <a:t>s</a:t>
            </a:r>
            <a:r>
              <a:rPr lang="en-US" sz="1300" baseline="-25000" dirty="0" err="1">
                <a:solidFill>
                  <a:schemeClr val="tx1"/>
                </a:solidFill>
              </a:rPr>
              <a:t>i</a:t>
            </a:r>
            <a:endParaRPr lang="en-US" sz="1300" baseline="-250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Queue Length, q</a:t>
            </a:r>
            <a:endParaRPr lang="en-US" sz="1300" baseline="-25000" dirty="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i="1" baseline="-25000" dirty="0">
                <a:solidFill>
                  <a:schemeClr val="tx1"/>
                </a:solidFill>
              </a:rPr>
              <a:t>where, </a:t>
            </a:r>
            <a:r>
              <a:rPr lang="en-US" i="1" baseline="-25000" dirty="0" err="1">
                <a:solidFill>
                  <a:schemeClr val="tx1"/>
                </a:solidFill>
              </a:rPr>
              <a:t>i</a:t>
            </a:r>
            <a:r>
              <a:rPr lang="en-US" i="1" baseline="-25000" dirty="0">
                <a:solidFill>
                  <a:schemeClr val="tx1"/>
                </a:solidFill>
              </a:rPr>
              <a:t> = 0, 1, 2, 3, …N and N = number of rides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" name="Google Shape;847;p36">
            <a:extLst>
              <a:ext uri="{FF2B5EF4-FFF2-40B4-BE49-F238E27FC236}">
                <a16:creationId xmlns:a16="http://schemas.microsoft.com/office/drawing/2014/main" xmlns="" id="{C4B3EC94-95B8-4983-B7F3-6D74206737E6}"/>
              </a:ext>
            </a:extLst>
          </p:cNvPr>
          <p:cNvSpPr txBox="1">
            <a:spLocks/>
          </p:cNvSpPr>
          <p:nvPr/>
        </p:nvSpPr>
        <p:spPr>
          <a:xfrm>
            <a:off x="776274" y="702756"/>
            <a:ext cx="7171405" cy="743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Londrina Solid"/>
                <a:sym typeface="Londrina Solid"/>
              </a:rPr>
              <a:t>Ride Systems: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74CC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Londrina Solid"/>
                <a:cs typeface="Arial"/>
                <a:sym typeface="Londrina Solid"/>
              </a:rPr>
              <a:t>Haunted Tunnel System and Water Ride System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5FBFC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847;p36">
            <a:extLst>
              <a:ext uri="{FF2B5EF4-FFF2-40B4-BE49-F238E27FC236}">
                <a16:creationId xmlns:a16="http://schemas.microsoft.com/office/drawing/2014/main" xmlns="" id="{CF5F8270-3AFB-40AE-B8C7-362235182EE2}"/>
              </a:ext>
            </a:extLst>
          </p:cNvPr>
          <p:cNvSpPr txBox="1">
            <a:spLocks/>
          </p:cNvSpPr>
          <p:nvPr/>
        </p:nvSpPr>
        <p:spPr>
          <a:xfrm>
            <a:off x="1150778" y="2837941"/>
            <a:ext cx="3287175" cy="1273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Events</a:t>
            </a:r>
            <a:endParaRPr lang="en-US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Arrival Event </a:t>
            </a:r>
            <a:r>
              <a:rPr lang="en-US" sz="1100" i="1" dirty="0">
                <a:solidFill>
                  <a:schemeClr val="tx1"/>
                </a:solidFill>
              </a:rPr>
              <a:t>(arrival of a visitors)</a:t>
            </a:r>
            <a:endParaRPr lang="en-US" sz="13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Departure Event </a:t>
            </a:r>
            <a:r>
              <a:rPr lang="en-US" sz="1100" i="1" dirty="0">
                <a:solidFill>
                  <a:schemeClr val="tx1"/>
                </a:solidFill>
              </a:rPr>
              <a:t>(departure of a visitors)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4" name="Google Shape;847;p36">
            <a:extLst>
              <a:ext uri="{FF2B5EF4-FFF2-40B4-BE49-F238E27FC236}">
                <a16:creationId xmlns:a16="http://schemas.microsoft.com/office/drawing/2014/main" xmlns="" id="{D7CD54A9-B6C3-4B3D-AD7F-B89F171CFFE4}"/>
              </a:ext>
            </a:extLst>
          </p:cNvPr>
          <p:cNvSpPr txBox="1">
            <a:spLocks/>
          </p:cNvSpPr>
          <p:nvPr/>
        </p:nvSpPr>
        <p:spPr>
          <a:xfrm>
            <a:off x="4447373" y="1775582"/>
            <a:ext cx="3792522" cy="1062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Input Variables</a:t>
            </a:r>
            <a:endParaRPr lang="en-US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Departure Mean, </a:t>
            </a:r>
            <a:r>
              <a:rPr lang="en-US" sz="1300" dirty="0" err="1">
                <a:solidFill>
                  <a:schemeClr val="tx1"/>
                </a:solidFill>
              </a:rPr>
              <a:t>dm</a:t>
            </a:r>
            <a:r>
              <a:rPr lang="en-US" sz="1300" baseline="-25000" dirty="0" err="1">
                <a:solidFill>
                  <a:schemeClr val="tx1"/>
                </a:solidFill>
              </a:rPr>
              <a:t>i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050" i="1" dirty="0">
                <a:solidFill>
                  <a:schemeClr val="tx1"/>
                </a:solidFill>
              </a:rPr>
              <a:t>(exponential random variate)</a:t>
            </a:r>
            <a:endParaRPr lang="en-US" sz="1100" i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74CC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1" u="none" strike="noStrike" kern="0" cap="none" spc="0" normalizeH="0" baseline="-25000" noProof="0" dirty="0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where, </a:t>
            </a:r>
            <a:r>
              <a:rPr kumimoji="0" lang="en-US" sz="1400" b="0" i="1" u="none" strike="noStrike" kern="0" cap="none" spc="0" normalizeH="0" baseline="-25000" noProof="0" dirty="0" err="1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</a:t>
            </a:r>
            <a:r>
              <a:rPr kumimoji="0" lang="en-US" sz="1400" b="0" i="1" u="none" strike="noStrike" kern="0" cap="none" spc="0" normalizeH="0" baseline="-25000" noProof="0" dirty="0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0, 1, 2, 3, …N and N = number of rides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rgbClr val="F5FBFC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050" i="1" dirty="0">
              <a:solidFill>
                <a:schemeClr val="tx1"/>
              </a:solidFill>
            </a:endParaRPr>
          </a:p>
        </p:txBody>
      </p:sp>
      <p:sp>
        <p:nvSpPr>
          <p:cNvPr id="15" name="Google Shape;847;p36">
            <a:extLst>
              <a:ext uri="{FF2B5EF4-FFF2-40B4-BE49-F238E27FC236}">
                <a16:creationId xmlns:a16="http://schemas.microsoft.com/office/drawing/2014/main" xmlns="" id="{181653DF-FEB8-4FAE-A3A7-455CAECCB993}"/>
              </a:ext>
            </a:extLst>
          </p:cNvPr>
          <p:cNvSpPr txBox="1">
            <a:spLocks/>
          </p:cNvSpPr>
          <p:nvPr/>
        </p:nvSpPr>
        <p:spPr>
          <a:xfrm>
            <a:off x="4437953" y="2837941"/>
            <a:ext cx="3287175" cy="1602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Output Variables</a:t>
            </a:r>
            <a:endParaRPr lang="en-US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Total Waiting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Average Waiting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Total Visitor-Queue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Average Visitor-Queue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Total Visitor-System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Average Visitor-System Time</a:t>
            </a:r>
          </a:p>
        </p:txBody>
      </p:sp>
    </p:spTree>
    <p:extLst>
      <p:ext uri="{BB962C8B-B14F-4D97-AF65-F5344CB8AC3E}">
        <p14:creationId xmlns:p14="http://schemas.microsoft.com/office/powerpoint/2010/main" val="74868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-1367729" y="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CONCEPTUAL </a:t>
            </a: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MODEL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5" name="Google Shape;847;p36">
            <a:extLst>
              <a:ext uri="{FF2B5EF4-FFF2-40B4-BE49-F238E27FC236}">
                <a16:creationId xmlns:a16="http://schemas.microsoft.com/office/drawing/2014/main" xmlns="" id="{434B88D0-068B-4547-8507-2258BB8C59B5}"/>
              </a:ext>
            </a:extLst>
          </p:cNvPr>
          <p:cNvSpPr txBox="1">
            <a:spLocks/>
          </p:cNvSpPr>
          <p:nvPr/>
        </p:nvSpPr>
        <p:spPr>
          <a:xfrm>
            <a:off x="1150777" y="1775581"/>
            <a:ext cx="3022461" cy="1062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State Variables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Status, s</a:t>
            </a:r>
            <a:endParaRPr lang="en-US" sz="1300" baseline="-250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Queue Length, q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74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>
                <a:solidFill>
                  <a:srgbClr val="F5FBFC"/>
                </a:solidFill>
              </a:rPr>
              <a:t>Number of Loaded carriage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lang="en-US" sz="1300" dirty="0">
                <a:solidFill>
                  <a:srgbClr val="F5FBFC"/>
                </a:solidFill>
              </a:rPr>
              <a:t>c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F5FBFC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" name="Google Shape;847;p36">
            <a:extLst>
              <a:ext uri="{FF2B5EF4-FFF2-40B4-BE49-F238E27FC236}">
                <a16:creationId xmlns:a16="http://schemas.microsoft.com/office/drawing/2014/main" xmlns="" id="{C4B3EC94-95B8-4983-B7F3-6D74206737E6}"/>
              </a:ext>
            </a:extLst>
          </p:cNvPr>
          <p:cNvSpPr txBox="1">
            <a:spLocks/>
          </p:cNvSpPr>
          <p:nvPr/>
        </p:nvSpPr>
        <p:spPr>
          <a:xfrm>
            <a:off x="776274" y="702756"/>
            <a:ext cx="7171405" cy="743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Londrina Solid"/>
                <a:sym typeface="Londrina Solid"/>
              </a:rPr>
              <a:t>Ride Systems: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74CC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Londrina Solid"/>
                <a:cs typeface="Arial"/>
                <a:sym typeface="Londrina Solid"/>
              </a:rPr>
              <a:t>Ferris Wheel System and Cable Car System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5FBFC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847;p36">
            <a:extLst>
              <a:ext uri="{FF2B5EF4-FFF2-40B4-BE49-F238E27FC236}">
                <a16:creationId xmlns:a16="http://schemas.microsoft.com/office/drawing/2014/main" xmlns="" id="{CF5F8270-3AFB-40AE-B8C7-362235182EE2}"/>
              </a:ext>
            </a:extLst>
          </p:cNvPr>
          <p:cNvSpPr txBox="1">
            <a:spLocks/>
          </p:cNvSpPr>
          <p:nvPr/>
        </p:nvSpPr>
        <p:spPr>
          <a:xfrm>
            <a:off x="1150778" y="2837941"/>
            <a:ext cx="3287175" cy="1273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Events</a:t>
            </a:r>
            <a:endParaRPr lang="en-US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Arrival Event </a:t>
            </a:r>
            <a:r>
              <a:rPr lang="en-US" sz="1100" i="1" dirty="0">
                <a:solidFill>
                  <a:schemeClr val="tx1"/>
                </a:solidFill>
              </a:rPr>
              <a:t>(arrival of a visitors)</a:t>
            </a:r>
            <a:endParaRPr lang="en-US" sz="13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Load Event </a:t>
            </a:r>
            <a:r>
              <a:rPr lang="en-US" sz="1100" i="1" dirty="0">
                <a:solidFill>
                  <a:schemeClr val="tx1"/>
                </a:solidFill>
              </a:rPr>
              <a:t>(loading of a carriage)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74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Unload Event </a:t>
            </a:r>
            <a:r>
              <a:rPr kumimoji="0" lang="en-US" sz="1100" b="0" i="1" u="none" strike="noStrike" kern="0" cap="none" spc="0" normalizeH="0" baseline="0" noProof="0" dirty="0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(unloading of a carriage)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F5FBFC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4" name="Google Shape;847;p36">
            <a:extLst>
              <a:ext uri="{FF2B5EF4-FFF2-40B4-BE49-F238E27FC236}">
                <a16:creationId xmlns:a16="http://schemas.microsoft.com/office/drawing/2014/main" xmlns="" id="{D7CD54A9-B6C3-4B3D-AD7F-B89F171CFFE4}"/>
              </a:ext>
            </a:extLst>
          </p:cNvPr>
          <p:cNvSpPr txBox="1">
            <a:spLocks/>
          </p:cNvSpPr>
          <p:nvPr/>
        </p:nvSpPr>
        <p:spPr>
          <a:xfrm>
            <a:off x="4447373" y="1775582"/>
            <a:ext cx="4400994" cy="1062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Input Variables</a:t>
            </a:r>
            <a:endParaRPr lang="en-US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Inter-carriage Swap Time, it </a:t>
            </a:r>
            <a:r>
              <a:rPr lang="en-US" sz="1050" i="1" dirty="0">
                <a:solidFill>
                  <a:schemeClr val="tx1"/>
                </a:solidFill>
              </a:rPr>
              <a:t>(fixed time duration)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74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Unloading Mean,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um</a:t>
            </a:r>
            <a:r>
              <a:rPr kumimoji="0" lang="en-US" sz="1300" b="0" i="0" u="none" strike="noStrike" kern="0" cap="none" spc="0" normalizeH="0" baseline="-25000" noProof="0" dirty="0" err="1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(exponential random variate)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74CC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1" u="none" strike="noStrike" kern="0" cap="none" spc="0" normalizeH="0" baseline="-25000" noProof="0" dirty="0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where, </a:t>
            </a:r>
            <a:r>
              <a:rPr kumimoji="0" lang="en-US" sz="1400" b="0" i="1" u="none" strike="noStrike" kern="0" cap="none" spc="0" normalizeH="0" baseline="-25000" noProof="0" dirty="0" err="1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</a:t>
            </a:r>
            <a:r>
              <a:rPr kumimoji="0" lang="en-US" sz="1400" b="0" i="1" u="none" strike="noStrike" kern="0" cap="none" spc="0" normalizeH="0" baseline="-25000" noProof="0" dirty="0">
                <a:ln>
                  <a:noFill/>
                </a:ln>
                <a:solidFill>
                  <a:srgbClr val="F5FBF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0, 1, 2, 3, 5 and N = 5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rgbClr val="F5FBFC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74CC"/>
              </a:buClr>
              <a:buSzTx/>
              <a:tabLst/>
              <a:defRPr/>
            </a:pPr>
            <a:endParaRPr kumimoji="0" lang="en-US" sz="1100" b="0" i="1" u="none" strike="noStrike" kern="0" cap="none" spc="0" normalizeH="0" baseline="0" noProof="0" dirty="0">
              <a:ln>
                <a:noFill/>
              </a:ln>
              <a:solidFill>
                <a:srgbClr val="F5FBFC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5" name="Google Shape;847;p36">
            <a:extLst>
              <a:ext uri="{FF2B5EF4-FFF2-40B4-BE49-F238E27FC236}">
                <a16:creationId xmlns:a16="http://schemas.microsoft.com/office/drawing/2014/main" xmlns="" id="{181653DF-FEB8-4FAE-A3A7-455CAECCB993}"/>
              </a:ext>
            </a:extLst>
          </p:cNvPr>
          <p:cNvSpPr txBox="1">
            <a:spLocks/>
          </p:cNvSpPr>
          <p:nvPr/>
        </p:nvSpPr>
        <p:spPr>
          <a:xfrm>
            <a:off x="4437953" y="2837941"/>
            <a:ext cx="3287175" cy="1602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Output Variables</a:t>
            </a:r>
            <a:endParaRPr lang="en-US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Total Waiting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Average Waiting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Total Visitor-Queue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Average Visitor-Queue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Total Visitor-System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Average Visitor-System Time</a:t>
            </a:r>
          </a:p>
        </p:txBody>
      </p:sp>
    </p:spTree>
    <p:extLst>
      <p:ext uri="{BB962C8B-B14F-4D97-AF65-F5344CB8AC3E}">
        <p14:creationId xmlns:p14="http://schemas.microsoft.com/office/powerpoint/2010/main" val="1433926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-1668519" y="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 </a:t>
            </a: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DIAGRAM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EB1DF8B-9BEF-4E0B-85DA-B173A8B08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98" y="652095"/>
            <a:ext cx="4796204" cy="42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92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-558459" y="2062002"/>
            <a:ext cx="10082948" cy="2062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6000" dirty="0" smtClean="0">
                <a:solidFill>
                  <a:schemeClr val="dk2"/>
                </a:solidFill>
                <a:highlight>
                  <a:schemeClr val="lt1"/>
                </a:highlight>
              </a:rPr>
              <a:t>CODE</a:t>
            </a:r>
            <a:endParaRPr sz="6000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0967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-558459" y="2062002"/>
            <a:ext cx="10082948" cy="2062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6000" dirty="0" smtClean="0">
                <a:solidFill>
                  <a:schemeClr val="tx1"/>
                </a:solidFill>
                <a:highlight>
                  <a:schemeClr val="lt1"/>
                </a:highlight>
              </a:rPr>
              <a:t>SIMULATION</a:t>
            </a:r>
            <a:endParaRPr sz="6000" dirty="0">
              <a:solidFill>
                <a:schemeClr val="tx1"/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91872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-1668519" y="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OUTPUT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dk2"/>
                </a:solidFill>
                <a:highlight>
                  <a:schemeClr val="lt1"/>
                </a:highlight>
              </a:rPr>
              <a:t>ANALYSIS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00" y="656649"/>
            <a:ext cx="5347685" cy="40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73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-1668519" y="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OUTPUT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dk2"/>
                </a:solidFill>
                <a:highlight>
                  <a:schemeClr val="lt1"/>
                </a:highlight>
              </a:rPr>
              <a:t>ANALYSIS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80" y="871746"/>
            <a:ext cx="4929672" cy="37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27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-1668519" y="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OUTPUT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dk2"/>
                </a:solidFill>
                <a:highlight>
                  <a:schemeClr val="lt1"/>
                </a:highlight>
              </a:rPr>
              <a:t>ANALYSIS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301" y="730596"/>
            <a:ext cx="5314459" cy="406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3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4"/>
          <p:cNvSpPr/>
          <p:nvPr/>
        </p:nvSpPr>
        <p:spPr>
          <a:xfrm>
            <a:off x="5055716" y="1594164"/>
            <a:ext cx="817800" cy="81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4"/>
          <p:cNvSpPr/>
          <p:nvPr/>
        </p:nvSpPr>
        <p:spPr>
          <a:xfrm>
            <a:off x="831725" y="1594164"/>
            <a:ext cx="817800" cy="81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dk2"/>
                </a:solidFill>
              </a:rPr>
              <a:t>CONTENTS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86" name="Google Shape;586;p34"/>
          <p:cNvSpPr txBox="1">
            <a:spLocks noGrp="1"/>
          </p:cNvSpPr>
          <p:nvPr>
            <p:ph type="subTitle" idx="1"/>
          </p:nvPr>
        </p:nvSpPr>
        <p:spPr>
          <a:xfrm>
            <a:off x="1813040" y="1751102"/>
            <a:ext cx="3056885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/>
              <a:t>Problem Statement</a:t>
            </a:r>
            <a:endParaRPr sz="2800" dirty="0"/>
          </a:p>
        </p:txBody>
      </p:sp>
      <p:sp>
        <p:nvSpPr>
          <p:cNvPr id="587" name="Google Shape;587;p34"/>
          <p:cNvSpPr txBox="1">
            <a:spLocks noGrp="1"/>
          </p:cNvSpPr>
          <p:nvPr>
            <p:ph type="title" idx="2"/>
          </p:nvPr>
        </p:nvSpPr>
        <p:spPr>
          <a:xfrm>
            <a:off x="713225" y="1729459"/>
            <a:ext cx="1054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5" name="Google Shape;595;p34"/>
          <p:cNvSpPr txBox="1">
            <a:spLocks noGrp="1"/>
          </p:cNvSpPr>
          <p:nvPr>
            <p:ph type="title" idx="13"/>
          </p:nvPr>
        </p:nvSpPr>
        <p:spPr>
          <a:xfrm>
            <a:off x="4914941" y="1729459"/>
            <a:ext cx="1054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96" name="Google Shape;596;p34"/>
          <p:cNvSpPr txBox="1">
            <a:spLocks noGrp="1"/>
          </p:cNvSpPr>
          <p:nvPr>
            <p:ph type="subTitle" idx="14"/>
          </p:nvPr>
        </p:nvSpPr>
        <p:spPr>
          <a:xfrm>
            <a:off x="6035382" y="1728714"/>
            <a:ext cx="2469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/>
              <a:t>Our Goals</a:t>
            </a:r>
            <a:r>
              <a:rPr lang="en" dirty="0"/>
              <a:t> </a:t>
            </a:r>
            <a:endParaRPr dirty="0"/>
          </a:p>
        </p:txBody>
      </p:sp>
      <p:sp>
        <p:nvSpPr>
          <p:cNvPr id="38" name="Google Shape;581;p34"/>
          <p:cNvSpPr/>
          <p:nvPr/>
        </p:nvSpPr>
        <p:spPr>
          <a:xfrm>
            <a:off x="2861728" y="3180737"/>
            <a:ext cx="817800" cy="817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595;p34"/>
          <p:cNvSpPr txBox="1">
            <a:spLocks noGrp="1"/>
          </p:cNvSpPr>
          <p:nvPr>
            <p:ph type="title" idx="13"/>
          </p:nvPr>
        </p:nvSpPr>
        <p:spPr>
          <a:xfrm>
            <a:off x="2720953" y="3316032"/>
            <a:ext cx="1054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0" name="Google Shape;596;p34"/>
          <p:cNvSpPr txBox="1">
            <a:spLocks noGrp="1"/>
          </p:cNvSpPr>
          <p:nvPr>
            <p:ph type="subTitle" idx="14"/>
          </p:nvPr>
        </p:nvSpPr>
        <p:spPr>
          <a:xfrm>
            <a:off x="3821216" y="3316032"/>
            <a:ext cx="2469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/>
              <a:t>Our Objectives</a:t>
            </a:r>
            <a:endParaRPr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-1668519" y="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OUTPUT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dk2"/>
                </a:solidFill>
                <a:highlight>
                  <a:schemeClr val="lt1"/>
                </a:highlight>
              </a:rPr>
              <a:t>ANALYSIS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16" y="767419"/>
            <a:ext cx="5162148" cy="39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06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-1668519" y="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OUTPUT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dk2"/>
                </a:solidFill>
                <a:highlight>
                  <a:schemeClr val="lt1"/>
                </a:highlight>
              </a:rPr>
              <a:t>ANALYSIS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59" y="810072"/>
            <a:ext cx="5114448" cy="391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86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-1668519" y="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OUTPUT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dk2"/>
                </a:solidFill>
                <a:highlight>
                  <a:schemeClr val="lt1"/>
                </a:highlight>
              </a:rPr>
              <a:t>ANALYSIS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57" y="711883"/>
            <a:ext cx="5353858" cy="409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14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1"/>
          <p:cNvSpPr txBox="1">
            <a:spLocks noGrp="1"/>
          </p:cNvSpPr>
          <p:nvPr>
            <p:ph type="title"/>
          </p:nvPr>
        </p:nvSpPr>
        <p:spPr>
          <a:xfrm>
            <a:off x="1336888" y="1619564"/>
            <a:ext cx="5804576" cy="28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dirty="0">
                <a:solidFill>
                  <a:schemeClr val="dk2"/>
                </a:solidFill>
              </a:rPr>
              <a:t>YOU !</a:t>
            </a: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53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487844" y="42259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STATEMENT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7" name="Google Shape;847;p36"/>
          <p:cNvSpPr txBox="1">
            <a:spLocks/>
          </p:cNvSpPr>
          <p:nvPr/>
        </p:nvSpPr>
        <p:spPr>
          <a:xfrm>
            <a:off x="601578" y="1239253"/>
            <a:ext cx="7859841" cy="3191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Let’s consider an Amusement park system consisting of a ticket counter system and 7 ride systems.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u="sng" dirty="0">
                <a:solidFill>
                  <a:schemeClr val="tx1"/>
                </a:solidFill>
              </a:rPr>
              <a:t>Ticket entrance system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lvl="0"/>
            <a:r>
              <a:rPr lang="en-US" sz="1800" dirty="0">
                <a:solidFill>
                  <a:srgbClr val="F5FBFC"/>
                </a:solidFill>
              </a:rPr>
              <a:t>The ticket counter system is a multi server multi queue system which has 4 servers to serve ticket and 4 queues for visitors. It has uniform service time.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417036" y="371075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STATEMENT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7" name="Google Shape;847;p36"/>
          <p:cNvSpPr txBox="1">
            <a:spLocks/>
          </p:cNvSpPr>
          <p:nvPr/>
        </p:nvSpPr>
        <p:spPr>
          <a:xfrm>
            <a:off x="726128" y="1755675"/>
            <a:ext cx="3798252" cy="221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800" dirty="0">
                <a:solidFill>
                  <a:schemeClr val="tx1"/>
                </a:solidFill>
              </a:rPr>
              <a:t>	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Google Shape;847;p36"/>
          <p:cNvSpPr txBox="1">
            <a:spLocks/>
          </p:cNvSpPr>
          <p:nvPr/>
        </p:nvSpPr>
        <p:spPr>
          <a:xfrm>
            <a:off x="3490175" y="2095944"/>
            <a:ext cx="3683357" cy="2082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Events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Route Proceed Event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Route End Event</a:t>
            </a:r>
          </a:p>
          <a:p>
            <a:pPr marL="285750" lvl="3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lvl="5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Google Shape;847;p36"/>
          <p:cNvSpPr txBox="1">
            <a:spLocks/>
          </p:cNvSpPr>
          <p:nvPr/>
        </p:nvSpPr>
        <p:spPr>
          <a:xfrm>
            <a:off x="2491469" y="1025873"/>
            <a:ext cx="3973725" cy="526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en-US" sz="2000" b="1" dirty="0">
                <a:solidFill>
                  <a:schemeClr val="bg2"/>
                </a:solidFill>
              </a:rPr>
              <a:t>Route System</a:t>
            </a:r>
            <a:r>
              <a:rPr lang="en-US" sz="18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864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417036" y="371075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STATEMENT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7" name="Google Shape;847;p36"/>
          <p:cNvSpPr txBox="1">
            <a:spLocks/>
          </p:cNvSpPr>
          <p:nvPr/>
        </p:nvSpPr>
        <p:spPr>
          <a:xfrm>
            <a:off x="726128" y="1755675"/>
            <a:ext cx="3798252" cy="221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Single server single queue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Batch system processing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Batch wait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Uniform service time	</a:t>
            </a:r>
          </a:p>
          <a:p>
            <a:pPr marL="285750" lvl="3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lvl="5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Google Shape;847;p36"/>
          <p:cNvSpPr txBox="1">
            <a:spLocks/>
          </p:cNvSpPr>
          <p:nvPr/>
        </p:nvSpPr>
        <p:spPr>
          <a:xfrm>
            <a:off x="5267460" y="1823923"/>
            <a:ext cx="3683357" cy="2082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Events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Arrival Event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Departure Event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Load Event	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Google Shape;847;p36"/>
          <p:cNvSpPr txBox="1">
            <a:spLocks/>
          </p:cNvSpPr>
          <p:nvPr/>
        </p:nvSpPr>
        <p:spPr>
          <a:xfrm>
            <a:off x="2491469" y="1025873"/>
            <a:ext cx="3973725" cy="526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en-US" sz="2000" b="1" dirty="0">
                <a:solidFill>
                  <a:schemeClr val="bg2"/>
                </a:solidFill>
              </a:rPr>
              <a:t>Roller Coaster</a:t>
            </a:r>
            <a:r>
              <a:rPr lang="en-US" sz="18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28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417036" y="371075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STATEMENT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7" name="Google Shape;847;p36"/>
          <p:cNvSpPr txBox="1">
            <a:spLocks/>
          </p:cNvSpPr>
          <p:nvPr/>
        </p:nvSpPr>
        <p:spPr>
          <a:xfrm>
            <a:off x="726128" y="1755675"/>
            <a:ext cx="3798252" cy="221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Single server single queue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Batch system processing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Batch wait time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Uniform service time 	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Google Shape;847;p36"/>
          <p:cNvSpPr txBox="1">
            <a:spLocks/>
          </p:cNvSpPr>
          <p:nvPr/>
        </p:nvSpPr>
        <p:spPr>
          <a:xfrm>
            <a:off x="5048518" y="1755675"/>
            <a:ext cx="3728435" cy="2919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Events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Arrival Event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Departure Event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Load Event	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Google Shape;847;p36"/>
          <p:cNvSpPr txBox="1">
            <a:spLocks/>
          </p:cNvSpPr>
          <p:nvPr/>
        </p:nvSpPr>
        <p:spPr>
          <a:xfrm>
            <a:off x="2491469" y="1025873"/>
            <a:ext cx="3973725" cy="526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en-US" sz="2000" b="1" dirty="0">
                <a:solidFill>
                  <a:schemeClr val="bg2"/>
                </a:solidFill>
              </a:rPr>
              <a:t>Carousel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9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417036" y="371075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STATEMENT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7" name="Google Shape;847;p36"/>
          <p:cNvSpPr txBox="1">
            <a:spLocks/>
          </p:cNvSpPr>
          <p:nvPr/>
        </p:nvSpPr>
        <p:spPr>
          <a:xfrm>
            <a:off x="726128" y="1755675"/>
            <a:ext cx="3798252" cy="221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Single server single queue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Token system processing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Multiple token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Exponential service time with mean lambda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Google Shape;847;p36"/>
          <p:cNvSpPr txBox="1">
            <a:spLocks/>
          </p:cNvSpPr>
          <p:nvPr/>
        </p:nvSpPr>
        <p:spPr>
          <a:xfrm>
            <a:off x="5100034" y="1755675"/>
            <a:ext cx="3676919" cy="1863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Events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Arrival Event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Departure Event	</a:t>
            </a:r>
          </a:p>
          <a:p>
            <a:pPr marL="285750" lvl="3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lvl="5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Google Shape;847;p36"/>
          <p:cNvSpPr txBox="1">
            <a:spLocks/>
          </p:cNvSpPr>
          <p:nvPr/>
        </p:nvSpPr>
        <p:spPr>
          <a:xfrm>
            <a:off x="2491469" y="1025873"/>
            <a:ext cx="3973725" cy="526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en-US" sz="2000" b="1" dirty="0">
                <a:solidFill>
                  <a:schemeClr val="bg2"/>
                </a:solidFill>
              </a:rPr>
              <a:t>Water ride</a:t>
            </a:r>
          </a:p>
        </p:txBody>
      </p:sp>
    </p:spTree>
    <p:extLst>
      <p:ext uri="{BB962C8B-B14F-4D97-AF65-F5344CB8AC3E}">
        <p14:creationId xmlns:p14="http://schemas.microsoft.com/office/powerpoint/2010/main" val="11922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 txBox="1">
            <a:spLocks noGrp="1"/>
          </p:cNvSpPr>
          <p:nvPr>
            <p:ph type="title"/>
          </p:nvPr>
        </p:nvSpPr>
        <p:spPr>
          <a:xfrm>
            <a:off x="417036" y="371075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</a:rPr>
              <a:t>STATEMENT</a:t>
            </a:r>
            <a:endParaRPr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7" name="Google Shape;847;p36"/>
          <p:cNvSpPr txBox="1">
            <a:spLocks/>
          </p:cNvSpPr>
          <p:nvPr/>
        </p:nvSpPr>
        <p:spPr>
          <a:xfrm>
            <a:off x="726128" y="1755675"/>
            <a:ext cx="3798252" cy="221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Multi server single queue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Batch system processing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Multiple batches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Uniform service time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Google Shape;847;p36"/>
          <p:cNvSpPr txBox="1">
            <a:spLocks/>
          </p:cNvSpPr>
          <p:nvPr/>
        </p:nvSpPr>
        <p:spPr>
          <a:xfrm>
            <a:off x="5048518" y="1755675"/>
            <a:ext cx="3728435" cy="2919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Events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Arrival Event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Departure Event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Load Event	</a:t>
            </a:r>
          </a:p>
          <a:p>
            <a:pPr marL="285750" lvl="3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lvl="5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Google Shape;847;p36"/>
          <p:cNvSpPr txBox="1">
            <a:spLocks/>
          </p:cNvSpPr>
          <p:nvPr/>
        </p:nvSpPr>
        <p:spPr>
          <a:xfrm>
            <a:off x="2491469" y="1025873"/>
            <a:ext cx="3973725" cy="526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en-US" sz="2000" b="1" dirty="0">
                <a:solidFill>
                  <a:schemeClr val="bg2"/>
                </a:solidFill>
              </a:rPr>
              <a:t>Ferris wheel</a:t>
            </a:r>
          </a:p>
        </p:txBody>
      </p:sp>
    </p:spTree>
    <p:extLst>
      <p:ext uri="{BB962C8B-B14F-4D97-AF65-F5344CB8AC3E}">
        <p14:creationId xmlns:p14="http://schemas.microsoft.com/office/powerpoint/2010/main" val="3803585668"/>
      </p:ext>
    </p:extLst>
  </p:cSld>
  <p:clrMapOvr>
    <a:masterClrMapping/>
  </p:clrMapOvr>
</p:sld>
</file>

<file path=ppt/theme/theme1.xml><?xml version="1.0" encoding="utf-8"?>
<a:theme xmlns:a="http://schemas.openxmlformats.org/drawingml/2006/main" name="MK Campaign for Amusement Parks: New Roller Coaster by Slidesgo">
  <a:themeElements>
    <a:clrScheme name="Simple Light">
      <a:dk1>
        <a:srgbClr val="F5FBFC"/>
      </a:dk1>
      <a:lt1>
        <a:srgbClr val="3A323D"/>
      </a:lt1>
      <a:dk2>
        <a:srgbClr val="FFDA59"/>
      </a:dk2>
      <a:lt2>
        <a:srgbClr val="9AC3D5"/>
      </a:lt2>
      <a:accent1>
        <a:srgbClr val="F38BC1"/>
      </a:accent1>
      <a:accent2>
        <a:srgbClr val="C474CC"/>
      </a:accent2>
      <a:accent3>
        <a:srgbClr val="FE6043"/>
      </a:accent3>
      <a:accent4>
        <a:srgbClr val="FFFFFF"/>
      </a:accent4>
      <a:accent5>
        <a:srgbClr val="FFFFFF"/>
      </a:accent5>
      <a:accent6>
        <a:srgbClr val="FFFFFF"/>
      </a:accent6>
      <a:hlink>
        <a:srgbClr val="F5FB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1023</Words>
  <Application>Microsoft Office PowerPoint</Application>
  <PresentationFormat>On-screen Show (16:9)</PresentationFormat>
  <Paragraphs>335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Londrina Solid</vt:lpstr>
      <vt:lpstr>Arial</vt:lpstr>
      <vt:lpstr>Roboto</vt:lpstr>
      <vt:lpstr>MK Campaign for Amusement Parks: New Roller Coaster by Slidesgo</vt:lpstr>
      <vt:lpstr>Final Presentation AMUSEMENT PARK SIMULATION</vt:lpstr>
      <vt:lpstr>TEAM MEMBERS</vt:lpstr>
      <vt:lpstr>TABLE OF CONTENTS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OUR GOALS</vt:lpstr>
      <vt:lpstr>OUR OBJECTIVES</vt:lpstr>
      <vt:lpstr>BASIC SYSTEM DESIGN</vt:lpstr>
      <vt:lpstr>CONCEPTUAL MODEL</vt:lpstr>
      <vt:lpstr>CONCEPTUAL MODEL</vt:lpstr>
      <vt:lpstr>CONCEPTUAL MODEL</vt:lpstr>
      <vt:lpstr>CONCEPTUAL MODEL</vt:lpstr>
      <vt:lpstr>CONCEPTUAL MODEL</vt:lpstr>
      <vt:lpstr>CONCEPTUAL MODEL</vt:lpstr>
      <vt:lpstr>CONCEPTUAL MODEL</vt:lpstr>
      <vt:lpstr>EVENT DIAGRAM</vt:lpstr>
      <vt:lpstr>CODE</vt:lpstr>
      <vt:lpstr>SIMULATION</vt:lpstr>
      <vt:lpstr>OUTPUT ANALYSIS</vt:lpstr>
      <vt:lpstr>OUTPUT ANALYSIS</vt:lpstr>
      <vt:lpstr>OUTPUT ANALYSIS</vt:lpstr>
      <vt:lpstr>OUTPUT ANALYSIS</vt:lpstr>
      <vt:lpstr>OUTPUT ANALYSIS</vt:lpstr>
      <vt:lpstr>OUTPUT ANALYSIS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 CAMPAIGN FOR AMUSEMENT PARKS: NEW ROLLER COASTER</dc:title>
  <dc:creator>User</dc:creator>
  <cp:lastModifiedBy>Microsoft account</cp:lastModifiedBy>
  <cp:revision>128</cp:revision>
  <dcterms:modified xsi:type="dcterms:W3CDTF">2024-01-02T05:21:04Z</dcterms:modified>
</cp:coreProperties>
</file>