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>
        <p:scale>
          <a:sx n="65" d="100"/>
          <a:sy n="65" d="100"/>
        </p:scale>
        <p:origin x="50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817FD-7980-48FA-BCBA-BA78216E2C80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85C54-F956-46E1-BC56-1D9F002A8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85C54-F956-46E1-BC56-1D9F002A8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119E60-76F0-49AB-BCE2-8939FB0CCFB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EDF9-25F3-497A-9CD1-5F27BBE1C0D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3E82-7F2B-4A71-8159-D888FC74C66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63B2-F34A-4131-B96C-392586B2C71D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48A18-282A-4C3C-8BD2-FE1D39F0D5E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2D51-3E65-4705-AF30-4C3A8B83DC8F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60C8E-F8AA-4604-9071-379BAC0D1078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43675-5441-439F-84FB-FD84FC7690C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7A807-97F1-41E2-8A3F-76FAD7817EBA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ABF6-9060-4FB1-9D45-00A07136BFFC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31A5E-6D0D-4158-B4DF-69B77EC3C65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C82C-37AA-441A-961B-2B3D683FDF86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88DE-E163-4166-9282-439539174F63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1219F-AFDA-4992-A59A-27A577AC194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4C04-C32B-499E-83CD-9E95998ED75E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9B48-E347-41B4-91F2-9C2905BECDB2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6DC-914A-4E4E-A189-BBA02C998E9B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1116B0-A8B0-43D8-A73F-98EBEE42A4B0}" type="datetime1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Sundial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Final Project</a:t>
            </a:r>
          </a:p>
          <a:p>
            <a:pPr algn="l"/>
            <a:r>
              <a:rPr lang="en-US" dirty="0" smtClean="0"/>
              <a:t>CSE 4202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4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Mahajabin</a:t>
            </a:r>
            <a:r>
              <a:rPr lang="en-US" b="1" dirty="0" smtClean="0"/>
              <a:t> </a:t>
            </a:r>
            <a:r>
              <a:rPr lang="en-US" b="1" dirty="0" err="1" smtClean="0"/>
              <a:t>Tabassum</a:t>
            </a:r>
            <a:endParaRPr lang="en-US" b="1" dirty="0" smtClean="0"/>
          </a:p>
          <a:p>
            <a:pPr lvl="1"/>
            <a:r>
              <a:rPr lang="en-US" dirty="0" smtClean="0"/>
              <a:t>ID: 200041132      </a:t>
            </a:r>
            <a:r>
              <a:rPr lang="en-US" dirty="0"/>
              <a:t>Group: 1B</a:t>
            </a:r>
            <a:endParaRPr lang="en-US" dirty="0" smtClean="0"/>
          </a:p>
          <a:p>
            <a:r>
              <a:rPr lang="en-US" b="1" dirty="0" err="1" smtClean="0"/>
              <a:t>Jarin</a:t>
            </a:r>
            <a:r>
              <a:rPr lang="en-US" b="1" dirty="0" smtClean="0"/>
              <a:t> </a:t>
            </a:r>
            <a:r>
              <a:rPr lang="en-US" b="1" dirty="0" err="1" smtClean="0"/>
              <a:t>Tasnim</a:t>
            </a:r>
            <a:r>
              <a:rPr lang="en-US" b="1" dirty="0" smtClean="0"/>
              <a:t> </a:t>
            </a:r>
            <a:r>
              <a:rPr lang="en-US" b="1" dirty="0" err="1" smtClean="0"/>
              <a:t>Hridy</a:t>
            </a:r>
            <a:endParaRPr lang="en-US" b="1" dirty="0" smtClean="0"/>
          </a:p>
          <a:p>
            <a:pPr lvl="1"/>
            <a:r>
              <a:rPr lang="en-US" dirty="0" smtClean="0"/>
              <a:t>ID: 200041108	     Group: 1B</a:t>
            </a:r>
          </a:p>
          <a:p>
            <a:r>
              <a:rPr lang="en-US" b="1" dirty="0" smtClean="0"/>
              <a:t>Amina</a:t>
            </a:r>
          </a:p>
          <a:p>
            <a:pPr lvl="1"/>
            <a:r>
              <a:rPr lang="en-US" dirty="0" smtClean="0"/>
              <a:t>ID: 200041155      Group: 1A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29174"/>
            <a:ext cx="9601196" cy="1303867"/>
          </a:xfrm>
        </p:spPr>
        <p:txBody>
          <a:bodyPr/>
          <a:lstStyle/>
          <a:p>
            <a:r>
              <a:rPr lang="en-US" dirty="0" smtClean="0"/>
              <a:t>Project Sundial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76969" y="2970662"/>
            <a:ext cx="2228965" cy="2260716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531524" y="2658872"/>
            <a:ext cx="4718304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project is a clock enabling one to utilize time by using the basic features that one would find on a standard digital clock with a unique feature of Voice Generator.</a:t>
            </a:r>
          </a:p>
          <a:p>
            <a:pPr marL="0" indent="0">
              <a:buNone/>
            </a:pPr>
            <a:r>
              <a:rPr lang="en-US" b="1" dirty="0" smtClean="0"/>
              <a:t>C</a:t>
            </a:r>
            <a:r>
              <a:rPr lang="en-US" dirty="0" smtClean="0"/>
              <a:t> programming language is used to design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Sundial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1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150</TotalTime>
  <Words>74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Project Sundial</vt:lpstr>
      <vt:lpstr>Team Members</vt:lpstr>
      <vt:lpstr>Project Sundial</vt:lpstr>
      <vt:lpstr>Project Sundial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Sundial</dc:title>
  <dc:creator>hp</dc:creator>
  <cp:lastModifiedBy>hp</cp:lastModifiedBy>
  <cp:revision>12</cp:revision>
  <dcterms:created xsi:type="dcterms:W3CDTF">2022-04-21T03:47:50Z</dcterms:created>
  <dcterms:modified xsi:type="dcterms:W3CDTF">2022-04-21T06:18:19Z</dcterms:modified>
</cp:coreProperties>
</file>