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6" r:id="rId3"/>
    <p:sldId id="257" r:id="rId4"/>
    <p:sldId id="260" r:id="rId5"/>
    <p:sldId id="291" r:id="rId6"/>
    <p:sldId id="292" r:id="rId7"/>
    <p:sldId id="294" r:id="rId8"/>
    <p:sldId id="293" r:id="rId9"/>
    <p:sldId id="290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Fira Sans Extra Condensed SemiBold" panose="020B0604020202020204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  <p:embeddedFont>
      <p:font typeface="Proxima Nova Semibold" panose="020B0604020202020204" charset="0"/>
      <p:regular r:id="rId58"/>
      <p:bold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2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840acf42f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840acf42f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29d972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29d972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729d9724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729d9724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729d9724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729d9724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729d9724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729d9724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23cbaad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23cbaad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729d97241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729d97241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729d9724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729d97241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729d97241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729d97241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729d97241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8729d97241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8729d97241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8729d97241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729d9724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729d9724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7ab7bf3e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7ab7bf3e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729d97241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729d97241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729d97241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729d97241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8729d97241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8729d97241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but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explorant le processus de fonctionnement du traitement des plan ainsi que le calcule des surfaces on constate qu’il existe des anomalies de </a:t>
            </a:r>
            <a:r>
              <a:rPr lang="fr-FR"/>
              <a:t>saisie aussi </a:t>
            </a:r>
            <a:r>
              <a:rPr lang="fr-F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les tâches répétitives et fastidieuses)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rendre l’exécution des taches  de façon automatisé </a:t>
            </a:r>
            <a:r>
              <a:rPr lang="fr-FR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de façon à pouvoir prendre des décisions relatives à l'optimisation d'un processus,  à la détection et la correction d'erreurs, par exemple.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8729d97241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8729d97241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729d97241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729d97241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729d97241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729d97241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8729d97241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8729d97241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8729d97241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8729d97241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8b74fefb2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8b74fefb2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b74fefb2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8b74fefb2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but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explorant le processus de fonctionnement du traitement des plan ainsi que le calcule des surfaces on constate qu’il existe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rendre l’exécution des taches  de façon automatisé </a:t>
            </a:r>
            <a:r>
              <a:rPr lang="fr-FR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de façon à pouvoir prendre des décisions relatives à l'optimisation d'un processus,  à la détection et la correction d'erreurs, par exemple.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93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4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79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but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explorant le processus de fonctionnement du traitement des plan ainsi que le calcule des surfaces on constate qu’il existe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rendre l’exécution des taches  de façon automatisé </a:t>
            </a:r>
            <a:r>
              <a:rPr lang="fr-FR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de façon à pouvoir prendre des décisions relatives à l'optimisation d'un processus,  à la détection et la correction d'erreurs, par exemple.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03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7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914900" y="785023"/>
            <a:ext cx="3688080" cy="1810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du Jalon 1 GexAPP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B6AD2-2B1C-1137-3C7B-F3E6C0AC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37" y="4371593"/>
            <a:ext cx="2880366" cy="6827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285AF1A-F69E-6596-8494-AAA1B9BB2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0" y="137621"/>
            <a:ext cx="4230730" cy="4916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b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b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b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b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529038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" name="Google Shape;252;p20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53" name="Google Shape;253;p20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59" name="Google Shape;259;p20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65" name="Google Shape;265;p20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71" name="Google Shape;271;p20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913133" y="1589007"/>
            <a:ext cx="1965479" cy="1965456"/>
            <a:chOff x="1913133" y="1589007"/>
            <a:chExt cx="1965479" cy="1965456"/>
          </a:xfrm>
        </p:grpSpPr>
        <p:sp>
          <p:nvSpPr>
            <p:cNvPr id="277" name="Google Shape;277;p20"/>
            <p:cNvSpPr/>
            <p:nvPr/>
          </p:nvSpPr>
          <p:spPr>
            <a:xfrm>
              <a:off x="1913133" y="1589007"/>
              <a:ext cx="1965479" cy="1965456"/>
            </a:xfrm>
            <a:custGeom>
              <a:avLst/>
              <a:gdLst/>
              <a:ahLst/>
              <a:cxnLst/>
              <a:rect l="l" t="t" r="r" b="b"/>
              <a:pathLst>
                <a:path w="85298" h="85297" extrusionOk="0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0"/>
            <p:cNvGrpSpPr/>
            <p:nvPr/>
          </p:nvGrpSpPr>
          <p:grpSpPr>
            <a:xfrm>
              <a:off x="2171912" y="2032949"/>
              <a:ext cx="1438800" cy="1077571"/>
              <a:chOff x="2171912" y="2006604"/>
              <a:chExt cx="1438800" cy="1077571"/>
            </a:xfrm>
          </p:grpSpPr>
          <p:grpSp>
            <p:nvGrpSpPr>
              <p:cNvPr id="279" name="Google Shape;279;p20"/>
              <p:cNvGrpSpPr/>
              <p:nvPr/>
            </p:nvGrpSpPr>
            <p:grpSpPr>
              <a:xfrm>
                <a:off x="2701047" y="2006604"/>
                <a:ext cx="380541" cy="391786"/>
                <a:chOff x="2701047" y="1946754"/>
                <a:chExt cx="380541" cy="391786"/>
              </a:xfrm>
            </p:grpSpPr>
            <p:sp>
              <p:nvSpPr>
                <p:cNvPr id="280" name="Google Shape;280;p20"/>
                <p:cNvSpPr/>
                <p:nvPr/>
              </p:nvSpPr>
              <p:spPr>
                <a:xfrm>
                  <a:off x="2811878" y="1946754"/>
                  <a:ext cx="157772" cy="157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" h="6847" extrusionOk="0">
                      <a:moveTo>
                        <a:pt x="3418" y="0"/>
                      </a:moveTo>
                      <a:cubicBezTo>
                        <a:pt x="1537" y="0"/>
                        <a:pt x="1" y="1536"/>
                        <a:pt x="1" y="3429"/>
                      </a:cubicBezTo>
                      <a:cubicBezTo>
                        <a:pt x="1" y="5310"/>
                        <a:pt x="1537" y="6846"/>
                        <a:pt x="3418" y="6846"/>
                      </a:cubicBezTo>
                      <a:cubicBezTo>
                        <a:pt x="5311" y="6846"/>
                        <a:pt x="6847" y="5310"/>
                        <a:pt x="6847" y="3429"/>
                      </a:cubicBezTo>
                      <a:cubicBezTo>
                        <a:pt x="6847" y="1536"/>
                        <a:pt x="5311" y="0"/>
                        <a:pt x="341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0"/>
                <p:cNvSpPr/>
                <p:nvPr/>
              </p:nvSpPr>
              <p:spPr>
                <a:xfrm>
                  <a:off x="2900496" y="2143715"/>
                  <a:ext cx="181091" cy="194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9" h="8455" extrusionOk="0">
                      <a:moveTo>
                        <a:pt x="4501" y="1"/>
                      </a:moveTo>
                      <a:lnTo>
                        <a:pt x="0" y="8454"/>
                      </a:lnTo>
                      <a:lnTo>
                        <a:pt x="7859" y="8454"/>
                      </a:lnTo>
                      <a:lnTo>
                        <a:pt x="7859" y="4049"/>
                      </a:lnTo>
                      <a:cubicBezTo>
                        <a:pt x="7859" y="1334"/>
                        <a:pt x="6525" y="346"/>
                        <a:pt x="450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0"/>
                <p:cNvSpPr/>
                <p:nvPr/>
              </p:nvSpPr>
              <p:spPr>
                <a:xfrm>
                  <a:off x="2701047" y="2143715"/>
                  <a:ext cx="179985" cy="194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8455" extrusionOk="0">
                      <a:moveTo>
                        <a:pt x="3334" y="1"/>
                      </a:moveTo>
                      <a:cubicBezTo>
                        <a:pt x="1310" y="346"/>
                        <a:pt x="1" y="1334"/>
                        <a:pt x="1" y="4049"/>
                      </a:cubicBezTo>
                      <a:lnTo>
                        <a:pt x="1" y="8454"/>
                      </a:lnTo>
                      <a:lnTo>
                        <a:pt x="7811" y="8454"/>
                      </a:lnTo>
                      <a:lnTo>
                        <a:pt x="333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0"/>
                <p:cNvSpPr/>
                <p:nvPr/>
              </p:nvSpPr>
              <p:spPr>
                <a:xfrm>
                  <a:off x="2862639" y="2139613"/>
                  <a:ext cx="56523" cy="17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7740" extrusionOk="0">
                      <a:moveTo>
                        <a:pt x="1227" y="0"/>
                      </a:moveTo>
                      <a:lnTo>
                        <a:pt x="143" y="631"/>
                      </a:lnTo>
                      <a:lnTo>
                        <a:pt x="727" y="1334"/>
                      </a:lnTo>
                      <a:lnTo>
                        <a:pt x="0" y="5418"/>
                      </a:lnTo>
                      <a:lnTo>
                        <a:pt x="1227" y="7739"/>
                      </a:lnTo>
                      <a:lnTo>
                        <a:pt x="2453" y="5418"/>
                      </a:lnTo>
                      <a:lnTo>
                        <a:pt x="1727" y="1334"/>
                      </a:lnTo>
                      <a:lnTo>
                        <a:pt x="2310" y="631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20"/>
              <p:cNvSpPr txBox="1"/>
              <p:nvPr/>
            </p:nvSpPr>
            <p:spPr>
              <a:xfrm>
                <a:off x="2171912" y="2549275"/>
                <a:ext cx="14388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1"/>
          <p:cNvGrpSpPr/>
          <p:nvPr/>
        </p:nvGrpSpPr>
        <p:grpSpPr>
          <a:xfrm>
            <a:off x="6229150" y="2070564"/>
            <a:ext cx="1884600" cy="2318286"/>
            <a:chOff x="6229150" y="2070564"/>
            <a:chExt cx="1884600" cy="2318286"/>
          </a:xfrm>
        </p:grpSpPr>
        <p:grpSp>
          <p:nvGrpSpPr>
            <p:cNvPr id="290" name="Google Shape;290;p21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91" name="Google Shape;291;p21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4039" extrusionOk="0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834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21"/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4930613" y="1112613"/>
            <a:ext cx="1884600" cy="2382300"/>
            <a:chOff x="4930613" y="1112613"/>
            <a:chExt cx="1884600" cy="2382300"/>
          </a:xfrm>
        </p:grpSpPr>
        <p:sp>
          <p:nvSpPr>
            <p:cNvPr id="306" name="Google Shape;306;p21"/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493061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314" name="Google Shape;314;p21"/>
          <p:cNvGrpSpPr/>
          <p:nvPr/>
        </p:nvGrpSpPr>
        <p:grpSpPr>
          <a:xfrm>
            <a:off x="3629713" y="2070564"/>
            <a:ext cx="1884600" cy="2324398"/>
            <a:chOff x="3629713" y="2070564"/>
            <a:chExt cx="1884600" cy="2324398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39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3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70" extrusionOk="0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7" extrusionOk="0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968" extrusionOk="0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2329163" y="1112613"/>
            <a:ext cx="1884600" cy="2382300"/>
            <a:chOff x="2329163" y="1112613"/>
            <a:chExt cx="1884600" cy="2382300"/>
          </a:xfrm>
        </p:grpSpPr>
        <p:grpSp>
          <p:nvGrpSpPr>
            <p:cNvPr id="336" name="Google Shape;336;p21"/>
            <p:cNvGrpSpPr/>
            <p:nvPr/>
          </p:nvGrpSpPr>
          <p:grpSpPr>
            <a:xfrm>
              <a:off x="3049341" y="2562990"/>
              <a:ext cx="445903" cy="439501"/>
              <a:chOff x="3049341" y="2562990"/>
              <a:chExt cx="445903" cy="439501"/>
            </a:xfrm>
          </p:grpSpPr>
          <p:sp>
            <p:nvSpPr>
              <p:cNvPr id="337" name="Google Shape;337;p21"/>
              <p:cNvSpPr/>
              <p:nvPr/>
            </p:nvSpPr>
            <p:spPr>
              <a:xfrm>
                <a:off x="3310752" y="2782901"/>
                <a:ext cx="72887" cy="142346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5025" extrusionOk="0">
                    <a:moveTo>
                      <a:pt x="1274" y="1"/>
                    </a:moveTo>
                    <a:cubicBezTo>
                      <a:pt x="1108" y="1"/>
                      <a:pt x="977" y="132"/>
                      <a:pt x="977" y="298"/>
                    </a:cubicBezTo>
                    <a:lnTo>
                      <a:pt x="977" y="465"/>
                    </a:lnTo>
                    <a:cubicBezTo>
                      <a:pt x="381" y="596"/>
                      <a:pt x="0" y="1060"/>
                      <a:pt x="0" y="1632"/>
                    </a:cubicBezTo>
                    <a:cubicBezTo>
                      <a:pt x="0" y="2287"/>
                      <a:pt x="572" y="2834"/>
                      <a:pt x="1286" y="2834"/>
                    </a:cubicBezTo>
                    <a:cubicBezTo>
                      <a:pt x="1655" y="2834"/>
                      <a:pt x="1965" y="3096"/>
                      <a:pt x="1965" y="3418"/>
                    </a:cubicBezTo>
                    <a:cubicBezTo>
                      <a:pt x="1965" y="3739"/>
                      <a:pt x="1655" y="4001"/>
                      <a:pt x="1286" y="4001"/>
                    </a:cubicBezTo>
                    <a:cubicBezTo>
                      <a:pt x="917" y="4001"/>
                      <a:pt x="608" y="3739"/>
                      <a:pt x="608" y="3418"/>
                    </a:cubicBezTo>
                    <a:cubicBezTo>
                      <a:pt x="608" y="3239"/>
                      <a:pt x="465" y="3108"/>
                      <a:pt x="298" y="3108"/>
                    </a:cubicBezTo>
                    <a:cubicBezTo>
                      <a:pt x="131" y="3108"/>
                      <a:pt x="0" y="3239"/>
                      <a:pt x="0" y="3418"/>
                    </a:cubicBezTo>
                    <a:cubicBezTo>
                      <a:pt x="0" y="3977"/>
                      <a:pt x="381" y="4454"/>
                      <a:pt x="977" y="4584"/>
                    </a:cubicBezTo>
                    <a:lnTo>
                      <a:pt x="977" y="4715"/>
                    </a:lnTo>
                    <a:cubicBezTo>
                      <a:pt x="977" y="4882"/>
                      <a:pt x="1108" y="5025"/>
                      <a:pt x="1274" y="5025"/>
                    </a:cubicBezTo>
                    <a:cubicBezTo>
                      <a:pt x="1453" y="5025"/>
                      <a:pt x="1572" y="4882"/>
                      <a:pt x="1572" y="4715"/>
                    </a:cubicBezTo>
                    <a:lnTo>
                      <a:pt x="1572" y="4584"/>
                    </a:lnTo>
                    <a:cubicBezTo>
                      <a:pt x="2167" y="4454"/>
                      <a:pt x="2572" y="3977"/>
                      <a:pt x="2572" y="3418"/>
                    </a:cubicBezTo>
                    <a:cubicBezTo>
                      <a:pt x="2572" y="2751"/>
                      <a:pt x="1989" y="2215"/>
                      <a:pt x="1286" y="2215"/>
                    </a:cubicBezTo>
                    <a:cubicBezTo>
                      <a:pt x="905" y="2215"/>
                      <a:pt x="608" y="1953"/>
                      <a:pt x="608" y="1632"/>
                    </a:cubicBezTo>
                    <a:cubicBezTo>
                      <a:pt x="608" y="1310"/>
                      <a:pt x="917" y="1048"/>
                      <a:pt x="1286" y="1048"/>
                    </a:cubicBezTo>
                    <a:cubicBezTo>
                      <a:pt x="1655" y="1048"/>
                      <a:pt x="1965" y="1310"/>
                      <a:pt x="1965" y="1632"/>
                    </a:cubicBezTo>
                    <a:cubicBezTo>
                      <a:pt x="1965" y="1798"/>
                      <a:pt x="2096" y="1941"/>
                      <a:pt x="2262" y="1941"/>
                    </a:cubicBezTo>
                    <a:cubicBezTo>
                      <a:pt x="2441" y="1941"/>
                      <a:pt x="2572" y="1798"/>
                      <a:pt x="2572" y="1632"/>
                    </a:cubicBezTo>
                    <a:cubicBezTo>
                      <a:pt x="2572" y="1060"/>
                      <a:pt x="2167" y="596"/>
                      <a:pt x="1572" y="465"/>
                    </a:cubicBezTo>
                    <a:lnTo>
                      <a:pt x="1572" y="298"/>
                    </a:lnTo>
                    <a:cubicBezTo>
                      <a:pt x="1572" y="132"/>
                      <a:pt x="1453" y="1"/>
                      <a:pt x="1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3382592" y="2752023"/>
                <a:ext cx="77929" cy="160759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675" extrusionOk="0">
                    <a:moveTo>
                      <a:pt x="342" y="1"/>
                    </a:moveTo>
                    <a:cubicBezTo>
                      <a:pt x="229" y="1"/>
                      <a:pt x="123" y="63"/>
                      <a:pt x="72" y="174"/>
                    </a:cubicBezTo>
                    <a:cubicBezTo>
                      <a:pt x="0" y="329"/>
                      <a:pt x="60" y="507"/>
                      <a:pt x="215" y="579"/>
                    </a:cubicBezTo>
                    <a:cubicBezTo>
                      <a:pt x="1381" y="1138"/>
                      <a:pt x="2132" y="2341"/>
                      <a:pt x="2132" y="3627"/>
                    </a:cubicBezTo>
                    <a:cubicBezTo>
                      <a:pt x="2132" y="4186"/>
                      <a:pt x="1989" y="4734"/>
                      <a:pt x="1739" y="5222"/>
                    </a:cubicBezTo>
                    <a:cubicBezTo>
                      <a:pt x="1655" y="5365"/>
                      <a:pt x="1715" y="5555"/>
                      <a:pt x="1858" y="5639"/>
                    </a:cubicBezTo>
                    <a:cubicBezTo>
                      <a:pt x="1905" y="5663"/>
                      <a:pt x="1965" y="5674"/>
                      <a:pt x="2012" y="5674"/>
                    </a:cubicBezTo>
                    <a:cubicBezTo>
                      <a:pt x="2120" y="5674"/>
                      <a:pt x="2227" y="5615"/>
                      <a:pt x="2274" y="5508"/>
                    </a:cubicBezTo>
                    <a:cubicBezTo>
                      <a:pt x="2584" y="4936"/>
                      <a:pt x="2751" y="4281"/>
                      <a:pt x="2751" y="3627"/>
                    </a:cubicBezTo>
                    <a:cubicBezTo>
                      <a:pt x="2751" y="2865"/>
                      <a:pt x="2524" y="2115"/>
                      <a:pt x="2120" y="1472"/>
                    </a:cubicBezTo>
                    <a:cubicBezTo>
                      <a:pt x="1715" y="852"/>
                      <a:pt x="1143" y="352"/>
                      <a:pt x="477" y="31"/>
                    </a:cubicBezTo>
                    <a:cubicBezTo>
                      <a:pt x="433" y="11"/>
                      <a:pt x="387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3049341" y="2562990"/>
                <a:ext cx="445903" cy="439501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5515" extrusionOk="0">
                    <a:moveTo>
                      <a:pt x="8943" y="596"/>
                    </a:moveTo>
                    <a:cubicBezTo>
                      <a:pt x="9383" y="596"/>
                      <a:pt x="9740" y="977"/>
                      <a:pt x="9740" y="1418"/>
                    </a:cubicBezTo>
                    <a:cubicBezTo>
                      <a:pt x="9740" y="1858"/>
                      <a:pt x="9383" y="2239"/>
                      <a:pt x="8943" y="2239"/>
                    </a:cubicBezTo>
                    <a:lnTo>
                      <a:pt x="1418" y="2239"/>
                    </a:lnTo>
                    <a:cubicBezTo>
                      <a:pt x="977" y="2239"/>
                      <a:pt x="620" y="1858"/>
                      <a:pt x="620" y="1418"/>
                    </a:cubicBezTo>
                    <a:cubicBezTo>
                      <a:pt x="620" y="977"/>
                      <a:pt x="977" y="596"/>
                      <a:pt x="1418" y="596"/>
                    </a:cubicBezTo>
                    <a:close/>
                    <a:moveTo>
                      <a:pt x="12574" y="2834"/>
                    </a:moveTo>
                    <a:cubicBezTo>
                      <a:pt x="13014" y="2834"/>
                      <a:pt x="13372" y="3215"/>
                      <a:pt x="13372" y="3656"/>
                    </a:cubicBezTo>
                    <a:cubicBezTo>
                      <a:pt x="13372" y="4096"/>
                      <a:pt x="13014" y="4466"/>
                      <a:pt x="12574" y="4466"/>
                    </a:cubicBezTo>
                    <a:lnTo>
                      <a:pt x="5037" y="4466"/>
                    </a:lnTo>
                    <a:cubicBezTo>
                      <a:pt x="4597" y="4466"/>
                      <a:pt x="4240" y="4096"/>
                      <a:pt x="4240" y="3656"/>
                    </a:cubicBezTo>
                    <a:cubicBezTo>
                      <a:pt x="4240" y="3215"/>
                      <a:pt x="4597" y="2834"/>
                      <a:pt x="5037" y="2834"/>
                    </a:cubicBezTo>
                    <a:close/>
                    <a:moveTo>
                      <a:pt x="10609" y="5061"/>
                    </a:moveTo>
                    <a:cubicBezTo>
                      <a:pt x="10728" y="5061"/>
                      <a:pt x="10848" y="5073"/>
                      <a:pt x="10955" y="5120"/>
                    </a:cubicBezTo>
                    <a:cubicBezTo>
                      <a:pt x="10812" y="5108"/>
                      <a:pt x="10657" y="5061"/>
                      <a:pt x="10514" y="5061"/>
                    </a:cubicBezTo>
                    <a:close/>
                    <a:moveTo>
                      <a:pt x="10514" y="5061"/>
                    </a:moveTo>
                    <a:cubicBezTo>
                      <a:pt x="9074" y="5061"/>
                      <a:pt x="7764" y="5656"/>
                      <a:pt x="6811" y="6549"/>
                    </a:cubicBezTo>
                    <a:lnTo>
                      <a:pt x="3073" y="6549"/>
                    </a:lnTo>
                    <a:cubicBezTo>
                      <a:pt x="2632" y="6549"/>
                      <a:pt x="2275" y="6251"/>
                      <a:pt x="2275" y="5811"/>
                    </a:cubicBezTo>
                    <a:cubicBezTo>
                      <a:pt x="2275" y="5370"/>
                      <a:pt x="2632" y="5061"/>
                      <a:pt x="3073" y="5061"/>
                    </a:cubicBezTo>
                    <a:close/>
                    <a:moveTo>
                      <a:pt x="6287" y="7299"/>
                    </a:moveTo>
                    <a:cubicBezTo>
                      <a:pt x="5942" y="7740"/>
                      <a:pt x="5668" y="8192"/>
                      <a:pt x="5502" y="8788"/>
                    </a:cubicBezTo>
                    <a:lnTo>
                      <a:pt x="3073" y="8788"/>
                    </a:lnTo>
                    <a:cubicBezTo>
                      <a:pt x="2632" y="8788"/>
                      <a:pt x="2275" y="8490"/>
                      <a:pt x="2275" y="8037"/>
                    </a:cubicBezTo>
                    <a:cubicBezTo>
                      <a:pt x="2275" y="7597"/>
                      <a:pt x="2632" y="7299"/>
                      <a:pt x="3073" y="7299"/>
                    </a:cubicBezTo>
                    <a:close/>
                    <a:moveTo>
                      <a:pt x="5359" y="9383"/>
                    </a:moveTo>
                    <a:cubicBezTo>
                      <a:pt x="5311" y="9680"/>
                      <a:pt x="5287" y="9966"/>
                      <a:pt x="5287" y="10264"/>
                    </a:cubicBezTo>
                    <a:cubicBezTo>
                      <a:pt x="5287" y="10514"/>
                      <a:pt x="5311" y="10871"/>
                      <a:pt x="5335" y="11014"/>
                    </a:cubicBezTo>
                    <a:lnTo>
                      <a:pt x="3073" y="11014"/>
                    </a:lnTo>
                    <a:cubicBezTo>
                      <a:pt x="2632" y="11014"/>
                      <a:pt x="2275" y="10645"/>
                      <a:pt x="2275" y="10204"/>
                    </a:cubicBezTo>
                    <a:cubicBezTo>
                      <a:pt x="2275" y="9764"/>
                      <a:pt x="2632" y="9383"/>
                      <a:pt x="3073" y="9383"/>
                    </a:cubicBezTo>
                    <a:close/>
                    <a:moveTo>
                      <a:pt x="5466" y="11609"/>
                    </a:moveTo>
                    <a:cubicBezTo>
                      <a:pt x="5621" y="12205"/>
                      <a:pt x="5871" y="12800"/>
                      <a:pt x="6204" y="13252"/>
                    </a:cubicBezTo>
                    <a:lnTo>
                      <a:pt x="3073" y="13252"/>
                    </a:lnTo>
                    <a:cubicBezTo>
                      <a:pt x="2632" y="13252"/>
                      <a:pt x="2275" y="12871"/>
                      <a:pt x="2275" y="12431"/>
                    </a:cubicBezTo>
                    <a:cubicBezTo>
                      <a:pt x="2275" y="11990"/>
                      <a:pt x="2632" y="11609"/>
                      <a:pt x="3073" y="11609"/>
                    </a:cubicBezTo>
                    <a:close/>
                    <a:moveTo>
                      <a:pt x="10514" y="5692"/>
                    </a:moveTo>
                    <a:cubicBezTo>
                      <a:pt x="13050" y="5692"/>
                      <a:pt x="15122" y="7764"/>
                      <a:pt x="15122" y="10300"/>
                    </a:cubicBezTo>
                    <a:cubicBezTo>
                      <a:pt x="15122" y="12848"/>
                      <a:pt x="13050" y="14919"/>
                      <a:pt x="10514" y="14919"/>
                    </a:cubicBezTo>
                    <a:cubicBezTo>
                      <a:pt x="7966" y="14919"/>
                      <a:pt x="5906" y="12848"/>
                      <a:pt x="5906" y="10300"/>
                    </a:cubicBezTo>
                    <a:cubicBezTo>
                      <a:pt x="5906" y="7764"/>
                      <a:pt x="7966" y="5692"/>
                      <a:pt x="10514" y="5692"/>
                    </a:cubicBezTo>
                    <a:close/>
                    <a:moveTo>
                      <a:pt x="1418" y="1"/>
                    </a:moveTo>
                    <a:cubicBezTo>
                      <a:pt x="632" y="1"/>
                      <a:pt x="1" y="644"/>
                      <a:pt x="1" y="1418"/>
                    </a:cubicBezTo>
                    <a:cubicBezTo>
                      <a:pt x="1" y="2203"/>
                      <a:pt x="632" y="2834"/>
                      <a:pt x="1418" y="2834"/>
                    </a:cubicBezTo>
                    <a:lnTo>
                      <a:pt x="3870" y="2834"/>
                    </a:lnTo>
                    <a:cubicBezTo>
                      <a:pt x="3716" y="2977"/>
                      <a:pt x="3632" y="3358"/>
                      <a:pt x="3632" y="3656"/>
                    </a:cubicBezTo>
                    <a:cubicBezTo>
                      <a:pt x="3632" y="3954"/>
                      <a:pt x="3716" y="4168"/>
                      <a:pt x="3870" y="4466"/>
                    </a:cubicBezTo>
                    <a:lnTo>
                      <a:pt x="3073" y="4466"/>
                    </a:lnTo>
                    <a:cubicBezTo>
                      <a:pt x="2299" y="4466"/>
                      <a:pt x="1656" y="5073"/>
                      <a:pt x="1656" y="5847"/>
                    </a:cubicBezTo>
                    <a:cubicBezTo>
                      <a:pt x="1656" y="6299"/>
                      <a:pt x="1870" y="6680"/>
                      <a:pt x="2192" y="6942"/>
                    </a:cubicBezTo>
                    <a:cubicBezTo>
                      <a:pt x="1870" y="7204"/>
                      <a:pt x="1656" y="7585"/>
                      <a:pt x="1656" y="8037"/>
                    </a:cubicBezTo>
                    <a:cubicBezTo>
                      <a:pt x="1656" y="8490"/>
                      <a:pt x="1870" y="8883"/>
                      <a:pt x="2192" y="9145"/>
                    </a:cubicBezTo>
                    <a:cubicBezTo>
                      <a:pt x="1870" y="9395"/>
                      <a:pt x="1656" y="9800"/>
                      <a:pt x="1656" y="10240"/>
                    </a:cubicBezTo>
                    <a:cubicBezTo>
                      <a:pt x="1656" y="10693"/>
                      <a:pt x="1870" y="11097"/>
                      <a:pt x="2192" y="11347"/>
                    </a:cubicBezTo>
                    <a:cubicBezTo>
                      <a:pt x="1870" y="11609"/>
                      <a:pt x="1656" y="12002"/>
                      <a:pt x="1656" y="12443"/>
                    </a:cubicBezTo>
                    <a:cubicBezTo>
                      <a:pt x="1656" y="13229"/>
                      <a:pt x="2299" y="13848"/>
                      <a:pt x="3073" y="13848"/>
                    </a:cubicBezTo>
                    <a:lnTo>
                      <a:pt x="6692" y="13848"/>
                    </a:lnTo>
                    <a:cubicBezTo>
                      <a:pt x="7657" y="14895"/>
                      <a:pt x="9014" y="15515"/>
                      <a:pt x="10514" y="15515"/>
                    </a:cubicBezTo>
                    <a:cubicBezTo>
                      <a:pt x="13395" y="15515"/>
                      <a:pt x="15741" y="13193"/>
                      <a:pt x="15741" y="10312"/>
                    </a:cubicBezTo>
                    <a:cubicBezTo>
                      <a:pt x="15741" y="7918"/>
                      <a:pt x="14110" y="5906"/>
                      <a:pt x="11907" y="5299"/>
                    </a:cubicBezTo>
                    <a:cubicBezTo>
                      <a:pt x="11871" y="5204"/>
                      <a:pt x="11824" y="5061"/>
                      <a:pt x="11776" y="5061"/>
                    </a:cubicBezTo>
                    <a:lnTo>
                      <a:pt x="12574" y="5061"/>
                    </a:lnTo>
                    <a:cubicBezTo>
                      <a:pt x="13348" y="5061"/>
                      <a:pt x="13991" y="4430"/>
                      <a:pt x="13991" y="3656"/>
                    </a:cubicBezTo>
                    <a:cubicBezTo>
                      <a:pt x="13991" y="2870"/>
                      <a:pt x="13348" y="2239"/>
                      <a:pt x="12574" y="2239"/>
                    </a:cubicBezTo>
                    <a:lnTo>
                      <a:pt x="10109" y="2239"/>
                    </a:lnTo>
                    <a:cubicBezTo>
                      <a:pt x="10264" y="1941"/>
                      <a:pt x="10359" y="1727"/>
                      <a:pt x="10359" y="1429"/>
                    </a:cubicBezTo>
                    <a:cubicBezTo>
                      <a:pt x="10359" y="656"/>
                      <a:pt x="9728" y="1"/>
                      <a:pt x="8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21"/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32916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232916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1030288" y="2070564"/>
            <a:ext cx="1884600" cy="2325423"/>
            <a:chOff x="1030288" y="2070564"/>
            <a:chExt cx="1884600" cy="2325423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348" name="Google Shape;348;p21"/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/>
          <p:nvPr/>
        </p:nvSpPr>
        <p:spPr>
          <a:xfrm>
            <a:off x="4118946" y="2703728"/>
            <a:ext cx="1049" cy="8136"/>
          </a:xfrm>
          <a:custGeom>
            <a:avLst/>
            <a:gdLst/>
            <a:ahLst/>
            <a:cxnLst/>
            <a:rect l="l" t="t" r="r" b="b"/>
            <a:pathLst>
              <a:path w="37" h="287" extrusionOk="0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119287" y="2711497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2"/>
          <p:cNvGrpSpPr/>
          <p:nvPr/>
        </p:nvGrpSpPr>
        <p:grpSpPr>
          <a:xfrm>
            <a:off x="4555771" y="3554221"/>
            <a:ext cx="1142121" cy="1051866"/>
            <a:chOff x="4555771" y="3554221"/>
            <a:chExt cx="1142121" cy="1051866"/>
          </a:xfrm>
        </p:grpSpPr>
        <p:sp>
          <p:nvSpPr>
            <p:cNvPr id="363" name="Google Shape;363;p22"/>
            <p:cNvSpPr/>
            <p:nvPr/>
          </p:nvSpPr>
          <p:spPr>
            <a:xfrm>
              <a:off x="4555771" y="3554221"/>
              <a:ext cx="1142121" cy="1051866"/>
            </a:xfrm>
            <a:custGeom>
              <a:avLst/>
              <a:gdLst/>
              <a:ahLst/>
              <a:cxnLst/>
              <a:rect l="l" t="t" r="r" b="b"/>
              <a:pathLst>
                <a:path w="37672" h="34695" extrusionOk="0">
                  <a:moveTo>
                    <a:pt x="10621" y="0"/>
                  </a:moveTo>
                  <a:cubicBezTo>
                    <a:pt x="10621" y="0"/>
                    <a:pt x="10621" y="12"/>
                    <a:pt x="10621" y="12"/>
                  </a:cubicBezTo>
                  <a:cubicBezTo>
                    <a:pt x="10704" y="60"/>
                    <a:pt x="10740" y="83"/>
                    <a:pt x="10823" y="131"/>
                  </a:cubicBezTo>
                  <a:cubicBezTo>
                    <a:pt x="10716" y="5167"/>
                    <a:pt x="11193" y="10156"/>
                    <a:pt x="11871" y="15145"/>
                  </a:cubicBezTo>
                  <a:cubicBezTo>
                    <a:pt x="8275" y="18121"/>
                    <a:pt x="4227" y="20574"/>
                    <a:pt x="1" y="22538"/>
                  </a:cubicBezTo>
                  <a:cubicBezTo>
                    <a:pt x="8573" y="28896"/>
                    <a:pt x="17646" y="32718"/>
                    <a:pt x="28123" y="34695"/>
                  </a:cubicBezTo>
                  <a:cubicBezTo>
                    <a:pt x="31826" y="30051"/>
                    <a:pt x="34934" y="25265"/>
                    <a:pt x="37672" y="19991"/>
                  </a:cubicBezTo>
                  <a:cubicBezTo>
                    <a:pt x="34755" y="15228"/>
                    <a:pt x="32159" y="10370"/>
                    <a:pt x="30207" y="5132"/>
                  </a:cubicBezTo>
                  <a:cubicBezTo>
                    <a:pt x="22956" y="4941"/>
                    <a:pt x="17015" y="3417"/>
                    <a:pt x="10621" y="0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4880525" y="3884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4029495" y="3158580"/>
            <a:ext cx="886211" cy="1078970"/>
            <a:chOff x="4029495" y="3158580"/>
            <a:chExt cx="886211" cy="1078970"/>
          </a:xfrm>
        </p:grpSpPr>
        <p:sp>
          <p:nvSpPr>
            <p:cNvPr id="366" name="Google Shape;366;p22"/>
            <p:cNvSpPr/>
            <p:nvPr/>
          </p:nvSpPr>
          <p:spPr>
            <a:xfrm>
              <a:off x="4029495" y="3158580"/>
              <a:ext cx="886211" cy="1078970"/>
            </a:xfrm>
            <a:custGeom>
              <a:avLst/>
              <a:gdLst/>
              <a:ahLst/>
              <a:cxnLst/>
              <a:rect l="l" t="t" r="r" b="b"/>
              <a:pathLst>
                <a:path w="29231" h="35589" extrusionOk="0">
                  <a:moveTo>
                    <a:pt x="14550" y="1"/>
                  </a:moveTo>
                  <a:cubicBezTo>
                    <a:pt x="13097" y="4251"/>
                    <a:pt x="12026" y="8645"/>
                    <a:pt x="11192" y="13050"/>
                  </a:cubicBezTo>
                  <a:cubicBezTo>
                    <a:pt x="8585" y="13600"/>
                    <a:pt x="5917" y="13880"/>
                    <a:pt x="3250" y="13880"/>
                  </a:cubicBezTo>
                  <a:cubicBezTo>
                    <a:pt x="2165" y="13880"/>
                    <a:pt x="1081" y="13833"/>
                    <a:pt x="0" y="13741"/>
                  </a:cubicBezTo>
                  <a:lnTo>
                    <a:pt x="0" y="13741"/>
                  </a:lnTo>
                  <a:cubicBezTo>
                    <a:pt x="4370" y="22325"/>
                    <a:pt x="9954" y="29397"/>
                    <a:pt x="17360" y="35588"/>
                  </a:cubicBezTo>
                  <a:cubicBezTo>
                    <a:pt x="21586" y="33624"/>
                    <a:pt x="25634" y="31171"/>
                    <a:pt x="29230" y="28195"/>
                  </a:cubicBezTo>
                  <a:cubicBezTo>
                    <a:pt x="28552" y="23206"/>
                    <a:pt x="28075" y="18217"/>
                    <a:pt x="28194" y="13181"/>
                  </a:cubicBezTo>
                  <a:cubicBezTo>
                    <a:pt x="22586" y="9573"/>
                    <a:pt x="18395" y="5466"/>
                    <a:pt x="14550" y="1"/>
                  </a:cubicBez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4201625" y="3505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3811700" y="2471317"/>
            <a:ext cx="678900" cy="1108074"/>
            <a:chOff x="3811700" y="2471317"/>
            <a:chExt cx="678900" cy="1108074"/>
          </a:xfrm>
        </p:grpSpPr>
        <p:sp>
          <p:nvSpPr>
            <p:cNvPr id="369" name="Google Shape;369;p22"/>
            <p:cNvSpPr/>
            <p:nvPr/>
          </p:nvSpPr>
          <p:spPr>
            <a:xfrm>
              <a:off x="3831675" y="2471317"/>
              <a:ext cx="638941" cy="1108074"/>
            </a:xfrm>
            <a:custGeom>
              <a:avLst/>
              <a:gdLst/>
              <a:ahLst/>
              <a:cxnLst/>
              <a:rect l="l" t="t" r="r" b="b"/>
              <a:pathLst>
                <a:path w="21075" h="36549" extrusionOk="0">
                  <a:moveTo>
                    <a:pt x="14252" y="0"/>
                  </a:moveTo>
                  <a:cubicBezTo>
                    <a:pt x="11883" y="2917"/>
                    <a:pt x="9776" y="5989"/>
                    <a:pt x="7716" y="9132"/>
                  </a:cubicBezTo>
                  <a:cubicBezTo>
                    <a:pt x="5287" y="7811"/>
                    <a:pt x="2787" y="5739"/>
                    <a:pt x="1048" y="3572"/>
                  </a:cubicBezTo>
                  <a:lnTo>
                    <a:pt x="1048" y="3572"/>
                  </a:lnTo>
                  <a:cubicBezTo>
                    <a:pt x="1" y="15145"/>
                    <a:pt x="1846" y="25742"/>
                    <a:pt x="6525" y="36410"/>
                  </a:cubicBezTo>
                  <a:cubicBezTo>
                    <a:pt x="7606" y="36502"/>
                    <a:pt x="8690" y="36549"/>
                    <a:pt x="9775" y="36549"/>
                  </a:cubicBezTo>
                  <a:cubicBezTo>
                    <a:pt x="12442" y="36549"/>
                    <a:pt x="15110" y="36269"/>
                    <a:pt x="17717" y="35719"/>
                  </a:cubicBezTo>
                  <a:cubicBezTo>
                    <a:pt x="18527" y="31397"/>
                    <a:pt x="19575" y="27099"/>
                    <a:pt x="20991" y="22920"/>
                  </a:cubicBezTo>
                  <a:cubicBezTo>
                    <a:pt x="21027" y="22836"/>
                    <a:pt x="21051" y="22753"/>
                    <a:pt x="21075" y="22670"/>
                  </a:cubicBezTo>
                  <a:cubicBezTo>
                    <a:pt x="16848" y="15478"/>
                    <a:pt x="14705" y="8335"/>
                    <a:pt x="14252" y="0"/>
                  </a:cubicBez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3811700" y="2823588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3771500" y="1442925"/>
            <a:ext cx="852886" cy="1305290"/>
            <a:chOff x="3771500" y="1442925"/>
            <a:chExt cx="852886" cy="1305290"/>
          </a:xfrm>
        </p:grpSpPr>
        <p:sp>
          <p:nvSpPr>
            <p:cNvPr id="372" name="Google Shape;372;p22"/>
            <p:cNvSpPr/>
            <p:nvPr/>
          </p:nvSpPr>
          <p:spPr>
            <a:xfrm>
              <a:off x="3863447" y="1442925"/>
              <a:ext cx="760939" cy="1305290"/>
            </a:xfrm>
            <a:custGeom>
              <a:avLst/>
              <a:gdLst/>
              <a:ahLst/>
              <a:cxnLst/>
              <a:rect l="l" t="t" r="r" b="b"/>
              <a:pathLst>
                <a:path w="25099" h="43054" extrusionOk="0">
                  <a:moveTo>
                    <a:pt x="21801" y="1"/>
                  </a:moveTo>
                  <a:cubicBezTo>
                    <a:pt x="9645" y="9871"/>
                    <a:pt x="2370" y="21991"/>
                    <a:pt x="0" y="37481"/>
                  </a:cubicBezTo>
                  <a:cubicBezTo>
                    <a:pt x="1727" y="39648"/>
                    <a:pt x="4227" y="41732"/>
                    <a:pt x="6668" y="43053"/>
                  </a:cubicBezTo>
                  <a:cubicBezTo>
                    <a:pt x="8728" y="39910"/>
                    <a:pt x="10835" y="36838"/>
                    <a:pt x="13204" y="33921"/>
                  </a:cubicBezTo>
                  <a:cubicBezTo>
                    <a:pt x="13490" y="22134"/>
                    <a:pt x="17550" y="12562"/>
                    <a:pt x="25099" y="3572"/>
                  </a:cubicBezTo>
                  <a:cubicBezTo>
                    <a:pt x="23777" y="2144"/>
                    <a:pt x="23122" y="1429"/>
                    <a:pt x="21801" y="1"/>
                  </a:cubicBezTo>
                  <a:close/>
                </a:path>
              </a:pathLst>
            </a:custGeom>
            <a:solidFill>
              <a:srgbClr val="4949E7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3771500" y="20102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5966025" y="704488"/>
            <a:ext cx="2328600" cy="784362"/>
            <a:chOff x="5500850" y="703650"/>
            <a:chExt cx="2328600" cy="784362"/>
          </a:xfrm>
        </p:grpSpPr>
        <p:sp>
          <p:nvSpPr>
            <p:cNvPr id="375" name="Google Shape;375;p22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5966025" y="1687879"/>
            <a:ext cx="2328600" cy="784362"/>
            <a:chOff x="5500850" y="1655600"/>
            <a:chExt cx="2328600" cy="784362"/>
          </a:xfrm>
        </p:grpSpPr>
        <p:sp>
          <p:nvSpPr>
            <p:cNvPr id="378" name="Google Shape;378;p22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5966025" y="2671271"/>
            <a:ext cx="2328600" cy="784362"/>
            <a:chOff x="5500850" y="2564550"/>
            <a:chExt cx="2328600" cy="784362"/>
          </a:xfrm>
        </p:grpSpPr>
        <p:sp>
          <p:nvSpPr>
            <p:cNvPr id="381" name="Google Shape;381;p22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5966025" y="3654663"/>
            <a:ext cx="2328600" cy="784362"/>
            <a:chOff x="5500850" y="3501425"/>
            <a:chExt cx="2328600" cy="784362"/>
          </a:xfrm>
        </p:grpSpPr>
        <p:sp>
          <p:nvSpPr>
            <p:cNvPr id="384" name="Google Shape;384;p22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8" name="Google Shape;388;p22"/>
          <p:cNvGrpSpPr/>
          <p:nvPr/>
        </p:nvGrpSpPr>
        <p:grpSpPr>
          <a:xfrm>
            <a:off x="4088125" y="536665"/>
            <a:ext cx="1199679" cy="1352022"/>
            <a:chOff x="5066658" y="536650"/>
            <a:chExt cx="1461954" cy="1647602"/>
          </a:xfrm>
        </p:grpSpPr>
        <p:sp>
          <p:nvSpPr>
            <p:cNvPr id="389" name="Google Shape;389;p22"/>
            <p:cNvSpPr/>
            <p:nvPr/>
          </p:nvSpPr>
          <p:spPr>
            <a:xfrm>
              <a:off x="5302962" y="634546"/>
              <a:ext cx="1195605" cy="1389348"/>
            </a:xfrm>
            <a:custGeom>
              <a:avLst/>
              <a:gdLst/>
              <a:ahLst/>
              <a:cxnLst/>
              <a:rect l="l" t="t" r="r" b="b"/>
              <a:pathLst>
                <a:path w="42173" h="49007" extrusionOk="0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456538" y="2010410"/>
              <a:ext cx="134719" cy="173842"/>
            </a:xfrm>
            <a:custGeom>
              <a:avLst/>
              <a:gdLst/>
              <a:ahLst/>
              <a:cxnLst/>
              <a:rect l="l" t="t" r="r" b="b"/>
              <a:pathLst>
                <a:path w="4752" h="6132" extrusionOk="0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348522" y="1936471"/>
              <a:ext cx="148554" cy="173530"/>
            </a:xfrm>
            <a:custGeom>
              <a:avLst/>
              <a:gdLst/>
              <a:ahLst/>
              <a:cxnLst/>
              <a:rect l="l" t="t" r="r" b="b"/>
              <a:pathLst>
                <a:path w="5240" h="6121" extrusionOk="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0845" y="1862560"/>
              <a:ext cx="149886" cy="158675"/>
            </a:xfrm>
            <a:custGeom>
              <a:avLst/>
              <a:gdLst/>
              <a:ahLst/>
              <a:cxnLst/>
              <a:rect l="l" t="t" r="r" b="b"/>
              <a:pathLst>
                <a:path w="5287" h="5597" extrusionOk="0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408597" y="1975623"/>
              <a:ext cx="135400" cy="169476"/>
            </a:xfrm>
            <a:custGeom>
              <a:avLst/>
              <a:gdLst/>
              <a:ahLst/>
              <a:cxnLst/>
              <a:rect l="l" t="t" r="r" b="b"/>
              <a:pathLst>
                <a:path w="4776" h="5978" extrusionOk="0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288446" y="1897318"/>
              <a:ext cx="155301" cy="168115"/>
            </a:xfrm>
            <a:custGeom>
              <a:avLst/>
              <a:gdLst/>
              <a:ahLst/>
              <a:cxnLst/>
              <a:rect l="l" t="t" r="r" b="b"/>
              <a:pathLst>
                <a:path w="5478" h="5930" extrusionOk="0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187517" y="1827434"/>
              <a:ext cx="156294" cy="158675"/>
            </a:xfrm>
            <a:custGeom>
              <a:avLst/>
              <a:gdLst/>
              <a:ahLst/>
              <a:cxnLst/>
              <a:rect l="l" t="t" r="r" b="b"/>
              <a:pathLst>
                <a:path w="5513" h="5597" extrusionOk="0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775513" y="877143"/>
              <a:ext cx="566433" cy="499952"/>
            </a:xfrm>
            <a:custGeom>
              <a:avLst/>
              <a:gdLst/>
              <a:ahLst/>
              <a:cxnLst/>
              <a:rect l="l" t="t" r="r" b="b"/>
              <a:pathLst>
                <a:path w="19980" h="17635" extrusionOk="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22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398" name="Google Shape;398;p22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avLst/>
                <a:gdLst/>
                <a:ahLst/>
                <a:cxnLst/>
                <a:rect l="l" t="t" r="r" b="b"/>
                <a:pathLst>
                  <a:path w="26170" h="27814" extrusionOk="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7181" extrusionOk="0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22"/>
            <p:cNvSpPr/>
            <p:nvPr/>
          </p:nvSpPr>
          <p:spPr>
            <a:xfrm>
              <a:off x="5276284" y="1776799"/>
              <a:ext cx="360527" cy="282564"/>
            </a:xfrm>
            <a:custGeom>
              <a:avLst/>
              <a:gdLst/>
              <a:ahLst/>
              <a:cxnLst/>
              <a:rect l="l" t="t" r="r" b="b"/>
              <a:pathLst>
                <a:path w="12717" h="9967" extrusionOk="0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522369" y="1375324"/>
              <a:ext cx="378416" cy="424088"/>
            </a:xfrm>
            <a:custGeom>
              <a:avLst/>
              <a:gdLst/>
              <a:ahLst/>
              <a:cxnLst/>
              <a:rect l="l" t="t" r="r" b="b"/>
              <a:pathLst>
                <a:path w="13348" h="14959" extrusionOk="0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22"/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403" name="Google Shape;403;p22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avLst/>
                <a:gdLst/>
                <a:ahLst/>
                <a:cxnLst/>
                <a:rect l="l" t="t" r="r" b="b"/>
                <a:pathLst>
                  <a:path w="15431" h="14588" extrusionOk="0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83" extrusionOk="0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2"/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avLst/>
                <a:gdLst/>
                <a:ahLst/>
                <a:cxnLst/>
                <a:rect l="l" t="t" r="r" b="b"/>
                <a:pathLst>
                  <a:path w="13015" h="19924" extrusionOk="0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avLst/>
                <a:gdLst/>
                <a:ahLst/>
                <a:cxnLst/>
                <a:rect l="l" t="t" r="r" b="b"/>
                <a:pathLst>
                  <a:path w="23409" h="29316" extrusionOk="0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3"/>
          <p:cNvGrpSpPr/>
          <p:nvPr/>
        </p:nvGrpSpPr>
        <p:grpSpPr>
          <a:xfrm>
            <a:off x="5631625" y="3422288"/>
            <a:ext cx="2655311" cy="744438"/>
            <a:chOff x="5631625" y="3422288"/>
            <a:chExt cx="2655311" cy="744438"/>
          </a:xfrm>
        </p:grpSpPr>
        <p:sp>
          <p:nvSpPr>
            <p:cNvPr id="413" name="Google Shape;413;p23"/>
            <p:cNvSpPr/>
            <p:nvPr/>
          </p:nvSpPr>
          <p:spPr>
            <a:xfrm>
              <a:off x="6304450" y="3783638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631625" y="3483064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6743500" y="3547613"/>
              <a:ext cx="1543436" cy="606350"/>
            </a:xfrm>
            <a:custGeom>
              <a:avLst/>
              <a:gdLst/>
              <a:ahLst/>
              <a:cxnLst/>
              <a:rect l="l" t="t" r="r" b="b"/>
              <a:pathLst>
                <a:path w="54829" h="24254" extrusionOk="0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7915075" y="34222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8008550" y="3487763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7987700" y="3550888"/>
              <a:ext cx="104800" cy="48825"/>
            </a:xfrm>
            <a:custGeom>
              <a:avLst/>
              <a:gdLst/>
              <a:ahLst/>
              <a:cxnLst/>
              <a:rect l="l" t="t" r="r" b="b"/>
              <a:pathLst>
                <a:path w="4192" h="1953" extrusionOk="0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20" name="Google Shape;420;p23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2" name="Google Shape;422;p23"/>
          <p:cNvGrpSpPr/>
          <p:nvPr/>
        </p:nvGrpSpPr>
        <p:grpSpPr>
          <a:xfrm>
            <a:off x="4086475" y="976763"/>
            <a:ext cx="2657048" cy="890238"/>
            <a:chOff x="4086475" y="976763"/>
            <a:chExt cx="2657048" cy="890238"/>
          </a:xfrm>
        </p:grpSpPr>
        <p:sp>
          <p:nvSpPr>
            <p:cNvPr id="423" name="Google Shape;423;p23"/>
            <p:cNvSpPr/>
            <p:nvPr/>
          </p:nvSpPr>
          <p:spPr>
            <a:xfrm>
              <a:off x="4758125" y="1392288"/>
              <a:ext cx="237275" cy="14600"/>
            </a:xfrm>
            <a:custGeom>
              <a:avLst/>
              <a:gdLst/>
              <a:ahLst/>
              <a:cxnLst/>
              <a:rect l="l" t="t" r="r" b="b"/>
              <a:pathLst>
                <a:path w="9491" h="584" extrusionOk="0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757825" y="1361013"/>
              <a:ext cx="310800" cy="80400"/>
            </a:xfrm>
            <a:custGeom>
              <a:avLst/>
              <a:gdLst/>
              <a:ahLst/>
              <a:cxnLst/>
              <a:rect l="l" t="t" r="r" b="b"/>
              <a:pathLst>
                <a:path w="12432" h="3216" extrusionOk="0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200150" y="1098188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6439300" y="976763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496150" y="1052963"/>
              <a:ext cx="117300" cy="113800"/>
            </a:xfrm>
            <a:custGeom>
              <a:avLst/>
              <a:gdLst/>
              <a:ahLst/>
              <a:cxnLst/>
              <a:rect l="l" t="t" r="r" b="b"/>
              <a:pathLst>
                <a:path w="4692" h="4552" extrusionOk="0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572350" y="1037163"/>
              <a:ext cx="56875" cy="56900"/>
            </a:xfrm>
            <a:custGeom>
              <a:avLst/>
              <a:gdLst/>
              <a:ahLst/>
              <a:cxnLst/>
              <a:rect l="l" t="t" r="r" b="b"/>
              <a:pathLst>
                <a:path w="2275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086475" y="1059513"/>
              <a:ext cx="683721" cy="683721"/>
            </a:xfrm>
            <a:custGeom>
              <a:avLst/>
              <a:gdLst/>
              <a:ahLst/>
              <a:cxnLst/>
              <a:rect l="l" t="t" r="r" b="b"/>
              <a:pathLst>
                <a:path w="23944" h="23944" extrusionOk="0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428468" y="1059513"/>
              <a:ext cx="341718" cy="342060"/>
            </a:xfrm>
            <a:custGeom>
              <a:avLst/>
              <a:gdLst/>
              <a:ahLst/>
              <a:cxnLst/>
              <a:rect l="l" t="t" r="r" b="b"/>
              <a:pathLst>
                <a:path w="11967" h="11979" extrusionOk="0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3"/>
          <p:cNvGrpSpPr/>
          <p:nvPr/>
        </p:nvGrpSpPr>
        <p:grpSpPr>
          <a:xfrm>
            <a:off x="4634313" y="1793213"/>
            <a:ext cx="2656610" cy="891013"/>
            <a:chOff x="4634313" y="1793213"/>
            <a:chExt cx="2656610" cy="891013"/>
          </a:xfrm>
        </p:grpSpPr>
        <p:sp>
          <p:nvSpPr>
            <p:cNvPr id="434" name="Google Shape;434;p23"/>
            <p:cNvSpPr/>
            <p:nvPr/>
          </p:nvSpPr>
          <p:spPr>
            <a:xfrm>
              <a:off x="5305375" y="2171838"/>
              <a:ext cx="310775" cy="80400"/>
            </a:xfrm>
            <a:custGeom>
              <a:avLst/>
              <a:gdLst/>
              <a:ahLst/>
              <a:cxnLst/>
              <a:rect l="l" t="t" r="r" b="b"/>
              <a:pathLst>
                <a:path w="12431" h="3216" extrusionOk="0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634313" y="1870025"/>
              <a:ext cx="341689" cy="683721"/>
            </a:xfrm>
            <a:custGeom>
              <a:avLst/>
              <a:gdLst/>
              <a:ahLst/>
              <a:cxnLst/>
              <a:rect l="l" t="t" r="r" b="b"/>
              <a:pathLst>
                <a:path w="11966" h="23944" extrusionOk="0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975975" y="1870025"/>
              <a:ext cx="342060" cy="683721"/>
            </a:xfrm>
            <a:custGeom>
              <a:avLst/>
              <a:gdLst/>
              <a:ahLst/>
              <a:cxnLst/>
              <a:rect l="l" t="t" r="r" b="b"/>
              <a:pathLst>
                <a:path w="11979" h="23944" extrusionOk="0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747550" y="1914663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986675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7045625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5068625" y="2609688"/>
            <a:ext cx="2656273" cy="871913"/>
            <a:chOff x="5068625" y="2609688"/>
            <a:chExt cx="2656273" cy="871913"/>
          </a:xfrm>
        </p:grpSpPr>
        <p:sp>
          <p:nvSpPr>
            <p:cNvPr id="443" name="Google Shape;443;p23"/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741775" y="2974913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6181525" y="2731138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420675" y="26096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7464725" y="2653438"/>
              <a:ext cx="162550" cy="162550"/>
            </a:xfrm>
            <a:custGeom>
              <a:avLst/>
              <a:gdLst/>
              <a:ahLst/>
              <a:cxnLst/>
              <a:rect l="l" t="t" r="r" b="b"/>
              <a:pathLst>
                <a:path w="6502" h="6502" extrusionOk="0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56" name="Google Shape;456;p24"/>
          <p:cNvGrpSpPr/>
          <p:nvPr/>
        </p:nvGrpSpPr>
        <p:grpSpPr>
          <a:xfrm>
            <a:off x="710498" y="2003921"/>
            <a:ext cx="1878479" cy="1957954"/>
            <a:chOff x="710498" y="2003921"/>
            <a:chExt cx="1878479" cy="1957954"/>
          </a:xfrm>
        </p:grpSpPr>
        <p:grpSp>
          <p:nvGrpSpPr>
            <p:cNvPr id="457" name="Google Shape;457;p24"/>
            <p:cNvGrpSpPr/>
            <p:nvPr/>
          </p:nvGrpSpPr>
          <p:grpSpPr>
            <a:xfrm>
              <a:off x="710498" y="2003921"/>
              <a:ext cx="1878479" cy="1375944"/>
              <a:chOff x="1338088" y="1500713"/>
              <a:chExt cx="1953900" cy="1431188"/>
            </a:xfrm>
          </p:grpSpPr>
          <p:sp>
            <p:nvSpPr>
              <p:cNvPr id="458" name="Google Shape;458;p24"/>
              <p:cNvSpPr/>
              <p:nvPr/>
            </p:nvSpPr>
            <p:spPr>
              <a:xfrm>
                <a:off x="1338088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1889650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0" name="Google Shape;460;p24"/>
              <p:cNvGrpSpPr/>
              <p:nvPr/>
            </p:nvGrpSpPr>
            <p:grpSpPr>
              <a:xfrm>
                <a:off x="2043550" y="1654913"/>
                <a:ext cx="459000" cy="459000"/>
                <a:chOff x="2043550" y="1654913"/>
                <a:chExt cx="459000" cy="459000"/>
              </a:xfrm>
            </p:grpSpPr>
            <p:sp>
              <p:nvSpPr>
                <p:cNvPr id="461" name="Google Shape;461;p24"/>
                <p:cNvSpPr/>
                <p:nvPr/>
              </p:nvSpPr>
              <p:spPr>
                <a:xfrm>
                  <a:off x="2043550" y="1654913"/>
                  <a:ext cx="459000" cy="4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8360" extrusionOk="0">
                      <a:moveTo>
                        <a:pt x="9180" y="2096"/>
                      </a:moveTo>
                      <a:cubicBezTo>
                        <a:pt x="13097" y="2096"/>
                        <a:pt x="16276" y="5263"/>
                        <a:pt x="16276" y="9180"/>
                      </a:cubicBezTo>
                      <a:cubicBezTo>
                        <a:pt x="16276" y="13097"/>
                        <a:pt x="13097" y="16264"/>
                        <a:pt x="9180" y="16264"/>
                      </a:cubicBezTo>
                      <a:cubicBezTo>
                        <a:pt x="5275" y="16264"/>
                        <a:pt x="2096" y="13097"/>
                        <a:pt x="2096" y="9180"/>
                      </a:cubicBezTo>
                      <a:cubicBezTo>
                        <a:pt x="2096" y="5263"/>
                        <a:pt x="5275" y="2096"/>
                        <a:pt x="9180" y="2096"/>
                      </a:cubicBezTo>
                      <a:close/>
                      <a:moveTo>
                        <a:pt x="9180" y="0"/>
                      </a:moveTo>
                      <a:cubicBezTo>
                        <a:pt x="4120" y="0"/>
                        <a:pt x="0" y="4108"/>
                        <a:pt x="0" y="9180"/>
                      </a:cubicBezTo>
                      <a:cubicBezTo>
                        <a:pt x="0" y="14252"/>
                        <a:pt x="4120" y="18360"/>
                        <a:pt x="9180" y="18360"/>
                      </a:cubicBezTo>
                      <a:cubicBezTo>
                        <a:pt x="14252" y="18360"/>
                        <a:pt x="18360" y="14252"/>
                        <a:pt x="18360" y="9180"/>
                      </a:cubicBezTo>
                      <a:cubicBezTo>
                        <a:pt x="18360" y="4108"/>
                        <a:pt x="14252" y="0"/>
                        <a:pt x="9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4"/>
                <p:cNvSpPr/>
                <p:nvPr/>
              </p:nvSpPr>
              <p:spPr>
                <a:xfrm>
                  <a:off x="2256950" y="1741813"/>
                  <a:ext cx="117300" cy="15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2" h="6359" extrusionOk="0">
                      <a:moveTo>
                        <a:pt x="644" y="1"/>
                      </a:moveTo>
                      <a:cubicBezTo>
                        <a:pt x="489" y="1"/>
                        <a:pt x="358" y="132"/>
                        <a:pt x="358" y="287"/>
                      </a:cubicBezTo>
                      <a:lnTo>
                        <a:pt x="358" y="5049"/>
                      </a:lnTo>
                      <a:cubicBezTo>
                        <a:pt x="60" y="5180"/>
                        <a:pt x="1" y="5394"/>
                        <a:pt x="1" y="5656"/>
                      </a:cubicBezTo>
                      <a:cubicBezTo>
                        <a:pt x="1" y="6049"/>
                        <a:pt x="311" y="6359"/>
                        <a:pt x="703" y="6359"/>
                      </a:cubicBezTo>
                      <a:cubicBezTo>
                        <a:pt x="906" y="6359"/>
                        <a:pt x="1096" y="6264"/>
                        <a:pt x="1215" y="6121"/>
                      </a:cubicBezTo>
                      <a:lnTo>
                        <a:pt x="4275" y="6121"/>
                      </a:lnTo>
                      <a:cubicBezTo>
                        <a:pt x="4502" y="6121"/>
                        <a:pt x="4692" y="5906"/>
                        <a:pt x="4692" y="5668"/>
                      </a:cubicBezTo>
                      <a:cubicBezTo>
                        <a:pt x="4692" y="5442"/>
                        <a:pt x="4502" y="5228"/>
                        <a:pt x="4275" y="5228"/>
                      </a:cubicBezTo>
                      <a:lnTo>
                        <a:pt x="1299" y="5228"/>
                      </a:lnTo>
                      <a:cubicBezTo>
                        <a:pt x="1203" y="5073"/>
                        <a:pt x="1096" y="5025"/>
                        <a:pt x="953" y="4978"/>
                      </a:cubicBezTo>
                      <a:lnTo>
                        <a:pt x="953" y="287"/>
                      </a:lnTo>
                      <a:cubicBezTo>
                        <a:pt x="953" y="132"/>
                        <a:pt x="81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24"/>
              <p:cNvSpPr/>
              <p:nvPr/>
            </p:nvSpPr>
            <p:spPr>
              <a:xfrm rot="5400000">
                <a:off x="29649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4"/>
            <p:cNvSpPr txBox="1"/>
            <p:nvPr/>
          </p:nvSpPr>
          <p:spPr>
            <a:xfrm>
              <a:off x="811361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2645669" y="2003921"/>
            <a:ext cx="1891747" cy="1957954"/>
            <a:chOff x="2645669" y="2003921"/>
            <a:chExt cx="1891747" cy="1957954"/>
          </a:xfrm>
        </p:grpSpPr>
        <p:grpSp>
          <p:nvGrpSpPr>
            <p:cNvPr id="466" name="Google Shape;466;p24"/>
            <p:cNvGrpSpPr/>
            <p:nvPr/>
          </p:nvGrpSpPr>
          <p:grpSpPr>
            <a:xfrm>
              <a:off x="2645669" y="2003921"/>
              <a:ext cx="1891747" cy="1375944"/>
              <a:chOff x="3366700" y="1500713"/>
              <a:chExt cx="1967700" cy="1431188"/>
            </a:xfrm>
          </p:grpSpPr>
          <p:sp>
            <p:nvSpPr>
              <p:cNvPr id="467" name="Google Shape;467;p24"/>
              <p:cNvSpPr/>
              <p:nvPr/>
            </p:nvSpPr>
            <p:spPr>
              <a:xfrm>
                <a:off x="3380500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3932063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rot="5400000">
                <a:off x="5007400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rot="5400000">
                <a:off x="3137200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1" name="Google Shape;471;p24"/>
              <p:cNvGrpSpPr/>
              <p:nvPr/>
            </p:nvGrpSpPr>
            <p:grpSpPr>
              <a:xfrm>
                <a:off x="4118388" y="1683475"/>
                <a:ext cx="394425" cy="401850"/>
                <a:chOff x="7501800" y="3397913"/>
                <a:chExt cx="394425" cy="401850"/>
              </a:xfrm>
            </p:grpSpPr>
            <p:sp>
              <p:nvSpPr>
                <p:cNvPr id="472" name="Google Shape;472;p24"/>
                <p:cNvSpPr/>
                <p:nvPr/>
              </p:nvSpPr>
              <p:spPr>
                <a:xfrm>
                  <a:off x="7501800" y="3691688"/>
                  <a:ext cx="394425" cy="10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7" h="4323" extrusionOk="0">
                      <a:moveTo>
                        <a:pt x="298" y="1"/>
                      </a:moveTo>
                      <a:cubicBezTo>
                        <a:pt x="167" y="1"/>
                        <a:pt x="0" y="72"/>
                        <a:pt x="0" y="203"/>
                      </a:cubicBezTo>
                      <a:lnTo>
                        <a:pt x="0" y="4073"/>
                      </a:lnTo>
                      <a:cubicBezTo>
                        <a:pt x="0" y="4216"/>
                        <a:pt x="167" y="4323"/>
                        <a:pt x="298" y="4323"/>
                      </a:cubicBezTo>
                      <a:lnTo>
                        <a:pt x="15526" y="4323"/>
                      </a:lnTo>
                      <a:cubicBezTo>
                        <a:pt x="15657" y="4323"/>
                        <a:pt x="15776" y="4216"/>
                        <a:pt x="15776" y="4073"/>
                      </a:cubicBezTo>
                      <a:lnTo>
                        <a:pt x="15776" y="203"/>
                      </a:lnTo>
                      <a:cubicBezTo>
                        <a:pt x="15776" y="72"/>
                        <a:pt x="15657" y="1"/>
                        <a:pt x="15526" y="1"/>
                      </a:cubicBezTo>
                      <a:lnTo>
                        <a:pt x="14026" y="1"/>
                      </a:lnTo>
                      <a:cubicBezTo>
                        <a:pt x="13895" y="1"/>
                        <a:pt x="13847" y="72"/>
                        <a:pt x="13847" y="203"/>
                      </a:cubicBezTo>
                      <a:lnTo>
                        <a:pt x="13847" y="2382"/>
                      </a:lnTo>
                      <a:lnTo>
                        <a:pt x="2084" y="2382"/>
                      </a:lnTo>
                      <a:lnTo>
                        <a:pt x="2084" y="203"/>
                      </a:lnTo>
                      <a:cubicBezTo>
                        <a:pt x="2084" y="72"/>
                        <a:pt x="1929" y="1"/>
                        <a:pt x="17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7632175" y="3397913"/>
                  <a:ext cx="133975" cy="4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930" extrusionOk="0">
                      <a:moveTo>
                        <a:pt x="346" y="0"/>
                      </a:moveTo>
                      <a:cubicBezTo>
                        <a:pt x="191" y="0"/>
                        <a:pt x="0" y="155"/>
                        <a:pt x="0" y="322"/>
                      </a:cubicBezTo>
                      <a:lnTo>
                        <a:pt x="0" y="1596"/>
                      </a:lnTo>
                      <a:cubicBezTo>
                        <a:pt x="0" y="1751"/>
                        <a:pt x="191" y="1929"/>
                        <a:pt x="346" y="1929"/>
                      </a:cubicBezTo>
                      <a:lnTo>
                        <a:pt x="5049" y="1929"/>
                      </a:lnTo>
                      <a:cubicBezTo>
                        <a:pt x="5203" y="1929"/>
                        <a:pt x="5358" y="1751"/>
                        <a:pt x="5358" y="1596"/>
                      </a:cubicBezTo>
                      <a:lnTo>
                        <a:pt x="5358" y="322"/>
                      </a:lnTo>
                      <a:cubicBezTo>
                        <a:pt x="5358" y="155"/>
                        <a:pt x="5203" y="0"/>
                        <a:pt x="5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4"/>
                <p:cNvSpPr/>
                <p:nvPr/>
              </p:nvSpPr>
              <p:spPr>
                <a:xfrm>
                  <a:off x="7545850" y="3457438"/>
                  <a:ext cx="307500" cy="2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0" h="9975" extrusionOk="0">
                      <a:moveTo>
                        <a:pt x="3715" y="1"/>
                      </a:moveTo>
                      <a:cubicBezTo>
                        <a:pt x="3584" y="1"/>
                        <a:pt x="3453" y="60"/>
                        <a:pt x="3453" y="203"/>
                      </a:cubicBezTo>
                      <a:lnTo>
                        <a:pt x="3453" y="2822"/>
                      </a:lnTo>
                      <a:lnTo>
                        <a:pt x="703" y="2822"/>
                      </a:lnTo>
                      <a:cubicBezTo>
                        <a:pt x="274" y="2822"/>
                        <a:pt x="1" y="3144"/>
                        <a:pt x="215" y="3406"/>
                      </a:cubicBezTo>
                      <a:lnTo>
                        <a:pt x="2941" y="6597"/>
                      </a:lnTo>
                      <a:lnTo>
                        <a:pt x="5668" y="9787"/>
                      </a:lnTo>
                      <a:cubicBezTo>
                        <a:pt x="5775" y="9913"/>
                        <a:pt x="5963" y="9975"/>
                        <a:pt x="6152" y="9975"/>
                      </a:cubicBezTo>
                      <a:cubicBezTo>
                        <a:pt x="6341" y="9975"/>
                        <a:pt x="6531" y="9913"/>
                        <a:pt x="6644" y="9787"/>
                      </a:cubicBezTo>
                      <a:lnTo>
                        <a:pt x="9359" y="6597"/>
                      </a:lnTo>
                      <a:lnTo>
                        <a:pt x="12085" y="3406"/>
                      </a:lnTo>
                      <a:cubicBezTo>
                        <a:pt x="12300" y="3144"/>
                        <a:pt x="12026" y="2834"/>
                        <a:pt x="11597" y="2834"/>
                      </a:cubicBezTo>
                      <a:lnTo>
                        <a:pt x="8811" y="2834"/>
                      </a:lnTo>
                      <a:lnTo>
                        <a:pt x="8811" y="203"/>
                      </a:lnTo>
                      <a:cubicBezTo>
                        <a:pt x="8811" y="60"/>
                        <a:pt x="8633" y="1"/>
                        <a:pt x="85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5" name="Google Shape;475;p24"/>
            <p:cNvSpPr txBox="1"/>
            <p:nvPr/>
          </p:nvSpPr>
          <p:spPr>
            <a:xfrm>
              <a:off x="27647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4594107" y="2003921"/>
            <a:ext cx="1891747" cy="1957954"/>
            <a:chOff x="4594107" y="2003921"/>
            <a:chExt cx="1891747" cy="1957954"/>
          </a:xfrm>
        </p:grpSpPr>
        <p:grpSp>
          <p:nvGrpSpPr>
            <p:cNvPr id="477" name="Google Shape;477;p24"/>
            <p:cNvGrpSpPr/>
            <p:nvPr/>
          </p:nvGrpSpPr>
          <p:grpSpPr>
            <a:xfrm>
              <a:off x="4594107" y="2003921"/>
              <a:ext cx="1891747" cy="1375944"/>
              <a:chOff x="5395313" y="1500713"/>
              <a:chExt cx="1967700" cy="1431188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5409113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5960675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rot="5400000">
                <a:off x="7036013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rot="5400000">
                <a:off x="5165813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2" name="Google Shape;482;p24"/>
              <p:cNvGrpSpPr/>
              <p:nvPr/>
            </p:nvGrpSpPr>
            <p:grpSpPr>
              <a:xfrm>
                <a:off x="6174538" y="1715000"/>
                <a:ext cx="339350" cy="338800"/>
                <a:chOff x="11276600" y="2280663"/>
                <a:chExt cx="339350" cy="338800"/>
              </a:xfrm>
            </p:grpSpPr>
            <p:sp>
              <p:nvSpPr>
                <p:cNvPr id="483" name="Google Shape;483;p24"/>
                <p:cNvSpPr/>
                <p:nvPr/>
              </p:nvSpPr>
              <p:spPr>
                <a:xfrm>
                  <a:off x="11276600" y="2321738"/>
                  <a:ext cx="319100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4" h="11909" extrusionOk="0">
                      <a:moveTo>
                        <a:pt x="2691" y="0"/>
                      </a:moveTo>
                      <a:cubicBezTo>
                        <a:pt x="2167" y="0"/>
                        <a:pt x="1655" y="227"/>
                        <a:pt x="1298" y="620"/>
                      </a:cubicBezTo>
                      <a:lnTo>
                        <a:pt x="893" y="1072"/>
                      </a:lnTo>
                      <a:cubicBezTo>
                        <a:pt x="834" y="1131"/>
                        <a:pt x="786" y="1191"/>
                        <a:pt x="739" y="1262"/>
                      </a:cubicBezTo>
                      <a:lnTo>
                        <a:pt x="715" y="1286"/>
                      </a:lnTo>
                      <a:cubicBezTo>
                        <a:pt x="334" y="1620"/>
                        <a:pt x="0" y="2417"/>
                        <a:pt x="191" y="3406"/>
                      </a:cubicBezTo>
                      <a:cubicBezTo>
                        <a:pt x="1072" y="7989"/>
                        <a:pt x="4942" y="11478"/>
                        <a:pt x="9585" y="11895"/>
                      </a:cubicBezTo>
                      <a:cubicBezTo>
                        <a:pt x="9682" y="11904"/>
                        <a:pt x="9779" y="11909"/>
                        <a:pt x="9874" y="11909"/>
                      </a:cubicBezTo>
                      <a:cubicBezTo>
                        <a:pt x="10372" y="11909"/>
                        <a:pt x="10834" y="11781"/>
                        <a:pt x="11204" y="11561"/>
                      </a:cubicBezTo>
                      <a:cubicBezTo>
                        <a:pt x="11383" y="11454"/>
                        <a:pt x="11526" y="11335"/>
                        <a:pt x="11669" y="11192"/>
                      </a:cubicBezTo>
                      <a:lnTo>
                        <a:pt x="12073" y="10740"/>
                      </a:lnTo>
                      <a:cubicBezTo>
                        <a:pt x="12764" y="9966"/>
                        <a:pt x="12704" y="8775"/>
                        <a:pt x="11942" y="8073"/>
                      </a:cubicBezTo>
                      <a:lnTo>
                        <a:pt x="11252" y="7454"/>
                      </a:lnTo>
                      <a:cubicBezTo>
                        <a:pt x="10907" y="7132"/>
                        <a:pt x="10454" y="6966"/>
                        <a:pt x="9990" y="6966"/>
                      </a:cubicBezTo>
                      <a:cubicBezTo>
                        <a:pt x="9454" y="6966"/>
                        <a:pt x="8942" y="7192"/>
                        <a:pt x="8585" y="7585"/>
                      </a:cubicBezTo>
                      <a:lnTo>
                        <a:pt x="8180" y="8037"/>
                      </a:lnTo>
                      <a:cubicBezTo>
                        <a:pt x="8001" y="8228"/>
                        <a:pt x="7870" y="8454"/>
                        <a:pt x="7787" y="8704"/>
                      </a:cubicBezTo>
                      <a:lnTo>
                        <a:pt x="7751" y="8811"/>
                      </a:lnTo>
                      <a:lnTo>
                        <a:pt x="7644" y="8763"/>
                      </a:lnTo>
                      <a:cubicBezTo>
                        <a:pt x="5823" y="8049"/>
                        <a:pt x="4334" y="6680"/>
                        <a:pt x="3453" y="4918"/>
                      </a:cubicBezTo>
                      <a:lnTo>
                        <a:pt x="3394" y="4799"/>
                      </a:lnTo>
                      <a:lnTo>
                        <a:pt x="3525" y="4763"/>
                      </a:lnTo>
                      <a:cubicBezTo>
                        <a:pt x="3846" y="4668"/>
                        <a:pt x="4144" y="4477"/>
                        <a:pt x="4370" y="4227"/>
                      </a:cubicBezTo>
                      <a:lnTo>
                        <a:pt x="4787" y="3775"/>
                      </a:lnTo>
                      <a:cubicBezTo>
                        <a:pt x="5120" y="3394"/>
                        <a:pt x="5287" y="2917"/>
                        <a:pt x="5263" y="2417"/>
                      </a:cubicBezTo>
                      <a:cubicBezTo>
                        <a:pt x="5239" y="1917"/>
                        <a:pt x="5025" y="1453"/>
                        <a:pt x="4644" y="1108"/>
                      </a:cubicBezTo>
                      <a:lnTo>
                        <a:pt x="3965" y="489"/>
                      </a:lnTo>
                      <a:cubicBezTo>
                        <a:pt x="3608" y="179"/>
                        <a:pt x="3168" y="0"/>
                        <a:pt x="2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4"/>
                <p:cNvSpPr/>
                <p:nvPr/>
              </p:nvSpPr>
              <p:spPr>
                <a:xfrm>
                  <a:off x="11443275" y="2280663"/>
                  <a:ext cx="172675" cy="17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" h="6894" extrusionOk="0">
                      <a:moveTo>
                        <a:pt x="441" y="0"/>
                      </a:moveTo>
                      <a:cubicBezTo>
                        <a:pt x="203" y="0"/>
                        <a:pt x="1" y="191"/>
                        <a:pt x="1" y="441"/>
                      </a:cubicBezTo>
                      <a:cubicBezTo>
                        <a:pt x="1" y="679"/>
                        <a:pt x="203" y="881"/>
                        <a:pt x="441" y="881"/>
                      </a:cubicBezTo>
                      <a:cubicBezTo>
                        <a:pt x="3525" y="881"/>
                        <a:pt x="6026" y="3382"/>
                        <a:pt x="6026" y="6454"/>
                      </a:cubicBezTo>
                      <a:cubicBezTo>
                        <a:pt x="6026" y="6704"/>
                        <a:pt x="6216" y="6894"/>
                        <a:pt x="6466" y="6894"/>
                      </a:cubicBezTo>
                      <a:cubicBezTo>
                        <a:pt x="6704" y="6894"/>
                        <a:pt x="6907" y="6704"/>
                        <a:pt x="6907" y="6454"/>
                      </a:cubicBezTo>
                      <a:cubicBezTo>
                        <a:pt x="6907" y="2894"/>
                        <a:pt x="4001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4"/>
                <p:cNvSpPr/>
                <p:nvPr/>
              </p:nvSpPr>
              <p:spPr>
                <a:xfrm>
                  <a:off x="11441500" y="2334238"/>
                  <a:ext cx="120575" cy="12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4823" extrusionOk="0">
                      <a:moveTo>
                        <a:pt x="441" y="0"/>
                      </a:moveTo>
                      <a:cubicBezTo>
                        <a:pt x="203" y="0"/>
                        <a:pt x="1" y="203"/>
                        <a:pt x="1" y="441"/>
                      </a:cubicBezTo>
                      <a:cubicBezTo>
                        <a:pt x="1" y="679"/>
                        <a:pt x="203" y="882"/>
                        <a:pt x="441" y="882"/>
                      </a:cubicBezTo>
                      <a:cubicBezTo>
                        <a:pt x="2382" y="882"/>
                        <a:pt x="3953" y="2453"/>
                        <a:pt x="3953" y="4382"/>
                      </a:cubicBezTo>
                      <a:cubicBezTo>
                        <a:pt x="3953" y="4620"/>
                        <a:pt x="4144" y="4822"/>
                        <a:pt x="4382" y="4822"/>
                      </a:cubicBezTo>
                      <a:cubicBezTo>
                        <a:pt x="4632" y="4822"/>
                        <a:pt x="4823" y="4620"/>
                        <a:pt x="4823" y="4382"/>
                      </a:cubicBezTo>
                      <a:cubicBezTo>
                        <a:pt x="4823" y="1965"/>
                        <a:pt x="2858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6" name="Google Shape;486;p24"/>
            <p:cNvSpPr txBox="1"/>
            <p:nvPr/>
          </p:nvSpPr>
          <p:spPr>
            <a:xfrm>
              <a:off x="470963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542543" y="2003921"/>
            <a:ext cx="1891747" cy="1957954"/>
            <a:chOff x="6542543" y="2003921"/>
            <a:chExt cx="1891747" cy="1957954"/>
          </a:xfrm>
        </p:grpSpPr>
        <p:grpSp>
          <p:nvGrpSpPr>
            <p:cNvPr id="488" name="Google Shape;488;p24"/>
            <p:cNvGrpSpPr/>
            <p:nvPr/>
          </p:nvGrpSpPr>
          <p:grpSpPr>
            <a:xfrm>
              <a:off x="6542543" y="2003921"/>
              <a:ext cx="1891747" cy="1375944"/>
              <a:chOff x="7404288" y="1500713"/>
              <a:chExt cx="1967700" cy="1431188"/>
            </a:xfrm>
          </p:grpSpPr>
          <p:sp>
            <p:nvSpPr>
              <p:cNvPr id="489" name="Google Shape;489;p24"/>
              <p:cNvSpPr/>
              <p:nvPr/>
            </p:nvSpPr>
            <p:spPr>
              <a:xfrm>
                <a:off x="7418088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7969650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 rot="5400000">
                <a:off x="90449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 rot="5400000">
                <a:off x="71747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8202413" y="1696725"/>
                <a:ext cx="301550" cy="37535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5014" extrusionOk="0">
                    <a:moveTo>
                      <a:pt x="6025" y="1929"/>
                    </a:moveTo>
                    <a:cubicBezTo>
                      <a:pt x="7370" y="1929"/>
                      <a:pt x="8466" y="3024"/>
                      <a:pt x="8466" y="4382"/>
                    </a:cubicBezTo>
                    <a:lnTo>
                      <a:pt x="8466" y="6001"/>
                    </a:lnTo>
                    <a:lnTo>
                      <a:pt x="3584" y="6001"/>
                    </a:lnTo>
                    <a:lnTo>
                      <a:pt x="3584" y="4382"/>
                    </a:lnTo>
                    <a:cubicBezTo>
                      <a:pt x="3584" y="3024"/>
                      <a:pt x="4679" y="1929"/>
                      <a:pt x="6025" y="1929"/>
                    </a:cubicBezTo>
                    <a:close/>
                    <a:moveTo>
                      <a:pt x="6025" y="8608"/>
                    </a:moveTo>
                    <a:cubicBezTo>
                      <a:pt x="6608" y="8608"/>
                      <a:pt x="7084" y="9097"/>
                      <a:pt x="7084" y="9680"/>
                    </a:cubicBezTo>
                    <a:cubicBezTo>
                      <a:pt x="7084" y="10073"/>
                      <a:pt x="6882" y="10406"/>
                      <a:pt x="6584" y="10597"/>
                    </a:cubicBezTo>
                    <a:lnTo>
                      <a:pt x="6584" y="11418"/>
                    </a:lnTo>
                    <a:cubicBezTo>
                      <a:pt x="6584" y="11549"/>
                      <a:pt x="6477" y="11645"/>
                      <a:pt x="6358" y="11645"/>
                    </a:cubicBezTo>
                    <a:lnTo>
                      <a:pt x="5691" y="11645"/>
                    </a:lnTo>
                    <a:cubicBezTo>
                      <a:pt x="5572" y="11645"/>
                      <a:pt x="5477" y="11549"/>
                      <a:pt x="5477" y="11418"/>
                    </a:cubicBezTo>
                    <a:lnTo>
                      <a:pt x="5477" y="10597"/>
                    </a:lnTo>
                    <a:cubicBezTo>
                      <a:pt x="5168" y="10406"/>
                      <a:pt x="4965" y="10073"/>
                      <a:pt x="4965" y="9680"/>
                    </a:cubicBezTo>
                    <a:cubicBezTo>
                      <a:pt x="4965" y="9097"/>
                      <a:pt x="5441" y="8608"/>
                      <a:pt x="6025" y="8608"/>
                    </a:cubicBezTo>
                    <a:close/>
                    <a:moveTo>
                      <a:pt x="6025" y="0"/>
                    </a:moveTo>
                    <a:cubicBezTo>
                      <a:pt x="3632" y="0"/>
                      <a:pt x="1679" y="1965"/>
                      <a:pt x="1679" y="4382"/>
                    </a:cubicBezTo>
                    <a:lnTo>
                      <a:pt x="1679" y="6001"/>
                    </a:lnTo>
                    <a:lnTo>
                      <a:pt x="1322" y="6001"/>
                    </a:lnTo>
                    <a:cubicBezTo>
                      <a:pt x="584" y="6001"/>
                      <a:pt x="0" y="6596"/>
                      <a:pt x="0" y="7335"/>
                    </a:cubicBezTo>
                    <a:lnTo>
                      <a:pt x="0" y="13669"/>
                    </a:lnTo>
                    <a:cubicBezTo>
                      <a:pt x="0" y="14407"/>
                      <a:pt x="584" y="15014"/>
                      <a:pt x="1322" y="15014"/>
                    </a:cubicBezTo>
                    <a:lnTo>
                      <a:pt x="10740" y="15014"/>
                    </a:lnTo>
                    <a:cubicBezTo>
                      <a:pt x="11466" y="15014"/>
                      <a:pt x="12061" y="14407"/>
                      <a:pt x="12061" y="13669"/>
                    </a:cubicBezTo>
                    <a:lnTo>
                      <a:pt x="12061" y="7335"/>
                    </a:lnTo>
                    <a:cubicBezTo>
                      <a:pt x="12061" y="6596"/>
                      <a:pt x="11466" y="6001"/>
                      <a:pt x="10740" y="6001"/>
                    </a:cubicBezTo>
                    <a:lnTo>
                      <a:pt x="10382" y="6001"/>
                    </a:lnTo>
                    <a:lnTo>
                      <a:pt x="10382" y="4382"/>
                    </a:lnTo>
                    <a:cubicBezTo>
                      <a:pt x="10382" y="1965"/>
                      <a:pt x="8430" y="0"/>
                      <a:pt x="6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4"/>
            <p:cNvSpPr txBox="1"/>
            <p:nvPr/>
          </p:nvSpPr>
          <p:spPr>
            <a:xfrm>
              <a:off x="66600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95" name="Google Shape;495;p24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5"/>
          <p:cNvGrpSpPr/>
          <p:nvPr/>
        </p:nvGrpSpPr>
        <p:grpSpPr>
          <a:xfrm>
            <a:off x="2248350" y="3610275"/>
            <a:ext cx="4619338" cy="996575"/>
            <a:chOff x="2476988" y="3610275"/>
            <a:chExt cx="4619338" cy="996575"/>
          </a:xfrm>
        </p:grpSpPr>
        <p:sp>
          <p:nvSpPr>
            <p:cNvPr id="501" name="Google Shape;501;p25"/>
            <p:cNvSpPr/>
            <p:nvPr/>
          </p:nvSpPr>
          <p:spPr>
            <a:xfrm>
              <a:off x="2477000" y="3610275"/>
              <a:ext cx="3885465" cy="736725"/>
            </a:xfrm>
            <a:custGeom>
              <a:avLst/>
              <a:gdLst/>
              <a:ahLst/>
              <a:cxnLst/>
              <a:rect l="l" t="t" r="r" b="b"/>
              <a:pathLst>
                <a:path w="140816" h="29469" extrusionOk="0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476988" y="361027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3" name="Google Shape;503;p25"/>
            <p:cNvGrpSpPr/>
            <p:nvPr/>
          </p:nvGrpSpPr>
          <p:grpSpPr>
            <a:xfrm>
              <a:off x="6700571" y="3752227"/>
              <a:ext cx="395755" cy="452835"/>
              <a:chOff x="-16775350" y="3683300"/>
              <a:chExt cx="267800" cy="306425"/>
            </a:xfrm>
          </p:grpSpPr>
          <p:sp>
            <p:nvSpPr>
              <p:cNvPr id="504" name="Google Shape;504;p25"/>
              <p:cNvSpPr/>
              <p:nvPr/>
            </p:nvSpPr>
            <p:spPr>
              <a:xfrm>
                <a:off x="-16775350" y="3683300"/>
                <a:ext cx="267800" cy="306425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2257" extrusionOk="0">
                    <a:moveTo>
                      <a:pt x="5356" y="1"/>
                    </a:moveTo>
                    <a:cubicBezTo>
                      <a:pt x="2395" y="1"/>
                      <a:pt x="0" y="2395"/>
                      <a:pt x="0" y="5357"/>
                    </a:cubicBezTo>
                    <a:lnTo>
                      <a:pt x="0" y="11847"/>
                    </a:lnTo>
                    <a:cubicBezTo>
                      <a:pt x="0" y="12036"/>
                      <a:pt x="158" y="12193"/>
                      <a:pt x="347" y="12193"/>
                    </a:cubicBezTo>
                    <a:lnTo>
                      <a:pt x="1418" y="12193"/>
                    </a:lnTo>
                    <a:lnTo>
                      <a:pt x="1418" y="11153"/>
                    </a:lnTo>
                    <a:cubicBezTo>
                      <a:pt x="1418" y="10303"/>
                      <a:pt x="1702" y="9578"/>
                      <a:pt x="2206" y="8917"/>
                    </a:cubicBezTo>
                    <a:lnTo>
                      <a:pt x="2741" y="8224"/>
                    </a:lnTo>
                    <a:lnTo>
                      <a:pt x="2017" y="7121"/>
                    </a:lnTo>
                    <a:cubicBezTo>
                      <a:pt x="1607" y="6522"/>
                      <a:pt x="1418" y="5829"/>
                      <a:pt x="1418" y="5136"/>
                    </a:cubicBezTo>
                    <a:cubicBezTo>
                      <a:pt x="1418" y="4128"/>
                      <a:pt x="2080" y="3183"/>
                      <a:pt x="3025" y="2994"/>
                    </a:cubicBezTo>
                    <a:cubicBezTo>
                      <a:pt x="3197" y="2953"/>
                      <a:pt x="3371" y="2933"/>
                      <a:pt x="3544" y="2933"/>
                    </a:cubicBezTo>
                    <a:cubicBezTo>
                      <a:pt x="4034" y="2933"/>
                      <a:pt x="4511" y="3092"/>
                      <a:pt x="4884" y="3372"/>
                    </a:cubicBezTo>
                    <a:cubicBezTo>
                      <a:pt x="5041" y="3529"/>
                      <a:pt x="5199" y="3687"/>
                      <a:pt x="5293" y="3844"/>
                    </a:cubicBezTo>
                    <a:cubicBezTo>
                      <a:pt x="5388" y="3687"/>
                      <a:pt x="5514" y="3561"/>
                      <a:pt x="5671" y="3466"/>
                    </a:cubicBezTo>
                    <a:cubicBezTo>
                      <a:pt x="6052" y="3086"/>
                      <a:pt x="6649" y="2896"/>
                      <a:pt x="7187" y="2896"/>
                    </a:cubicBezTo>
                    <a:cubicBezTo>
                      <a:pt x="7228" y="2896"/>
                      <a:pt x="7269" y="2897"/>
                      <a:pt x="7310" y="2899"/>
                    </a:cubicBezTo>
                    <a:cubicBezTo>
                      <a:pt x="8412" y="3025"/>
                      <a:pt x="9263" y="4002"/>
                      <a:pt x="9263" y="5136"/>
                    </a:cubicBezTo>
                    <a:cubicBezTo>
                      <a:pt x="9263" y="5735"/>
                      <a:pt x="9137" y="6302"/>
                      <a:pt x="8885" y="6837"/>
                    </a:cubicBezTo>
                    <a:cubicBezTo>
                      <a:pt x="8664" y="7404"/>
                      <a:pt x="8349" y="7877"/>
                      <a:pt x="7940" y="8255"/>
                    </a:cubicBezTo>
                    <a:cubicBezTo>
                      <a:pt x="8349" y="8665"/>
                      <a:pt x="8664" y="9137"/>
                      <a:pt x="8885" y="9673"/>
                    </a:cubicBezTo>
                    <a:cubicBezTo>
                      <a:pt x="9137" y="10240"/>
                      <a:pt x="9263" y="10775"/>
                      <a:pt x="9263" y="11374"/>
                    </a:cubicBezTo>
                    <a:lnTo>
                      <a:pt x="9263" y="12256"/>
                    </a:lnTo>
                    <a:lnTo>
                      <a:pt x="10302" y="12256"/>
                    </a:lnTo>
                    <a:cubicBezTo>
                      <a:pt x="10523" y="12256"/>
                      <a:pt x="10681" y="12099"/>
                      <a:pt x="10681" y="11878"/>
                    </a:cubicBezTo>
                    <a:lnTo>
                      <a:pt x="10681" y="5420"/>
                    </a:lnTo>
                    <a:cubicBezTo>
                      <a:pt x="10712" y="2395"/>
                      <a:pt x="8286" y="1"/>
                      <a:pt x="5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-16648550" y="3847925"/>
                <a:ext cx="134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51" extrusionOk="0">
                    <a:moveTo>
                      <a:pt x="284" y="0"/>
                    </a:moveTo>
                    <a:lnTo>
                      <a:pt x="1" y="252"/>
                    </a:lnTo>
                    <a:lnTo>
                      <a:pt x="284" y="851"/>
                    </a:lnTo>
                    <a:lnTo>
                      <a:pt x="536" y="252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-16722575" y="3771400"/>
                <a:ext cx="161475" cy="215950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8638" extrusionOk="0">
                    <a:moveTo>
                      <a:pt x="1827" y="1486"/>
                    </a:moveTo>
                    <a:cubicBezTo>
                      <a:pt x="2017" y="1486"/>
                      <a:pt x="2174" y="1644"/>
                      <a:pt x="2174" y="1833"/>
                    </a:cubicBezTo>
                    <a:cubicBezTo>
                      <a:pt x="2174" y="2022"/>
                      <a:pt x="2017" y="2179"/>
                      <a:pt x="1827" y="2179"/>
                    </a:cubicBezTo>
                    <a:cubicBezTo>
                      <a:pt x="1607" y="2179"/>
                      <a:pt x="1449" y="2022"/>
                      <a:pt x="1449" y="1833"/>
                    </a:cubicBezTo>
                    <a:cubicBezTo>
                      <a:pt x="1449" y="1644"/>
                      <a:pt x="1607" y="1486"/>
                      <a:pt x="1827" y="1486"/>
                    </a:cubicBezTo>
                    <a:close/>
                    <a:moveTo>
                      <a:pt x="4663" y="1486"/>
                    </a:moveTo>
                    <a:cubicBezTo>
                      <a:pt x="4852" y="1486"/>
                      <a:pt x="5009" y="1644"/>
                      <a:pt x="5009" y="1833"/>
                    </a:cubicBezTo>
                    <a:cubicBezTo>
                      <a:pt x="5009" y="2022"/>
                      <a:pt x="4852" y="2179"/>
                      <a:pt x="4663" y="2179"/>
                    </a:cubicBezTo>
                    <a:cubicBezTo>
                      <a:pt x="4442" y="2179"/>
                      <a:pt x="4285" y="2022"/>
                      <a:pt x="4285" y="1833"/>
                    </a:cubicBezTo>
                    <a:cubicBezTo>
                      <a:pt x="4285" y="1644"/>
                      <a:pt x="4442" y="1486"/>
                      <a:pt x="4663" y="1486"/>
                    </a:cubicBezTo>
                    <a:close/>
                    <a:moveTo>
                      <a:pt x="3257" y="2219"/>
                    </a:moveTo>
                    <a:cubicBezTo>
                      <a:pt x="3348" y="2219"/>
                      <a:pt x="3434" y="2258"/>
                      <a:pt x="3497" y="2337"/>
                    </a:cubicBezTo>
                    <a:lnTo>
                      <a:pt x="4222" y="3061"/>
                    </a:lnTo>
                    <a:cubicBezTo>
                      <a:pt x="4285" y="3124"/>
                      <a:pt x="4348" y="3282"/>
                      <a:pt x="4253" y="3439"/>
                    </a:cubicBezTo>
                    <a:lnTo>
                      <a:pt x="3560" y="4857"/>
                    </a:lnTo>
                    <a:cubicBezTo>
                      <a:pt x="3466" y="4983"/>
                      <a:pt x="3340" y="5046"/>
                      <a:pt x="3245" y="5046"/>
                    </a:cubicBezTo>
                    <a:cubicBezTo>
                      <a:pt x="3119" y="5046"/>
                      <a:pt x="2962" y="4983"/>
                      <a:pt x="2930" y="4857"/>
                    </a:cubicBezTo>
                    <a:lnTo>
                      <a:pt x="2206" y="3439"/>
                    </a:lnTo>
                    <a:cubicBezTo>
                      <a:pt x="2143" y="3313"/>
                      <a:pt x="2174" y="3124"/>
                      <a:pt x="2300" y="3061"/>
                    </a:cubicBezTo>
                    <a:lnTo>
                      <a:pt x="2993" y="2337"/>
                    </a:lnTo>
                    <a:cubicBezTo>
                      <a:pt x="3072" y="2258"/>
                      <a:pt x="3166" y="2219"/>
                      <a:pt x="3257" y="2219"/>
                    </a:cubicBezTo>
                    <a:close/>
                    <a:moveTo>
                      <a:pt x="5044" y="1"/>
                    </a:moveTo>
                    <a:cubicBezTo>
                      <a:pt x="4682" y="1"/>
                      <a:pt x="4348" y="125"/>
                      <a:pt x="4064" y="352"/>
                    </a:cubicBezTo>
                    <a:cubicBezTo>
                      <a:pt x="3749" y="635"/>
                      <a:pt x="3592" y="1045"/>
                      <a:pt x="3592" y="1423"/>
                    </a:cubicBezTo>
                    <a:cubicBezTo>
                      <a:pt x="3592" y="1612"/>
                      <a:pt x="3434" y="1770"/>
                      <a:pt x="3245" y="1770"/>
                    </a:cubicBezTo>
                    <a:cubicBezTo>
                      <a:pt x="3025" y="1770"/>
                      <a:pt x="2867" y="1612"/>
                      <a:pt x="2867" y="1423"/>
                    </a:cubicBezTo>
                    <a:cubicBezTo>
                      <a:pt x="2867" y="982"/>
                      <a:pt x="2678" y="604"/>
                      <a:pt x="2332" y="320"/>
                    </a:cubicBezTo>
                    <a:cubicBezTo>
                      <a:pt x="2072" y="108"/>
                      <a:pt x="1759" y="1"/>
                      <a:pt x="1419" y="1"/>
                    </a:cubicBezTo>
                    <a:cubicBezTo>
                      <a:pt x="1306" y="1"/>
                      <a:pt x="1190" y="13"/>
                      <a:pt x="1071" y="37"/>
                    </a:cubicBezTo>
                    <a:cubicBezTo>
                      <a:pt x="410" y="194"/>
                      <a:pt x="0" y="887"/>
                      <a:pt x="0" y="1549"/>
                    </a:cubicBezTo>
                    <a:cubicBezTo>
                      <a:pt x="0" y="2085"/>
                      <a:pt x="158" y="2652"/>
                      <a:pt x="473" y="3124"/>
                    </a:cubicBezTo>
                    <a:lnTo>
                      <a:pt x="1386" y="4448"/>
                    </a:lnTo>
                    <a:cubicBezTo>
                      <a:pt x="1449" y="4574"/>
                      <a:pt x="1449" y="4763"/>
                      <a:pt x="1386" y="4889"/>
                    </a:cubicBezTo>
                    <a:lnTo>
                      <a:pt x="662" y="5802"/>
                    </a:lnTo>
                    <a:cubicBezTo>
                      <a:pt x="284" y="6275"/>
                      <a:pt x="32" y="6905"/>
                      <a:pt x="32" y="7566"/>
                    </a:cubicBezTo>
                    <a:lnTo>
                      <a:pt x="32" y="8638"/>
                    </a:lnTo>
                    <a:lnTo>
                      <a:pt x="6459" y="8638"/>
                    </a:lnTo>
                    <a:lnTo>
                      <a:pt x="6459" y="7756"/>
                    </a:lnTo>
                    <a:cubicBezTo>
                      <a:pt x="6459" y="7283"/>
                      <a:pt x="6396" y="6779"/>
                      <a:pt x="6175" y="6338"/>
                    </a:cubicBezTo>
                    <a:cubicBezTo>
                      <a:pt x="5860" y="5708"/>
                      <a:pt x="5545" y="5424"/>
                      <a:pt x="5136" y="4920"/>
                    </a:cubicBezTo>
                    <a:cubicBezTo>
                      <a:pt x="4978" y="4794"/>
                      <a:pt x="4978" y="4574"/>
                      <a:pt x="5136" y="4416"/>
                    </a:cubicBezTo>
                    <a:cubicBezTo>
                      <a:pt x="5608" y="3943"/>
                      <a:pt x="5860" y="3691"/>
                      <a:pt x="6144" y="2967"/>
                    </a:cubicBezTo>
                    <a:cubicBezTo>
                      <a:pt x="6333" y="2526"/>
                      <a:pt x="6427" y="2022"/>
                      <a:pt x="6427" y="1549"/>
                    </a:cubicBezTo>
                    <a:cubicBezTo>
                      <a:pt x="6427" y="793"/>
                      <a:pt x="5860" y="100"/>
                      <a:pt x="5167" y="5"/>
                    </a:cubicBezTo>
                    <a:cubicBezTo>
                      <a:pt x="5126" y="2"/>
                      <a:pt x="5085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25"/>
            <p:cNvSpPr txBox="1"/>
            <p:nvPr/>
          </p:nvSpPr>
          <p:spPr>
            <a:xfrm>
              <a:off x="3578700" y="3973718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125000" y="3722163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2248362" y="2824775"/>
            <a:ext cx="4647274" cy="996575"/>
            <a:chOff x="2477000" y="2824775"/>
            <a:chExt cx="4647274" cy="996575"/>
          </a:xfrm>
        </p:grpSpPr>
        <p:sp>
          <p:nvSpPr>
            <p:cNvPr id="510" name="Google Shape;510;p25"/>
            <p:cNvSpPr/>
            <p:nvPr/>
          </p:nvSpPr>
          <p:spPr>
            <a:xfrm>
              <a:off x="2477000" y="2824775"/>
              <a:ext cx="3885465" cy="736700"/>
            </a:xfrm>
            <a:custGeom>
              <a:avLst/>
              <a:gdLst/>
              <a:ahLst/>
              <a:cxnLst/>
              <a:rect l="l" t="t" r="r" b="b"/>
              <a:pathLst>
                <a:path w="140816" h="29468" extrusionOk="0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477000" y="2824775"/>
              <a:ext cx="882250" cy="996575"/>
            </a:xfrm>
            <a:custGeom>
              <a:avLst/>
              <a:gdLst/>
              <a:ahLst/>
              <a:cxnLst/>
              <a:rect l="l" t="t" r="r" b="b"/>
              <a:pathLst>
                <a:path w="35290" h="39863" extrusionOk="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672622" y="2967291"/>
              <a:ext cx="451653" cy="451653"/>
              <a:chOff x="-17896150" y="3709300"/>
              <a:chExt cx="305625" cy="305625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088" extrusionOk="0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8554" extrusionOk="0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774" extrusionOk="0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057" extrusionOk="0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25"/>
            <p:cNvSpPr txBox="1"/>
            <p:nvPr/>
          </p:nvSpPr>
          <p:spPr>
            <a:xfrm>
              <a:off x="3578700" y="3178393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125000" y="2926838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19" name="Google Shape;519;p25"/>
          <p:cNvGrpSpPr/>
          <p:nvPr/>
        </p:nvGrpSpPr>
        <p:grpSpPr>
          <a:xfrm>
            <a:off x="2248350" y="2029425"/>
            <a:ext cx="4621111" cy="996575"/>
            <a:chOff x="2476988" y="2029425"/>
            <a:chExt cx="4621111" cy="996575"/>
          </a:xfrm>
        </p:grpSpPr>
        <p:sp>
          <p:nvSpPr>
            <p:cNvPr id="520" name="Google Shape;520;p25"/>
            <p:cNvSpPr/>
            <p:nvPr/>
          </p:nvSpPr>
          <p:spPr>
            <a:xfrm>
              <a:off x="2477000" y="2029425"/>
              <a:ext cx="3885465" cy="736725"/>
            </a:xfrm>
            <a:custGeom>
              <a:avLst/>
              <a:gdLst/>
              <a:ahLst/>
              <a:cxnLst/>
              <a:rect l="l" t="t" r="r" b="b"/>
              <a:pathLst>
                <a:path w="140816" h="29469" extrusionOk="0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476988" y="202942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5"/>
            <p:cNvGrpSpPr/>
            <p:nvPr/>
          </p:nvGrpSpPr>
          <p:grpSpPr>
            <a:xfrm>
              <a:off x="6698797" y="2173121"/>
              <a:ext cx="399302" cy="449325"/>
              <a:chOff x="-17878825" y="3334400"/>
              <a:chExt cx="270200" cy="304050"/>
            </a:xfrm>
          </p:grpSpPr>
          <p:sp>
            <p:nvSpPr>
              <p:cNvPr id="523" name="Google Shape;523;p25"/>
              <p:cNvSpPr/>
              <p:nvPr/>
            </p:nvSpPr>
            <p:spPr>
              <a:xfrm>
                <a:off x="-17683475" y="3334400"/>
                <a:ext cx="7485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62" extrusionOk="0">
                    <a:moveTo>
                      <a:pt x="1985" y="0"/>
                    </a:moveTo>
                    <a:cubicBezTo>
                      <a:pt x="1197" y="0"/>
                      <a:pt x="473" y="378"/>
                      <a:pt x="0" y="945"/>
                    </a:cubicBezTo>
                    <a:cubicBezTo>
                      <a:pt x="630" y="1481"/>
                      <a:pt x="1229" y="2174"/>
                      <a:pt x="1670" y="2962"/>
                    </a:cubicBezTo>
                    <a:lnTo>
                      <a:pt x="2867" y="473"/>
                    </a:lnTo>
                    <a:cubicBezTo>
                      <a:pt x="2993" y="252"/>
                      <a:pt x="2836" y="0"/>
                      <a:pt x="25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-17752000" y="35139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441"/>
                      <a:pt x="158" y="536"/>
                      <a:pt x="347" y="662"/>
                    </a:cubicBezTo>
                    <a:cubicBezTo>
                      <a:pt x="504" y="599"/>
                      <a:pt x="630" y="473"/>
                      <a:pt x="662" y="378"/>
                    </a:cubicBezTo>
                    <a:lnTo>
                      <a:pt x="662" y="284"/>
                    </a:lnTo>
                    <a:cubicBezTo>
                      <a:pt x="630" y="126"/>
                      <a:pt x="504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-17860700" y="3405275"/>
                <a:ext cx="10715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8249" extrusionOk="0">
                    <a:moveTo>
                      <a:pt x="2521" y="2931"/>
                    </a:moveTo>
                    <a:cubicBezTo>
                      <a:pt x="2710" y="2931"/>
                      <a:pt x="2867" y="3088"/>
                      <a:pt x="2867" y="3277"/>
                    </a:cubicBezTo>
                    <a:cubicBezTo>
                      <a:pt x="2867" y="3466"/>
                      <a:pt x="2710" y="3624"/>
                      <a:pt x="2521" y="3624"/>
                    </a:cubicBezTo>
                    <a:cubicBezTo>
                      <a:pt x="2332" y="3624"/>
                      <a:pt x="2174" y="3466"/>
                      <a:pt x="2174" y="3277"/>
                    </a:cubicBezTo>
                    <a:cubicBezTo>
                      <a:pt x="2174" y="3088"/>
                      <a:pt x="2332" y="2931"/>
                      <a:pt x="2521" y="2931"/>
                    </a:cubicBezTo>
                    <a:close/>
                    <a:moveTo>
                      <a:pt x="1513" y="1"/>
                    </a:moveTo>
                    <a:cubicBezTo>
                      <a:pt x="568" y="1387"/>
                      <a:pt x="1" y="3246"/>
                      <a:pt x="1" y="4695"/>
                    </a:cubicBezTo>
                    <a:cubicBezTo>
                      <a:pt x="1" y="6113"/>
                      <a:pt x="473" y="7184"/>
                      <a:pt x="1450" y="7845"/>
                    </a:cubicBezTo>
                    <a:cubicBezTo>
                      <a:pt x="1859" y="8112"/>
                      <a:pt x="2328" y="8248"/>
                      <a:pt x="2801" y="8248"/>
                    </a:cubicBezTo>
                    <a:cubicBezTo>
                      <a:pt x="3166" y="8248"/>
                      <a:pt x="3533" y="8167"/>
                      <a:pt x="3876" y="8003"/>
                    </a:cubicBezTo>
                    <a:cubicBezTo>
                      <a:pt x="4128" y="7845"/>
                      <a:pt x="4285" y="7562"/>
                      <a:pt x="4285" y="7310"/>
                    </a:cubicBezTo>
                    <a:lnTo>
                      <a:pt x="4285" y="5608"/>
                    </a:lnTo>
                    <a:cubicBezTo>
                      <a:pt x="4065" y="5451"/>
                      <a:pt x="3718" y="5199"/>
                      <a:pt x="3624" y="4852"/>
                    </a:cubicBezTo>
                    <a:cubicBezTo>
                      <a:pt x="3592" y="4821"/>
                      <a:pt x="3592" y="4726"/>
                      <a:pt x="3592" y="4695"/>
                    </a:cubicBezTo>
                    <a:lnTo>
                      <a:pt x="3592" y="2300"/>
                    </a:lnTo>
                    <a:cubicBezTo>
                      <a:pt x="3592" y="1670"/>
                      <a:pt x="3277" y="1103"/>
                      <a:pt x="2773" y="788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-17735475" y="3405275"/>
                <a:ext cx="107150" cy="20647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8259" extrusionOk="0">
                    <a:moveTo>
                      <a:pt x="1797" y="2931"/>
                    </a:moveTo>
                    <a:cubicBezTo>
                      <a:pt x="2017" y="2931"/>
                      <a:pt x="2175" y="3088"/>
                      <a:pt x="2175" y="3277"/>
                    </a:cubicBezTo>
                    <a:cubicBezTo>
                      <a:pt x="2175" y="3466"/>
                      <a:pt x="2017" y="3624"/>
                      <a:pt x="1797" y="3624"/>
                    </a:cubicBezTo>
                    <a:cubicBezTo>
                      <a:pt x="1608" y="3624"/>
                      <a:pt x="1450" y="3466"/>
                      <a:pt x="1450" y="3277"/>
                    </a:cubicBezTo>
                    <a:cubicBezTo>
                      <a:pt x="1450" y="3088"/>
                      <a:pt x="1608" y="2931"/>
                      <a:pt x="1797" y="2931"/>
                    </a:cubicBezTo>
                    <a:close/>
                    <a:moveTo>
                      <a:pt x="2805" y="1"/>
                    </a:moveTo>
                    <a:lnTo>
                      <a:pt x="1545" y="788"/>
                    </a:lnTo>
                    <a:cubicBezTo>
                      <a:pt x="1009" y="1103"/>
                      <a:pt x="694" y="1702"/>
                      <a:pt x="694" y="2300"/>
                    </a:cubicBezTo>
                    <a:lnTo>
                      <a:pt x="694" y="4506"/>
                    </a:lnTo>
                    <a:lnTo>
                      <a:pt x="694" y="4695"/>
                    </a:lnTo>
                    <a:cubicBezTo>
                      <a:pt x="694" y="4789"/>
                      <a:pt x="694" y="4852"/>
                      <a:pt x="662" y="4947"/>
                    </a:cubicBezTo>
                    <a:lnTo>
                      <a:pt x="662" y="4978"/>
                    </a:lnTo>
                    <a:cubicBezTo>
                      <a:pt x="568" y="5293"/>
                      <a:pt x="253" y="5514"/>
                      <a:pt x="1" y="5640"/>
                    </a:cubicBezTo>
                    <a:lnTo>
                      <a:pt x="1" y="7310"/>
                    </a:lnTo>
                    <a:cubicBezTo>
                      <a:pt x="1" y="7562"/>
                      <a:pt x="158" y="7845"/>
                      <a:pt x="442" y="8003"/>
                    </a:cubicBezTo>
                    <a:cubicBezTo>
                      <a:pt x="777" y="8174"/>
                      <a:pt x="1139" y="8258"/>
                      <a:pt x="1503" y="8258"/>
                    </a:cubicBezTo>
                    <a:cubicBezTo>
                      <a:pt x="2884" y="8258"/>
                      <a:pt x="4285" y="7039"/>
                      <a:pt x="4285" y="4695"/>
                    </a:cubicBezTo>
                    <a:cubicBezTo>
                      <a:pt x="4285" y="3246"/>
                      <a:pt x="3750" y="1418"/>
                      <a:pt x="28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-17812650" y="3353300"/>
                <a:ext cx="136275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5766" extrusionOk="0">
                    <a:moveTo>
                      <a:pt x="2741" y="0"/>
                    </a:moveTo>
                    <a:cubicBezTo>
                      <a:pt x="1702" y="0"/>
                      <a:pt x="756" y="599"/>
                      <a:pt x="0" y="1513"/>
                    </a:cubicBezTo>
                    <a:lnTo>
                      <a:pt x="1229" y="2300"/>
                    </a:lnTo>
                    <a:cubicBezTo>
                      <a:pt x="1954" y="2741"/>
                      <a:pt x="2363" y="3529"/>
                      <a:pt x="2363" y="4379"/>
                    </a:cubicBezTo>
                    <a:lnTo>
                      <a:pt x="2363" y="5766"/>
                    </a:lnTo>
                    <a:cubicBezTo>
                      <a:pt x="2489" y="5703"/>
                      <a:pt x="2615" y="5671"/>
                      <a:pt x="2773" y="5671"/>
                    </a:cubicBezTo>
                    <a:cubicBezTo>
                      <a:pt x="2899" y="5671"/>
                      <a:pt x="2993" y="5703"/>
                      <a:pt x="3088" y="5766"/>
                    </a:cubicBezTo>
                    <a:lnTo>
                      <a:pt x="3088" y="4379"/>
                    </a:lnTo>
                    <a:cubicBezTo>
                      <a:pt x="3088" y="3497"/>
                      <a:pt x="3529" y="2710"/>
                      <a:pt x="4222" y="2300"/>
                    </a:cubicBezTo>
                    <a:lnTo>
                      <a:pt x="5451" y="1513"/>
                    </a:lnTo>
                    <a:cubicBezTo>
                      <a:pt x="4695" y="599"/>
                      <a:pt x="3749" y="0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-17770900" y="3614000"/>
                <a:ext cx="527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978" extrusionOk="0">
                    <a:moveTo>
                      <a:pt x="1071" y="0"/>
                    </a:moveTo>
                    <a:cubicBezTo>
                      <a:pt x="756" y="252"/>
                      <a:pt x="378" y="410"/>
                      <a:pt x="0" y="536"/>
                    </a:cubicBezTo>
                    <a:lnTo>
                      <a:pt x="0" y="630"/>
                    </a:lnTo>
                    <a:cubicBezTo>
                      <a:pt x="0" y="851"/>
                      <a:pt x="158" y="977"/>
                      <a:pt x="347" y="977"/>
                    </a:cubicBezTo>
                    <a:lnTo>
                      <a:pt x="1764" y="977"/>
                    </a:lnTo>
                    <a:cubicBezTo>
                      <a:pt x="1953" y="977"/>
                      <a:pt x="2111" y="851"/>
                      <a:pt x="2111" y="630"/>
                    </a:cubicBezTo>
                    <a:lnTo>
                      <a:pt x="2111" y="536"/>
                    </a:lnTo>
                    <a:cubicBezTo>
                      <a:pt x="1733" y="410"/>
                      <a:pt x="1386" y="252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-17878825" y="3334400"/>
                <a:ext cx="7407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962" extrusionOk="0">
                    <a:moveTo>
                      <a:pt x="410" y="0"/>
                    </a:moveTo>
                    <a:cubicBezTo>
                      <a:pt x="127" y="0"/>
                      <a:pt x="1" y="284"/>
                      <a:pt x="95" y="536"/>
                    </a:cubicBezTo>
                    <a:lnTo>
                      <a:pt x="1324" y="2962"/>
                    </a:lnTo>
                    <a:cubicBezTo>
                      <a:pt x="1765" y="2174"/>
                      <a:pt x="2301" y="1512"/>
                      <a:pt x="2962" y="945"/>
                    </a:cubicBezTo>
                    <a:cubicBezTo>
                      <a:pt x="2490" y="378"/>
                      <a:pt x="1797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25"/>
            <p:cNvSpPr txBox="1"/>
            <p:nvPr/>
          </p:nvSpPr>
          <p:spPr>
            <a:xfrm>
              <a:off x="3578700" y="2392881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125000" y="2141325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32" name="Google Shape;532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33" name="Google Shape;533;p25"/>
          <p:cNvGrpSpPr/>
          <p:nvPr/>
        </p:nvGrpSpPr>
        <p:grpSpPr>
          <a:xfrm>
            <a:off x="2248350" y="1243925"/>
            <a:ext cx="4593163" cy="996575"/>
            <a:chOff x="2476988" y="1243925"/>
            <a:chExt cx="4593163" cy="996575"/>
          </a:xfrm>
        </p:grpSpPr>
        <p:sp>
          <p:nvSpPr>
            <p:cNvPr id="534" name="Google Shape;534;p25"/>
            <p:cNvSpPr/>
            <p:nvPr/>
          </p:nvSpPr>
          <p:spPr>
            <a:xfrm>
              <a:off x="2477000" y="1243925"/>
              <a:ext cx="3885465" cy="736700"/>
            </a:xfrm>
            <a:custGeom>
              <a:avLst/>
              <a:gdLst/>
              <a:ahLst/>
              <a:cxnLst/>
              <a:rect l="l" t="t" r="r" b="b"/>
              <a:pathLst>
                <a:path w="140816" h="29468" extrusionOk="0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3306913" y="1557063"/>
              <a:ext cx="44675" cy="204800"/>
            </a:xfrm>
            <a:custGeom>
              <a:avLst/>
              <a:gdLst/>
              <a:ahLst/>
              <a:cxnLst/>
              <a:rect l="l" t="t" r="r" b="b"/>
              <a:pathLst>
                <a:path w="1787" h="8192" extrusionOk="0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247388" y="1594263"/>
              <a:ext cx="44650" cy="167600"/>
            </a:xfrm>
            <a:custGeom>
              <a:avLst/>
              <a:gdLst/>
              <a:ahLst/>
              <a:cxnLst/>
              <a:rect l="l" t="t" r="r" b="b"/>
              <a:pathLst>
                <a:path w="1786" h="6704" extrusionOk="0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191713" y="1631488"/>
              <a:ext cx="44675" cy="130375"/>
            </a:xfrm>
            <a:custGeom>
              <a:avLst/>
              <a:gdLst/>
              <a:ahLst/>
              <a:cxnLst/>
              <a:rect l="l" t="t" r="r" b="b"/>
              <a:pathLst>
                <a:path w="1787" h="5215" extrusionOk="0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132188" y="1672563"/>
              <a:ext cx="44675" cy="89300"/>
            </a:xfrm>
            <a:custGeom>
              <a:avLst/>
              <a:gdLst/>
              <a:ahLst/>
              <a:cxnLst/>
              <a:rect l="l" t="t" r="r" b="b"/>
              <a:pathLst>
                <a:path w="1787" h="3572" extrusionOk="0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476988" y="1243925"/>
              <a:ext cx="882275" cy="996575"/>
            </a:xfrm>
            <a:custGeom>
              <a:avLst/>
              <a:gdLst/>
              <a:ahLst/>
              <a:cxnLst/>
              <a:rect l="l" t="t" r="r" b="b"/>
              <a:pathLst>
                <a:path w="35291" h="39863" extrusionOk="0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2743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0" name="Google Shape;540;p25"/>
            <p:cNvGrpSpPr/>
            <p:nvPr/>
          </p:nvGrpSpPr>
          <p:grpSpPr>
            <a:xfrm>
              <a:off x="6726746" y="1388768"/>
              <a:ext cx="343404" cy="446998"/>
              <a:chOff x="-18983850" y="3710075"/>
              <a:chExt cx="232375" cy="302475"/>
            </a:xfrm>
          </p:grpSpPr>
          <p:sp>
            <p:nvSpPr>
              <p:cNvPr id="541" name="Google Shape;541;p25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790" extrusionOk="0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4443" extrusionOk="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2711" extrusionOk="0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357" extrusionOk="0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25"/>
            <p:cNvSpPr txBox="1"/>
            <p:nvPr/>
          </p:nvSpPr>
          <p:spPr>
            <a:xfrm>
              <a:off x="3578700" y="1602456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4125000" y="13509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52" name="Google Shape;552;p26"/>
          <p:cNvGrpSpPr/>
          <p:nvPr/>
        </p:nvGrpSpPr>
        <p:grpSpPr>
          <a:xfrm>
            <a:off x="5872667" y="1326163"/>
            <a:ext cx="1551300" cy="2856266"/>
            <a:chOff x="5872667" y="1326163"/>
            <a:chExt cx="1551300" cy="2856266"/>
          </a:xfrm>
        </p:grpSpPr>
        <p:sp>
          <p:nvSpPr>
            <p:cNvPr id="553" name="Google Shape;553;p26"/>
            <p:cNvSpPr/>
            <p:nvPr/>
          </p:nvSpPr>
          <p:spPr>
            <a:xfrm>
              <a:off x="5927513" y="1326163"/>
              <a:ext cx="1441575" cy="1755900"/>
            </a:xfrm>
            <a:custGeom>
              <a:avLst/>
              <a:gdLst/>
              <a:ahLst/>
              <a:cxnLst/>
              <a:rect l="l" t="t" r="r" b="b"/>
              <a:pathLst>
                <a:path w="57663" h="70236" extrusionOk="0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13" y="30004"/>
                    <a:pt x="1156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47" y="2322"/>
                    <a:pt x="55341" y="14216"/>
                    <a:pt x="55341" y="28837"/>
                  </a:cubicBezTo>
                  <a:cubicBezTo>
                    <a:pt x="55341" y="43458"/>
                    <a:pt x="43447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94"/>
                  </a:lnTo>
                  <a:lnTo>
                    <a:pt x="22980" y="61603"/>
                  </a:lnTo>
                  <a:cubicBezTo>
                    <a:pt x="22754" y="61371"/>
                    <a:pt x="22456" y="61255"/>
                    <a:pt x="22158" y="61255"/>
                  </a:cubicBezTo>
                  <a:cubicBezTo>
                    <a:pt x="21861" y="61255"/>
                    <a:pt x="21563" y="61371"/>
                    <a:pt x="21337" y="61603"/>
                  </a:cubicBezTo>
                  <a:cubicBezTo>
                    <a:pt x="20884" y="62056"/>
                    <a:pt x="20884" y="62782"/>
                    <a:pt x="21337" y="63234"/>
                  </a:cubicBezTo>
                  <a:lnTo>
                    <a:pt x="27992" y="69902"/>
                  </a:lnTo>
                  <a:cubicBezTo>
                    <a:pt x="28207" y="70116"/>
                    <a:pt x="28504" y="70235"/>
                    <a:pt x="28814" y="70235"/>
                  </a:cubicBezTo>
                  <a:cubicBezTo>
                    <a:pt x="29124" y="70235"/>
                    <a:pt x="29421" y="70116"/>
                    <a:pt x="29635" y="69902"/>
                  </a:cubicBezTo>
                  <a:lnTo>
                    <a:pt x="36291" y="63234"/>
                  </a:lnTo>
                  <a:cubicBezTo>
                    <a:pt x="36744" y="62782"/>
                    <a:pt x="36744" y="62056"/>
                    <a:pt x="36291" y="61603"/>
                  </a:cubicBezTo>
                  <a:cubicBezTo>
                    <a:pt x="36065" y="61371"/>
                    <a:pt x="35767" y="61255"/>
                    <a:pt x="35470" y="61255"/>
                  </a:cubicBezTo>
                  <a:cubicBezTo>
                    <a:pt x="35172" y="61255"/>
                    <a:pt x="34874" y="61371"/>
                    <a:pt x="34648" y="61603"/>
                  </a:cubicBezTo>
                  <a:lnTo>
                    <a:pt x="29993" y="66258"/>
                  </a:lnTo>
                  <a:lnTo>
                    <a:pt x="29993" y="57650"/>
                  </a:lnTo>
                  <a:cubicBezTo>
                    <a:pt x="45352" y="57031"/>
                    <a:pt x="57663" y="44351"/>
                    <a:pt x="57663" y="28837"/>
                  </a:cubicBezTo>
                  <a:cubicBezTo>
                    <a:pt x="57663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58788" y="1557738"/>
              <a:ext cx="979025" cy="978700"/>
            </a:xfrm>
            <a:custGeom>
              <a:avLst/>
              <a:gdLst/>
              <a:ahLst/>
              <a:cxnLst/>
              <a:rect l="l" t="t" r="r" b="b"/>
              <a:pathLst>
                <a:path w="39161" h="39148" extrusionOk="0">
                  <a:moveTo>
                    <a:pt x="19587" y="0"/>
                  </a:moveTo>
                  <a:cubicBezTo>
                    <a:pt x="8776" y="0"/>
                    <a:pt x="1" y="8763"/>
                    <a:pt x="1" y="19574"/>
                  </a:cubicBezTo>
                  <a:cubicBezTo>
                    <a:pt x="1" y="30385"/>
                    <a:pt x="8776" y="39148"/>
                    <a:pt x="19587" y="39148"/>
                  </a:cubicBezTo>
                  <a:cubicBezTo>
                    <a:pt x="30398" y="39148"/>
                    <a:pt x="39161" y="30385"/>
                    <a:pt x="39161" y="19574"/>
                  </a:cubicBezTo>
                  <a:cubicBezTo>
                    <a:pt x="39161" y="8763"/>
                    <a:pt x="30398" y="0"/>
                    <a:pt x="195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5" name="Google Shape;555;p26"/>
            <p:cNvSpPr txBox="1"/>
            <p:nvPr/>
          </p:nvSpPr>
          <p:spPr>
            <a:xfrm>
              <a:off x="587266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26"/>
            <p:cNvSpPr txBox="1"/>
            <p:nvPr/>
          </p:nvSpPr>
          <p:spPr>
            <a:xfrm>
              <a:off x="587266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7" name="Google Shape;557;p26"/>
          <p:cNvGrpSpPr/>
          <p:nvPr/>
        </p:nvGrpSpPr>
        <p:grpSpPr>
          <a:xfrm>
            <a:off x="4489005" y="1326163"/>
            <a:ext cx="1551300" cy="2856266"/>
            <a:chOff x="4489005" y="1326163"/>
            <a:chExt cx="1551300" cy="2856266"/>
          </a:xfrm>
        </p:grpSpPr>
        <p:sp>
          <p:nvSpPr>
            <p:cNvPr id="558" name="Google Shape;558;p26"/>
            <p:cNvSpPr/>
            <p:nvPr/>
          </p:nvSpPr>
          <p:spPr>
            <a:xfrm>
              <a:off x="4543713" y="1326163"/>
              <a:ext cx="1441875" cy="1755900"/>
            </a:xfrm>
            <a:custGeom>
              <a:avLst/>
              <a:gdLst/>
              <a:ahLst/>
              <a:cxnLst/>
              <a:rect l="l" t="t" r="r" b="b"/>
              <a:pathLst>
                <a:path w="57675" h="70236" extrusionOk="0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7" y="30004"/>
                  </a:cubicBezTo>
                  <a:cubicBezTo>
                    <a:pt x="1810" y="30004"/>
                    <a:pt x="2322" y="29480"/>
                    <a:pt x="2322" y="28837"/>
                  </a:cubicBezTo>
                  <a:cubicBezTo>
                    <a:pt x="2322" y="14216"/>
                    <a:pt x="14217" y="2322"/>
                    <a:pt x="28838" y="2322"/>
                  </a:cubicBezTo>
                  <a:cubicBezTo>
                    <a:pt x="43458" y="2322"/>
                    <a:pt x="55353" y="14216"/>
                    <a:pt x="55353" y="28837"/>
                  </a:cubicBezTo>
                  <a:cubicBezTo>
                    <a:pt x="55353" y="43458"/>
                    <a:pt x="43458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82"/>
                  </a:lnTo>
                  <a:lnTo>
                    <a:pt x="22992" y="61603"/>
                  </a:lnTo>
                  <a:cubicBezTo>
                    <a:pt x="22765" y="61371"/>
                    <a:pt x="22471" y="61255"/>
                    <a:pt x="22175" y="61255"/>
                  </a:cubicBezTo>
                  <a:cubicBezTo>
                    <a:pt x="21878" y="61255"/>
                    <a:pt x="21581" y="61371"/>
                    <a:pt x="21349" y="61603"/>
                  </a:cubicBezTo>
                  <a:cubicBezTo>
                    <a:pt x="20896" y="62056"/>
                    <a:pt x="20896" y="62782"/>
                    <a:pt x="21349" y="63234"/>
                  </a:cubicBezTo>
                  <a:lnTo>
                    <a:pt x="28016" y="69902"/>
                  </a:lnTo>
                  <a:cubicBezTo>
                    <a:pt x="28242" y="70128"/>
                    <a:pt x="28540" y="70235"/>
                    <a:pt x="28838" y="70235"/>
                  </a:cubicBezTo>
                  <a:cubicBezTo>
                    <a:pt x="29135" y="70235"/>
                    <a:pt x="29421" y="70128"/>
                    <a:pt x="29659" y="69902"/>
                  </a:cubicBezTo>
                  <a:lnTo>
                    <a:pt x="36315" y="63234"/>
                  </a:lnTo>
                  <a:cubicBezTo>
                    <a:pt x="36767" y="62782"/>
                    <a:pt x="36767" y="62056"/>
                    <a:pt x="36315" y="61603"/>
                  </a:cubicBezTo>
                  <a:cubicBezTo>
                    <a:pt x="36089" y="61371"/>
                    <a:pt x="35791" y="61255"/>
                    <a:pt x="35493" y="61255"/>
                  </a:cubicBezTo>
                  <a:cubicBezTo>
                    <a:pt x="35196" y="61255"/>
                    <a:pt x="34898" y="61371"/>
                    <a:pt x="34672" y="61603"/>
                  </a:cubicBezTo>
                  <a:lnTo>
                    <a:pt x="29993" y="66270"/>
                  </a:lnTo>
                  <a:lnTo>
                    <a:pt x="29993" y="57650"/>
                  </a:lnTo>
                  <a:cubicBezTo>
                    <a:pt x="45363" y="57031"/>
                    <a:pt x="57675" y="44351"/>
                    <a:pt x="57675" y="28837"/>
                  </a:cubicBezTo>
                  <a:cubicBezTo>
                    <a:pt x="57675" y="12942"/>
                    <a:pt x="44732" y="0"/>
                    <a:pt x="2883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775288" y="1557738"/>
              <a:ext cx="978725" cy="978700"/>
            </a:xfrm>
            <a:custGeom>
              <a:avLst/>
              <a:gdLst/>
              <a:ahLst/>
              <a:cxnLst/>
              <a:rect l="l" t="t" r="r" b="b"/>
              <a:pathLst>
                <a:path w="39149" h="39148" extrusionOk="0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5" y="39148"/>
                    <a:pt x="39148" y="30385"/>
                    <a:pt x="39148" y="19574"/>
                  </a:cubicBezTo>
                  <a:cubicBezTo>
                    <a:pt x="39148" y="8763"/>
                    <a:pt x="30385" y="0"/>
                    <a:pt x="195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448900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448900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3104017" y="1326163"/>
            <a:ext cx="1551300" cy="2856266"/>
            <a:chOff x="3104017" y="1326163"/>
            <a:chExt cx="1551300" cy="2856266"/>
          </a:xfrm>
        </p:grpSpPr>
        <p:sp>
          <p:nvSpPr>
            <p:cNvPr id="563" name="Google Shape;563;p26"/>
            <p:cNvSpPr/>
            <p:nvPr/>
          </p:nvSpPr>
          <p:spPr>
            <a:xfrm>
              <a:off x="3158713" y="1326163"/>
              <a:ext cx="1441875" cy="1755900"/>
            </a:xfrm>
            <a:custGeom>
              <a:avLst/>
              <a:gdLst/>
              <a:ahLst/>
              <a:cxnLst/>
              <a:rect l="l" t="t" r="r" b="b"/>
              <a:pathLst>
                <a:path w="57675" h="70236" extrusionOk="0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35"/>
                  </a:lnTo>
                  <a:lnTo>
                    <a:pt x="23039" y="61603"/>
                  </a:lnTo>
                  <a:cubicBezTo>
                    <a:pt x="22813" y="61371"/>
                    <a:pt x="22516" y="61255"/>
                    <a:pt x="22218" y="61255"/>
                  </a:cubicBezTo>
                  <a:cubicBezTo>
                    <a:pt x="21920" y="61255"/>
                    <a:pt x="21623" y="61371"/>
                    <a:pt x="21396" y="61603"/>
                  </a:cubicBezTo>
                  <a:cubicBezTo>
                    <a:pt x="20944" y="62056"/>
                    <a:pt x="20944" y="62782"/>
                    <a:pt x="21396" y="63234"/>
                  </a:cubicBezTo>
                  <a:lnTo>
                    <a:pt x="28052" y="69902"/>
                  </a:lnTo>
                  <a:cubicBezTo>
                    <a:pt x="28266" y="70116"/>
                    <a:pt x="28564" y="70235"/>
                    <a:pt x="28874" y="70235"/>
                  </a:cubicBezTo>
                  <a:cubicBezTo>
                    <a:pt x="29183" y="70235"/>
                    <a:pt x="29481" y="70116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8" y="61603"/>
                  </a:cubicBezTo>
                  <a:lnTo>
                    <a:pt x="29993" y="66318"/>
                  </a:lnTo>
                  <a:lnTo>
                    <a:pt x="29993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390288" y="1557738"/>
              <a:ext cx="978725" cy="978700"/>
            </a:xfrm>
            <a:custGeom>
              <a:avLst/>
              <a:gdLst/>
              <a:ahLst/>
              <a:cxnLst/>
              <a:rect l="l" t="t" r="r" b="b"/>
              <a:pathLst>
                <a:path w="39149" h="39148" extrusionOk="0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5" name="Google Shape;565;p26"/>
            <p:cNvSpPr txBox="1"/>
            <p:nvPr/>
          </p:nvSpPr>
          <p:spPr>
            <a:xfrm>
              <a:off x="310401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310401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>
            <a:off x="1720155" y="1326163"/>
            <a:ext cx="1551300" cy="2856266"/>
            <a:chOff x="1720155" y="1326163"/>
            <a:chExt cx="1551300" cy="2856266"/>
          </a:xfrm>
        </p:grpSpPr>
        <p:sp>
          <p:nvSpPr>
            <p:cNvPr id="568" name="Google Shape;568;p26"/>
            <p:cNvSpPr/>
            <p:nvPr/>
          </p:nvSpPr>
          <p:spPr>
            <a:xfrm>
              <a:off x="2006488" y="1557738"/>
              <a:ext cx="978725" cy="978700"/>
            </a:xfrm>
            <a:custGeom>
              <a:avLst/>
              <a:gdLst/>
              <a:ahLst/>
              <a:cxnLst/>
              <a:rect l="l" t="t" r="r" b="b"/>
              <a:pathLst>
                <a:path w="39149" h="39148" extrusionOk="0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774913" y="1326163"/>
              <a:ext cx="1441875" cy="1755900"/>
            </a:xfrm>
            <a:custGeom>
              <a:avLst/>
              <a:gdLst/>
              <a:ahLst/>
              <a:cxnLst/>
              <a:rect l="l" t="t" r="r" b="b"/>
              <a:pathLst>
                <a:path w="57675" h="70236" extrusionOk="0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810" y="30004"/>
                    <a:pt x="2334" y="29480"/>
                    <a:pt x="2334" y="28837"/>
                  </a:cubicBezTo>
                  <a:cubicBezTo>
                    <a:pt x="2334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83" y="55864"/>
                    <a:pt x="27683" y="56507"/>
                  </a:cubicBezTo>
                  <a:lnTo>
                    <a:pt x="27683" y="66247"/>
                  </a:lnTo>
                  <a:lnTo>
                    <a:pt x="23027" y="61603"/>
                  </a:lnTo>
                  <a:cubicBezTo>
                    <a:pt x="22801" y="61371"/>
                    <a:pt x="22507" y="61255"/>
                    <a:pt x="22210" y="61255"/>
                  </a:cubicBezTo>
                  <a:cubicBezTo>
                    <a:pt x="21914" y="61255"/>
                    <a:pt x="21617" y="61371"/>
                    <a:pt x="21384" y="61603"/>
                  </a:cubicBezTo>
                  <a:cubicBezTo>
                    <a:pt x="20932" y="62056"/>
                    <a:pt x="20932" y="62782"/>
                    <a:pt x="21384" y="63234"/>
                  </a:cubicBezTo>
                  <a:lnTo>
                    <a:pt x="28052" y="69902"/>
                  </a:lnTo>
                  <a:cubicBezTo>
                    <a:pt x="28278" y="70128"/>
                    <a:pt x="28576" y="70235"/>
                    <a:pt x="28873" y="70235"/>
                  </a:cubicBezTo>
                  <a:cubicBezTo>
                    <a:pt x="29171" y="70235"/>
                    <a:pt x="29457" y="70128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7" y="61603"/>
                  </a:cubicBezTo>
                  <a:lnTo>
                    <a:pt x="30004" y="66306"/>
                  </a:lnTo>
                  <a:lnTo>
                    <a:pt x="30004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44" y="0"/>
                    <a:pt x="288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 txBox="1"/>
            <p:nvPr/>
          </p:nvSpPr>
          <p:spPr>
            <a:xfrm>
              <a:off x="172015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172015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77" name="Google Shape;577;p27"/>
          <p:cNvGrpSpPr/>
          <p:nvPr/>
        </p:nvGrpSpPr>
        <p:grpSpPr>
          <a:xfrm>
            <a:off x="3098059" y="1415363"/>
            <a:ext cx="1462765" cy="2697700"/>
            <a:chOff x="3098059" y="1415363"/>
            <a:chExt cx="1462765" cy="2697700"/>
          </a:xfrm>
        </p:grpSpPr>
        <p:sp>
          <p:nvSpPr>
            <p:cNvPr id="578" name="Google Shape;578;p27"/>
            <p:cNvSpPr/>
            <p:nvPr/>
          </p:nvSpPr>
          <p:spPr>
            <a:xfrm>
              <a:off x="3098059" y="1848613"/>
              <a:ext cx="1456750" cy="2190091"/>
            </a:xfrm>
            <a:custGeom>
              <a:avLst/>
              <a:gdLst/>
              <a:ahLst/>
              <a:cxnLst/>
              <a:rect l="l" t="t" r="r" b="b"/>
              <a:pathLst>
                <a:path w="58270" h="94953" extrusionOk="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458038" y="1415363"/>
              <a:ext cx="725400" cy="802225"/>
            </a:xfrm>
            <a:custGeom>
              <a:avLst/>
              <a:gdLst/>
              <a:ahLst/>
              <a:cxnLst/>
              <a:rect l="l" t="t" r="r" b="b"/>
              <a:pathLst>
                <a:path w="29016" h="32089" extrusionOk="0">
                  <a:moveTo>
                    <a:pt x="14508" y="1"/>
                  </a:moveTo>
                  <a:cubicBezTo>
                    <a:pt x="13708" y="1"/>
                    <a:pt x="12907" y="209"/>
                    <a:pt x="12192" y="626"/>
                  </a:cubicBezTo>
                  <a:lnTo>
                    <a:pt x="2310" y="6329"/>
                  </a:lnTo>
                  <a:cubicBezTo>
                    <a:pt x="882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2" y="24938"/>
                    <a:pt x="2310" y="25760"/>
                  </a:cubicBezTo>
                  <a:lnTo>
                    <a:pt x="12192" y="31463"/>
                  </a:lnTo>
                  <a:cubicBezTo>
                    <a:pt x="12907" y="31880"/>
                    <a:pt x="13708" y="32088"/>
                    <a:pt x="14508" y="32088"/>
                  </a:cubicBezTo>
                  <a:cubicBezTo>
                    <a:pt x="15309" y="32088"/>
                    <a:pt x="16110" y="31880"/>
                    <a:pt x="16824" y="31463"/>
                  </a:cubicBezTo>
                  <a:lnTo>
                    <a:pt x="26706" y="25760"/>
                  </a:lnTo>
                  <a:cubicBezTo>
                    <a:pt x="28135" y="24938"/>
                    <a:pt x="29016" y="23403"/>
                    <a:pt x="29016" y="21748"/>
                  </a:cubicBezTo>
                  <a:lnTo>
                    <a:pt x="29016" y="10341"/>
                  </a:lnTo>
                  <a:cubicBezTo>
                    <a:pt x="29016" y="8686"/>
                    <a:pt x="28135" y="7151"/>
                    <a:pt x="26706" y="6329"/>
                  </a:cubicBezTo>
                  <a:lnTo>
                    <a:pt x="16824" y="626"/>
                  </a:lnTo>
                  <a:cubicBezTo>
                    <a:pt x="16110" y="209"/>
                    <a:pt x="15309" y="1"/>
                    <a:pt x="14508" y="1"/>
                  </a:cubicBezTo>
                  <a:close/>
                </a:path>
              </a:pathLst>
            </a:custGeom>
            <a:solidFill>
              <a:srgbClr val="69E781"/>
            </a:solidFill>
            <a:ln w="372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" name="Google Shape;580;p27"/>
            <p:cNvGrpSpPr/>
            <p:nvPr/>
          </p:nvGrpSpPr>
          <p:grpSpPr>
            <a:xfrm>
              <a:off x="3659100" y="1646857"/>
              <a:ext cx="340573" cy="339271"/>
              <a:chOff x="2085450" y="842250"/>
              <a:chExt cx="483700" cy="481850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9345" h="15887" extrusionOk="0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503" extrusionOk="0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7906" extrusionOk="0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84" name="Google Shape;584;p27"/>
            <p:cNvSpPr txBox="1"/>
            <p:nvPr/>
          </p:nvSpPr>
          <p:spPr>
            <a:xfrm>
              <a:off x="3104024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3104024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51625" y="3960663"/>
              <a:ext cx="152400" cy="152400"/>
            </a:xfrm>
            <a:prstGeom prst="ellipse">
              <a:avLst/>
            </a:prstGeom>
            <a:solidFill>
              <a:srgbClr val="69E78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7"/>
          <p:cNvGrpSpPr/>
          <p:nvPr/>
        </p:nvGrpSpPr>
        <p:grpSpPr>
          <a:xfrm>
            <a:off x="6079678" y="1415363"/>
            <a:ext cx="1459897" cy="2697700"/>
            <a:chOff x="6079678" y="1415363"/>
            <a:chExt cx="1459897" cy="2697700"/>
          </a:xfrm>
        </p:grpSpPr>
        <p:sp>
          <p:nvSpPr>
            <p:cNvPr id="588" name="Google Shape;588;p27"/>
            <p:cNvSpPr/>
            <p:nvPr/>
          </p:nvSpPr>
          <p:spPr>
            <a:xfrm>
              <a:off x="6079678" y="1848613"/>
              <a:ext cx="1456750" cy="2190091"/>
            </a:xfrm>
            <a:custGeom>
              <a:avLst/>
              <a:gdLst/>
              <a:ahLst/>
              <a:cxnLst/>
              <a:rect l="l" t="t" r="r" b="b"/>
              <a:pathLst>
                <a:path w="58270" h="94953" extrusionOk="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449488" y="1415363"/>
              <a:ext cx="725700" cy="802225"/>
            </a:xfrm>
            <a:custGeom>
              <a:avLst/>
              <a:gdLst/>
              <a:ahLst/>
              <a:cxnLst/>
              <a:rect l="l" t="t" r="r" b="b"/>
              <a:pathLst>
                <a:path w="29028" h="32089" extrusionOk="0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4949E7"/>
            </a:solidFill>
            <a:ln w="372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27"/>
            <p:cNvGrpSpPr/>
            <p:nvPr/>
          </p:nvGrpSpPr>
          <p:grpSpPr>
            <a:xfrm>
              <a:off x="6642696" y="1667410"/>
              <a:ext cx="339306" cy="298186"/>
              <a:chOff x="2085450" y="2057100"/>
              <a:chExt cx="481900" cy="4235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94" name="Google Shape;594;p27"/>
            <p:cNvSpPr txBox="1"/>
            <p:nvPr/>
          </p:nvSpPr>
          <p:spPr>
            <a:xfrm>
              <a:off x="6082775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7"/>
            <p:cNvSpPr txBox="1"/>
            <p:nvPr/>
          </p:nvSpPr>
          <p:spPr>
            <a:xfrm>
              <a:off x="6082775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6736138" y="3960663"/>
              <a:ext cx="152400" cy="152400"/>
            </a:xfrm>
            <a:prstGeom prst="ellipse">
              <a:avLst/>
            </a:prstGeom>
            <a:solidFill>
              <a:srgbClr val="4949E7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1589749" y="1415363"/>
            <a:ext cx="1465500" cy="2697700"/>
            <a:chOff x="1604550" y="1415363"/>
            <a:chExt cx="1465500" cy="2697700"/>
          </a:xfrm>
        </p:grpSpPr>
        <p:sp>
          <p:nvSpPr>
            <p:cNvPr id="598" name="Google Shape;598;p27"/>
            <p:cNvSpPr/>
            <p:nvPr/>
          </p:nvSpPr>
          <p:spPr>
            <a:xfrm>
              <a:off x="1604550" y="1848613"/>
              <a:ext cx="1465375" cy="2190091"/>
            </a:xfrm>
            <a:custGeom>
              <a:avLst/>
              <a:gdLst/>
              <a:ahLst/>
              <a:cxnLst/>
              <a:rect l="l" t="t" r="r" b="b"/>
              <a:pathLst>
                <a:path w="58615" h="94953" extrusionOk="0">
                  <a:moveTo>
                    <a:pt x="0" y="0"/>
                  </a:moveTo>
                  <a:lnTo>
                    <a:pt x="0" y="94952"/>
                  </a:lnTo>
                  <a:lnTo>
                    <a:pt x="58615" y="94952"/>
                  </a:lnTo>
                  <a:lnTo>
                    <a:pt x="5861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1960238" y="1415363"/>
              <a:ext cx="725700" cy="802225"/>
            </a:xfrm>
            <a:custGeom>
              <a:avLst/>
              <a:gdLst/>
              <a:ahLst/>
              <a:cxnLst/>
              <a:rect l="l" t="t" r="r" b="b"/>
              <a:pathLst>
                <a:path w="29028" h="32089" extrusionOk="0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5EB2FC"/>
            </a:solidFill>
            <a:ln w="372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2174016" y="1646853"/>
              <a:ext cx="298169" cy="339253"/>
              <a:chOff x="1529350" y="258825"/>
              <a:chExt cx="423475" cy="481825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603" name="Google Shape;603;p27"/>
            <p:cNvSpPr txBox="1"/>
            <p:nvPr/>
          </p:nvSpPr>
          <p:spPr>
            <a:xfrm>
              <a:off x="1604550" y="2849633"/>
              <a:ext cx="1465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27"/>
            <p:cNvSpPr txBox="1"/>
            <p:nvPr/>
          </p:nvSpPr>
          <p:spPr>
            <a:xfrm>
              <a:off x="1604550" y="2502783"/>
              <a:ext cx="146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261038" y="3960663"/>
              <a:ext cx="152400" cy="152400"/>
            </a:xfrm>
            <a:prstGeom prst="ellipse">
              <a:avLst/>
            </a:prstGeom>
            <a:solidFill>
              <a:srgbClr val="5EB2FC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4585756" y="1415363"/>
            <a:ext cx="1459894" cy="2697700"/>
            <a:chOff x="4585756" y="1415363"/>
            <a:chExt cx="1459894" cy="2697700"/>
          </a:xfrm>
        </p:grpSpPr>
        <p:sp>
          <p:nvSpPr>
            <p:cNvPr id="607" name="Google Shape;607;p27"/>
            <p:cNvSpPr/>
            <p:nvPr/>
          </p:nvSpPr>
          <p:spPr>
            <a:xfrm>
              <a:off x="4585756" y="1848613"/>
              <a:ext cx="1456750" cy="2190091"/>
            </a:xfrm>
            <a:custGeom>
              <a:avLst/>
              <a:gdLst/>
              <a:ahLst/>
              <a:cxnLst/>
              <a:rect l="l" t="t" r="r" b="b"/>
              <a:pathLst>
                <a:path w="58270" h="94953" extrusionOk="0">
                  <a:moveTo>
                    <a:pt x="0" y="0"/>
                  </a:moveTo>
                  <a:lnTo>
                    <a:pt x="0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955538" y="1415363"/>
              <a:ext cx="725725" cy="802225"/>
            </a:xfrm>
            <a:custGeom>
              <a:avLst/>
              <a:gdLst/>
              <a:ahLst/>
              <a:cxnLst/>
              <a:rect l="l" t="t" r="r" b="b"/>
              <a:pathLst>
                <a:path w="29029" h="32089" extrusionOk="0">
                  <a:moveTo>
                    <a:pt x="14515" y="1"/>
                  </a:moveTo>
                  <a:cubicBezTo>
                    <a:pt x="13714" y="1"/>
                    <a:pt x="12913" y="209"/>
                    <a:pt x="12193" y="626"/>
                  </a:cubicBezTo>
                  <a:lnTo>
                    <a:pt x="2323" y="6329"/>
                  </a:lnTo>
                  <a:cubicBezTo>
                    <a:pt x="882" y="7151"/>
                    <a:pt x="1" y="8686"/>
                    <a:pt x="1" y="10341"/>
                  </a:cubicBezTo>
                  <a:lnTo>
                    <a:pt x="1" y="21748"/>
                  </a:lnTo>
                  <a:cubicBezTo>
                    <a:pt x="1" y="23403"/>
                    <a:pt x="882" y="24938"/>
                    <a:pt x="2323" y="25760"/>
                  </a:cubicBezTo>
                  <a:lnTo>
                    <a:pt x="12193" y="31463"/>
                  </a:lnTo>
                  <a:cubicBezTo>
                    <a:pt x="12913" y="31880"/>
                    <a:pt x="13714" y="32088"/>
                    <a:pt x="14515" y="32088"/>
                  </a:cubicBezTo>
                  <a:cubicBezTo>
                    <a:pt x="15315" y="32088"/>
                    <a:pt x="16116" y="31880"/>
                    <a:pt x="16836" y="31463"/>
                  </a:cubicBezTo>
                  <a:lnTo>
                    <a:pt x="26707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7" y="6329"/>
                  </a:cubicBezTo>
                  <a:lnTo>
                    <a:pt x="16836" y="626"/>
                  </a:lnTo>
                  <a:cubicBezTo>
                    <a:pt x="16116" y="209"/>
                    <a:pt x="15315" y="1"/>
                    <a:pt x="14515" y="1"/>
                  </a:cubicBezTo>
                  <a:close/>
                </a:path>
              </a:pathLst>
            </a:custGeom>
            <a:solidFill>
              <a:srgbClr val="FCBD24"/>
            </a:solidFill>
            <a:ln w="372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9" name="Google Shape;609;p27"/>
            <p:cNvGrpSpPr/>
            <p:nvPr/>
          </p:nvGrpSpPr>
          <p:grpSpPr>
            <a:xfrm>
              <a:off x="5148615" y="1646852"/>
              <a:ext cx="343442" cy="339288"/>
              <a:chOff x="3858100" y="1435075"/>
              <a:chExt cx="487775" cy="481875"/>
            </a:xfrm>
          </p:grpSpPr>
          <p:sp>
            <p:nvSpPr>
              <p:cNvPr id="610" name="Google Shape;610;p27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928" extrusionOk="0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41" extrusionOk="0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0050" extrusionOk="0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7810" extrusionOk="0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701" extrusionOk="0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615" name="Google Shape;615;p27"/>
            <p:cNvSpPr txBox="1"/>
            <p:nvPr/>
          </p:nvSpPr>
          <p:spPr>
            <a:xfrm>
              <a:off x="4588850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7"/>
            <p:cNvSpPr txBox="1"/>
            <p:nvPr/>
          </p:nvSpPr>
          <p:spPr>
            <a:xfrm>
              <a:off x="4588850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241038" y="3960663"/>
              <a:ext cx="152400" cy="152400"/>
            </a:xfrm>
            <a:prstGeom prst="ellipse">
              <a:avLst/>
            </a:prstGeom>
            <a:solidFill>
              <a:srgbClr val="FCBD24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8" name="Google Shape;618;p27"/>
          <p:cNvCxnSpPr>
            <a:stCxn id="605" idx="4"/>
            <a:endCxn id="586" idx="4"/>
          </p:cNvCxnSpPr>
          <p:nvPr/>
        </p:nvCxnSpPr>
        <p:spPr>
          <a:xfrm rot="-5400000" flipH="1">
            <a:off x="3074836" y="3360663"/>
            <a:ext cx="600" cy="1505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7"/>
          <p:cNvCxnSpPr/>
          <p:nvPr/>
        </p:nvCxnSpPr>
        <p:spPr>
          <a:xfrm rot="-5400000">
            <a:off x="4574574" y="669713"/>
            <a:ext cx="600" cy="1490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27"/>
          <p:cNvCxnSpPr/>
          <p:nvPr/>
        </p:nvCxnSpPr>
        <p:spPr>
          <a:xfrm rot="-5400000" flipH="1">
            <a:off x="6065263" y="3368013"/>
            <a:ext cx="600" cy="1490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7" name="Google Shape;627;p28"/>
          <p:cNvGrpSpPr/>
          <p:nvPr/>
        </p:nvGrpSpPr>
        <p:grpSpPr>
          <a:xfrm>
            <a:off x="1278288" y="3532950"/>
            <a:ext cx="3126960" cy="810050"/>
            <a:chOff x="1278288" y="3532950"/>
            <a:chExt cx="3126960" cy="810050"/>
          </a:xfrm>
        </p:grpSpPr>
        <p:sp>
          <p:nvSpPr>
            <p:cNvPr id="628" name="Google Shape;628;p28"/>
            <p:cNvSpPr/>
            <p:nvPr/>
          </p:nvSpPr>
          <p:spPr>
            <a:xfrm>
              <a:off x="1278288" y="3532950"/>
              <a:ext cx="839100" cy="698525"/>
            </a:xfrm>
            <a:custGeom>
              <a:avLst/>
              <a:gdLst/>
              <a:ahLst/>
              <a:cxnLst/>
              <a:rect l="l" t="t" r="r" b="b"/>
              <a:pathLst>
                <a:path w="33564" h="27941" extrusionOk="0">
                  <a:moveTo>
                    <a:pt x="6111" y="1"/>
                  </a:moveTo>
                  <a:cubicBezTo>
                    <a:pt x="3455" y="1"/>
                    <a:pt x="0" y="301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278300" y="3644175"/>
              <a:ext cx="3126947" cy="698825"/>
            </a:xfrm>
            <a:custGeom>
              <a:avLst/>
              <a:gdLst/>
              <a:ahLst/>
              <a:cxnLst/>
              <a:rect l="l" t="t" r="r" b="b"/>
              <a:pathLst>
                <a:path w="116265" h="27953" extrusionOk="0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9"/>
                    <a:pt x="104597" y="4609"/>
                  </a:cubicBezTo>
                  <a:lnTo>
                    <a:pt x="7323" y="4609"/>
                  </a:lnTo>
                  <a:lnTo>
                    <a:pt x="7323" y="4585"/>
                  </a:lnTo>
                  <a:cubicBezTo>
                    <a:pt x="6952" y="4585"/>
                    <a:pt x="6542" y="4593"/>
                    <a:pt x="6111" y="4593"/>
                  </a:cubicBezTo>
                  <a:cubicBezTo>
                    <a:pt x="3455" y="4593"/>
                    <a:pt x="0" y="4293"/>
                    <a:pt x="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78288" y="3682575"/>
              <a:ext cx="863225" cy="583725"/>
            </a:xfrm>
            <a:custGeom>
              <a:avLst/>
              <a:gdLst/>
              <a:ahLst/>
              <a:cxnLst/>
              <a:rect l="l" t="t" r="r" b="b"/>
              <a:pathLst>
                <a:path w="34529" h="23349" extrusionOk="0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3"/>
                  </a:cubicBezTo>
                  <a:lnTo>
                    <a:pt x="7323" y="3073"/>
                  </a:lnTo>
                  <a:lnTo>
                    <a:pt x="7323" y="3049"/>
                  </a:lnTo>
                  <a:cubicBezTo>
                    <a:pt x="6947" y="3049"/>
                    <a:pt x="6531" y="3057"/>
                    <a:pt x="6093" y="3057"/>
                  </a:cubicBezTo>
                  <a:cubicBezTo>
                    <a:pt x="3800" y="3057"/>
                    <a:pt x="919" y="2830"/>
                    <a:pt x="179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278288" y="3544875"/>
              <a:ext cx="839100" cy="698800"/>
            </a:xfrm>
            <a:custGeom>
              <a:avLst/>
              <a:gdLst/>
              <a:ahLst/>
              <a:cxnLst/>
              <a:rect l="l" t="t" r="r" b="b"/>
              <a:pathLst>
                <a:path w="33564" h="27952" extrusionOk="0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3872250" y="38344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58838" y="39162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34" name="Google Shape;634;p28"/>
            <p:cNvGrpSpPr/>
            <p:nvPr/>
          </p:nvGrpSpPr>
          <p:grpSpPr>
            <a:xfrm>
              <a:off x="1502647" y="3644087"/>
              <a:ext cx="366052" cy="356831"/>
              <a:chOff x="-31817400" y="3910025"/>
              <a:chExt cx="301675" cy="294075"/>
            </a:xfrm>
          </p:grpSpPr>
          <p:sp>
            <p:nvSpPr>
              <p:cNvPr id="635" name="Google Shape;635;p28"/>
              <p:cNvSpPr/>
              <p:nvPr/>
            </p:nvSpPr>
            <p:spPr>
              <a:xfrm>
                <a:off x="-31817400" y="3911550"/>
                <a:ext cx="301675" cy="292550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1702" extrusionOk="0">
                    <a:moveTo>
                      <a:pt x="2558" y="0"/>
                    </a:moveTo>
                    <a:cubicBezTo>
                      <a:pt x="2357" y="0"/>
                      <a:pt x="2155" y="24"/>
                      <a:pt x="1954" y="70"/>
                    </a:cubicBezTo>
                    <a:cubicBezTo>
                      <a:pt x="1828" y="102"/>
                      <a:pt x="1733" y="196"/>
                      <a:pt x="1702" y="322"/>
                    </a:cubicBezTo>
                    <a:cubicBezTo>
                      <a:pt x="1670" y="448"/>
                      <a:pt x="1702" y="543"/>
                      <a:pt x="1796" y="637"/>
                    </a:cubicBezTo>
                    <a:lnTo>
                      <a:pt x="2679" y="1551"/>
                    </a:lnTo>
                    <a:cubicBezTo>
                      <a:pt x="2962" y="1803"/>
                      <a:pt x="2962" y="2244"/>
                      <a:pt x="2679" y="2528"/>
                    </a:cubicBezTo>
                    <a:cubicBezTo>
                      <a:pt x="2553" y="2669"/>
                      <a:pt x="2379" y="2740"/>
                      <a:pt x="2202" y="2740"/>
                    </a:cubicBezTo>
                    <a:cubicBezTo>
                      <a:pt x="2025" y="2740"/>
                      <a:pt x="1844" y="2669"/>
                      <a:pt x="1702" y="2528"/>
                    </a:cubicBezTo>
                    <a:lnTo>
                      <a:pt x="788" y="1614"/>
                    </a:lnTo>
                    <a:cubicBezTo>
                      <a:pt x="744" y="1569"/>
                      <a:pt x="668" y="1525"/>
                      <a:pt x="582" y="1525"/>
                    </a:cubicBezTo>
                    <a:cubicBezTo>
                      <a:pt x="547" y="1525"/>
                      <a:pt x="510" y="1532"/>
                      <a:pt x="473" y="1551"/>
                    </a:cubicBezTo>
                    <a:cubicBezTo>
                      <a:pt x="347" y="1582"/>
                      <a:pt x="284" y="1645"/>
                      <a:pt x="253" y="1771"/>
                    </a:cubicBezTo>
                    <a:cubicBezTo>
                      <a:pt x="1" y="2591"/>
                      <a:pt x="253" y="3473"/>
                      <a:pt x="883" y="4103"/>
                    </a:cubicBezTo>
                    <a:cubicBezTo>
                      <a:pt x="1366" y="4494"/>
                      <a:pt x="1932" y="4750"/>
                      <a:pt x="2619" y="4750"/>
                    </a:cubicBezTo>
                    <a:cubicBezTo>
                      <a:pt x="2874" y="4750"/>
                      <a:pt x="3145" y="4715"/>
                      <a:pt x="3435" y="4638"/>
                    </a:cubicBezTo>
                    <a:lnTo>
                      <a:pt x="7247" y="8482"/>
                    </a:lnTo>
                    <a:cubicBezTo>
                      <a:pt x="6963" y="9522"/>
                      <a:pt x="7215" y="10372"/>
                      <a:pt x="7814" y="10971"/>
                    </a:cubicBezTo>
                    <a:cubicBezTo>
                      <a:pt x="8291" y="11472"/>
                      <a:pt x="8895" y="11702"/>
                      <a:pt x="9516" y="11702"/>
                    </a:cubicBezTo>
                    <a:cubicBezTo>
                      <a:pt x="9714" y="11702"/>
                      <a:pt x="9915" y="11678"/>
                      <a:pt x="10114" y="11632"/>
                    </a:cubicBezTo>
                    <a:cubicBezTo>
                      <a:pt x="10240" y="11569"/>
                      <a:pt x="10334" y="11506"/>
                      <a:pt x="10366" y="11380"/>
                    </a:cubicBezTo>
                    <a:cubicBezTo>
                      <a:pt x="10397" y="11254"/>
                      <a:pt x="10366" y="11128"/>
                      <a:pt x="10271" y="11065"/>
                    </a:cubicBezTo>
                    <a:lnTo>
                      <a:pt x="9389" y="10152"/>
                    </a:lnTo>
                    <a:cubicBezTo>
                      <a:pt x="9106" y="9868"/>
                      <a:pt x="9106" y="9459"/>
                      <a:pt x="9389" y="9175"/>
                    </a:cubicBezTo>
                    <a:cubicBezTo>
                      <a:pt x="9515" y="9033"/>
                      <a:pt x="9688" y="8962"/>
                      <a:pt x="9866" y="8962"/>
                    </a:cubicBezTo>
                    <a:cubicBezTo>
                      <a:pt x="10043" y="8962"/>
                      <a:pt x="10224" y="9033"/>
                      <a:pt x="10366" y="9175"/>
                    </a:cubicBezTo>
                    <a:lnTo>
                      <a:pt x="11279" y="10089"/>
                    </a:lnTo>
                    <a:cubicBezTo>
                      <a:pt x="11326" y="10135"/>
                      <a:pt x="11405" y="10164"/>
                      <a:pt x="11494" y="10164"/>
                    </a:cubicBezTo>
                    <a:cubicBezTo>
                      <a:pt x="11527" y="10164"/>
                      <a:pt x="11561" y="10160"/>
                      <a:pt x="11594" y="10152"/>
                    </a:cubicBezTo>
                    <a:cubicBezTo>
                      <a:pt x="11720" y="10120"/>
                      <a:pt x="11783" y="10026"/>
                      <a:pt x="11815" y="9931"/>
                    </a:cubicBezTo>
                    <a:cubicBezTo>
                      <a:pt x="12067" y="9081"/>
                      <a:pt x="11815" y="8230"/>
                      <a:pt x="11185" y="7600"/>
                    </a:cubicBezTo>
                    <a:cubicBezTo>
                      <a:pt x="10778" y="7170"/>
                      <a:pt x="10224" y="6903"/>
                      <a:pt x="9537" y="6903"/>
                    </a:cubicBezTo>
                    <a:cubicBezTo>
                      <a:pt x="9266" y="6903"/>
                      <a:pt x="8975" y="6944"/>
                      <a:pt x="8665" y="7033"/>
                    </a:cubicBezTo>
                    <a:lnTo>
                      <a:pt x="4852" y="3221"/>
                    </a:lnTo>
                    <a:lnTo>
                      <a:pt x="4884" y="3032"/>
                    </a:lnTo>
                    <a:cubicBezTo>
                      <a:pt x="5136" y="2213"/>
                      <a:pt x="4884" y="1330"/>
                      <a:pt x="4254" y="700"/>
                    </a:cubicBezTo>
                    <a:cubicBezTo>
                      <a:pt x="3778" y="225"/>
                      <a:pt x="3177" y="0"/>
                      <a:pt x="2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-31816600" y="4062950"/>
                <a:ext cx="144150" cy="140600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24" extrusionOk="0">
                    <a:moveTo>
                      <a:pt x="4080" y="1504"/>
                    </a:moveTo>
                    <a:cubicBezTo>
                      <a:pt x="4167" y="1504"/>
                      <a:pt x="4253" y="1528"/>
                      <a:pt x="4316" y="1575"/>
                    </a:cubicBezTo>
                    <a:cubicBezTo>
                      <a:pt x="4442" y="1701"/>
                      <a:pt x="4442" y="1953"/>
                      <a:pt x="4316" y="2048"/>
                    </a:cubicBezTo>
                    <a:lnTo>
                      <a:pt x="2205" y="4159"/>
                    </a:lnTo>
                    <a:cubicBezTo>
                      <a:pt x="2158" y="4206"/>
                      <a:pt x="2072" y="4230"/>
                      <a:pt x="1985" y="4230"/>
                    </a:cubicBezTo>
                    <a:cubicBezTo>
                      <a:pt x="1898" y="4230"/>
                      <a:pt x="1812" y="4206"/>
                      <a:pt x="1764" y="4159"/>
                    </a:cubicBezTo>
                    <a:cubicBezTo>
                      <a:pt x="1638" y="4033"/>
                      <a:pt x="1638" y="3781"/>
                      <a:pt x="1764" y="3686"/>
                    </a:cubicBezTo>
                    <a:lnTo>
                      <a:pt x="3844" y="1575"/>
                    </a:lnTo>
                    <a:cubicBezTo>
                      <a:pt x="3907" y="1528"/>
                      <a:pt x="3993" y="1504"/>
                      <a:pt x="4080" y="1504"/>
                    </a:cubicBezTo>
                    <a:close/>
                    <a:moveTo>
                      <a:pt x="3844" y="0"/>
                    </a:moveTo>
                    <a:lnTo>
                      <a:pt x="567" y="3277"/>
                    </a:lnTo>
                    <a:cubicBezTo>
                      <a:pt x="0" y="3844"/>
                      <a:pt x="0" y="4694"/>
                      <a:pt x="567" y="5198"/>
                    </a:cubicBezTo>
                    <a:cubicBezTo>
                      <a:pt x="835" y="5482"/>
                      <a:pt x="1189" y="5624"/>
                      <a:pt x="1540" y="5624"/>
                    </a:cubicBezTo>
                    <a:cubicBezTo>
                      <a:pt x="1890" y="5624"/>
                      <a:pt x="2237" y="5482"/>
                      <a:pt x="2489" y="5198"/>
                    </a:cubicBezTo>
                    <a:lnTo>
                      <a:pt x="5766" y="1953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-31648050" y="3910025"/>
                <a:ext cx="129175" cy="127725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5109" extrusionOk="0">
                    <a:moveTo>
                      <a:pt x="4249" y="1"/>
                    </a:moveTo>
                    <a:cubicBezTo>
                      <a:pt x="4179" y="1"/>
                      <a:pt x="4106" y="24"/>
                      <a:pt x="4033" y="68"/>
                    </a:cubicBezTo>
                    <a:lnTo>
                      <a:pt x="2206" y="1171"/>
                    </a:lnTo>
                    <a:cubicBezTo>
                      <a:pt x="2017" y="1265"/>
                      <a:pt x="1985" y="1549"/>
                      <a:pt x="2143" y="1706"/>
                    </a:cubicBezTo>
                    <a:lnTo>
                      <a:pt x="2300" y="1864"/>
                    </a:lnTo>
                    <a:lnTo>
                      <a:pt x="0" y="4164"/>
                    </a:lnTo>
                    <a:lnTo>
                      <a:pt x="945" y="5109"/>
                    </a:lnTo>
                    <a:lnTo>
                      <a:pt x="3245" y="2809"/>
                    </a:lnTo>
                    <a:lnTo>
                      <a:pt x="3434" y="2998"/>
                    </a:lnTo>
                    <a:cubicBezTo>
                      <a:pt x="3502" y="3066"/>
                      <a:pt x="3594" y="3099"/>
                      <a:pt x="3684" y="3099"/>
                    </a:cubicBezTo>
                    <a:cubicBezTo>
                      <a:pt x="3802" y="3099"/>
                      <a:pt x="3916" y="3042"/>
                      <a:pt x="3970" y="2935"/>
                    </a:cubicBezTo>
                    <a:lnTo>
                      <a:pt x="5073" y="1108"/>
                    </a:lnTo>
                    <a:cubicBezTo>
                      <a:pt x="5167" y="1013"/>
                      <a:pt x="5167" y="793"/>
                      <a:pt x="5041" y="698"/>
                    </a:cubicBezTo>
                    <a:lnTo>
                      <a:pt x="4474" y="100"/>
                    </a:lnTo>
                    <a:cubicBezTo>
                      <a:pt x="4406" y="32"/>
                      <a:pt x="4330" y="1"/>
                      <a:pt x="4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28"/>
          <p:cNvGrpSpPr/>
          <p:nvPr/>
        </p:nvGrpSpPr>
        <p:grpSpPr>
          <a:xfrm>
            <a:off x="1278288" y="2622125"/>
            <a:ext cx="3126960" cy="810050"/>
            <a:chOff x="1278288" y="2622125"/>
            <a:chExt cx="3126960" cy="810050"/>
          </a:xfrm>
        </p:grpSpPr>
        <p:sp>
          <p:nvSpPr>
            <p:cNvPr id="639" name="Google Shape;639;p28"/>
            <p:cNvSpPr/>
            <p:nvPr/>
          </p:nvSpPr>
          <p:spPr>
            <a:xfrm>
              <a:off x="1278288" y="2622125"/>
              <a:ext cx="839100" cy="698525"/>
            </a:xfrm>
            <a:custGeom>
              <a:avLst/>
              <a:gdLst/>
              <a:ahLst/>
              <a:cxnLst/>
              <a:rect l="l" t="t" r="r" b="b"/>
              <a:pathLst>
                <a:path w="33564" h="27941" extrusionOk="0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278300" y="2733350"/>
              <a:ext cx="3126947" cy="698825"/>
            </a:xfrm>
            <a:custGeom>
              <a:avLst/>
              <a:gdLst/>
              <a:ahLst/>
              <a:cxnLst/>
              <a:rect l="l" t="t" r="r" b="b"/>
              <a:pathLst>
                <a:path w="116265" h="27953" extrusionOk="0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278288" y="2771750"/>
              <a:ext cx="863225" cy="583725"/>
            </a:xfrm>
            <a:custGeom>
              <a:avLst/>
              <a:gdLst/>
              <a:ahLst/>
              <a:cxnLst/>
              <a:rect l="l" t="t" r="r" b="b"/>
              <a:pathLst>
                <a:path w="34529" h="23349" extrusionOk="0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278288" y="2634050"/>
              <a:ext cx="839100" cy="698800"/>
            </a:xfrm>
            <a:custGeom>
              <a:avLst/>
              <a:gdLst/>
              <a:ahLst/>
              <a:cxnLst/>
              <a:rect l="l" t="t" r="r" b="b"/>
              <a:pathLst>
                <a:path w="33564" h="27952" extrusionOk="0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3872250" y="29236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258838" y="30054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45" name="Google Shape;645;p28"/>
            <p:cNvGrpSpPr/>
            <p:nvPr/>
          </p:nvGrpSpPr>
          <p:grpSpPr>
            <a:xfrm>
              <a:off x="1506939" y="2731854"/>
              <a:ext cx="357468" cy="356497"/>
              <a:chOff x="-31455100" y="3909350"/>
              <a:chExt cx="294600" cy="293800"/>
            </a:xfrm>
          </p:grpSpPr>
          <p:sp>
            <p:nvSpPr>
              <p:cNvPr id="646" name="Google Shape;646;p28"/>
              <p:cNvSpPr/>
              <p:nvPr/>
            </p:nvSpPr>
            <p:spPr>
              <a:xfrm>
                <a:off x="-31455100" y="3909350"/>
                <a:ext cx="294600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5199" y="1"/>
                    </a:moveTo>
                    <a:cubicBezTo>
                      <a:pt x="5042" y="1"/>
                      <a:pt x="4916" y="127"/>
                      <a:pt x="4884" y="284"/>
                    </a:cubicBezTo>
                    <a:lnTo>
                      <a:pt x="4727" y="883"/>
                    </a:lnTo>
                    <a:cubicBezTo>
                      <a:pt x="4191" y="977"/>
                      <a:pt x="3655" y="1229"/>
                      <a:pt x="3151" y="1513"/>
                    </a:cubicBezTo>
                    <a:lnTo>
                      <a:pt x="2647" y="1229"/>
                    </a:lnTo>
                    <a:cubicBezTo>
                      <a:pt x="2599" y="1205"/>
                      <a:pt x="2542" y="1195"/>
                      <a:pt x="2482" y="1195"/>
                    </a:cubicBezTo>
                    <a:cubicBezTo>
                      <a:pt x="2386" y="1195"/>
                      <a:pt x="2284" y="1222"/>
                      <a:pt x="2206" y="1261"/>
                    </a:cubicBezTo>
                    <a:lnTo>
                      <a:pt x="1261" y="2206"/>
                    </a:lnTo>
                    <a:cubicBezTo>
                      <a:pt x="1135" y="2332"/>
                      <a:pt x="1135" y="2490"/>
                      <a:pt x="1230" y="2647"/>
                    </a:cubicBezTo>
                    <a:lnTo>
                      <a:pt x="1513" y="3151"/>
                    </a:lnTo>
                    <a:cubicBezTo>
                      <a:pt x="1198" y="3624"/>
                      <a:pt x="978" y="4191"/>
                      <a:pt x="883" y="4726"/>
                    </a:cubicBezTo>
                    <a:lnTo>
                      <a:pt x="284" y="4884"/>
                    </a:lnTo>
                    <a:cubicBezTo>
                      <a:pt x="127" y="4947"/>
                      <a:pt x="1" y="5041"/>
                      <a:pt x="1" y="5199"/>
                    </a:cubicBezTo>
                    <a:lnTo>
                      <a:pt x="1" y="6585"/>
                    </a:lnTo>
                    <a:cubicBezTo>
                      <a:pt x="1" y="6743"/>
                      <a:pt x="127" y="6869"/>
                      <a:pt x="284" y="6900"/>
                    </a:cubicBezTo>
                    <a:lnTo>
                      <a:pt x="883" y="7058"/>
                    </a:lnTo>
                    <a:cubicBezTo>
                      <a:pt x="946" y="7404"/>
                      <a:pt x="1072" y="7782"/>
                      <a:pt x="1230" y="8129"/>
                    </a:cubicBezTo>
                    <a:cubicBezTo>
                      <a:pt x="1504" y="7854"/>
                      <a:pt x="2843" y="6486"/>
                      <a:pt x="2841" y="6486"/>
                    </a:cubicBezTo>
                    <a:lnTo>
                      <a:pt x="2841" y="6486"/>
                    </a:lnTo>
                    <a:cubicBezTo>
                      <a:pt x="2841" y="6486"/>
                      <a:pt x="2839" y="6488"/>
                      <a:pt x="2836" y="6491"/>
                    </a:cubicBezTo>
                    <a:cubicBezTo>
                      <a:pt x="2836" y="6459"/>
                      <a:pt x="2805" y="6050"/>
                      <a:pt x="2805" y="5955"/>
                    </a:cubicBezTo>
                    <a:cubicBezTo>
                      <a:pt x="2773" y="4222"/>
                      <a:pt x="4191" y="2836"/>
                      <a:pt x="5861" y="2836"/>
                    </a:cubicBezTo>
                    <a:cubicBezTo>
                      <a:pt x="7562" y="2836"/>
                      <a:pt x="8948" y="4222"/>
                      <a:pt x="8948" y="5924"/>
                    </a:cubicBezTo>
                    <a:cubicBezTo>
                      <a:pt x="8948" y="7499"/>
                      <a:pt x="7751" y="8822"/>
                      <a:pt x="6113" y="8948"/>
                    </a:cubicBezTo>
                    <a:cubicBezTo>
                      <a:pt x="6066" y="8948"/>
                      <a:pt x="5963" y="8956"/>
                      <a:pt x="5821" y="8956"/>
                    </a:cubicBezTo>
                    <a:cubicBezTo>
                      <a:pt x="5680" y="8956"/>
                      <a:pt x="5499" y="8948"/>
                      <a:pt x="5294" y="8917"/>
                    </a:cubicBezTo>
                    <a:lnTo>
                      <a:pt x="3655" y="10523"/>
                    </a:lnTo>
                    <a:cubicBezTo>
                      <a:pt x="4034" y="10681"/>
                      <a:pt x="4349" y="10807"/>
                      <a:pt x="4727" y="10870"/>
                    </a:cubicBezTo>
                    <a:lnTo>
                      <a:pt x="4884" y="11468"/>
                    </a:lnTo>
                    <a:cubicBezTo>
                      <a:pt x="4916" y="11626"/>
                      <a:pt x="5042" y="11752"/>
                      <a:pt x="5199" y="11752"/>
                    </a:cubicBezTo>
                    <a:lnTo>
                      <a:pt x="6585" y="11752"/>
                    </a:lnTo>
                    <a:cubicBezTo>
                      <a:pt x="6743" y="11752"/>
                      <a:pt x="6869" y="11626"/>
                      <a:pt x="6901" y="11468"/>
                    </a:cubicBezTo>
                    <a:lnTo>
                      <a:pt x="7058" y="10870"/>
                    </a:lnTo>
                    <a:cubicBezTo>
                      <a:pt x="7594" y="10775"/>
                      <a:pt x="8129" y="10523"/>
                      <a:pt x="8633" y="10240"/>
                    </a:cubicBezTo>
                    <a:lnTo>
                      <a:pt x="9137" y="10523"/>
                    </a:lnTo>
                    <a:cubicBezTo>
                      <a:pt x="9185" y="10547"/>
                      <a:pt x="9243" y="10558"/>
                      <a:pt x="9302" y="10558"/>
                    </a:cubicBezTo>
                    <a:cubicBezTo>
                      <a:pt x="9399" y="10558"/>
                      <a:pt x="9501" y="10531"/>
                      <a:pt x="9578" y="10492"/>
                    </a:cubicBezTo>
                    <a:lnTo>
                      <a:pt x="10524" y="9547"/>
                    </a:lnTo>
                    <a:cubicBezTo>
                      <a:pt x="10650" y="9421"/>
                      <a:pt x="10650" y="9263"/>
                      <a:pt x="10555" y="9106"/>
                    </a:cubicBezTo>
                    <a:lnTo>
                      <a:pt x="10303" y="8601"/>
                    </a:lnTo>
                    <a:cubicBezTo>
                      <a:pt x="10618" y="8129"/>
                      <a:pt x="10807" y="7562"/>
                      <a:pt x="10933" y="7026"/>
                    </a:cubicBezTo>
                    <a:lnTo>
                      <a:pt x="11500" y="6869"/>
                    </a:lnTo>
                    <a:cubicBezTo>
                      <a:pt x="11658" y="6806"/>
                      <a:pt x="11784" y="6711"/>
                      <a:pt x="11784" y="6554"/>
                    </a:cubicBezTo>
                    <a:lnTo>
                      <a:pt x="11784" y="5167"/>
                    </a:lnTo>
                    <a:cubicBezTo>
                      <a:pt x="11752" y="5041"/>
                      <a:pt x="11658" y="4915"/>
                      <a:pt x="11500" y="4884"/>
                    </a:cubicBezTo>
                    <a:lnTo>
                      <a:pt x="10902" y="4726"/>
                    </a:lnTo>
                    <a:cubicBezTo>
                      <a:pt x="10807" y="4191"/>
                      <a:pt x="10555" y="3687"/>
                      <a:pt x="10272" y="3151"/>
                    </a:cubicBezTo>
                    <a:lnTo>
                      <a:pt x="10555" y="2647"/>
                    </a:lnTo>
                    <a:cubicBezTo>
                      <a:pt x="10650" y="2521"/>
                      <a:pt x="10587" y="2332"/>
                      <a:pt x="10524" y="2206"/>
                    </a:cubicBezTo>
                    <a:lnTo>
                      <a:pt x="9578" y="1261"/>
                    </a:lnTo>
                    <a:cubicBezTo>
                      <a:pt x="9509" y="1209"/>
                      <a:pt x="9430" y="1185"/>
                      <a:pt x="9347" y="1185"/>
                    </a:cubicBezTo>
                    <a:cubicBezTo>
                      <a:pt x="9279" y="1185"/>
                      <a:pt x="9208" y="1201"/>
                      <a:pt x="9137" y="1229"/>
                    </a:cubicBezTo>
                    <a:lnTo>
                      <a:pt x="8633" y="1513"/>
                    </a:lnTo>
                    <a:cubicBezTo>
                      <a:pt x="8161" y="1198"/>
                      <a:pt x="7594" y="977"/>
                      <a:pt x="7058" y="883"/>
                    </a:cubicBezTo>
                    <a:lnTo>
                      <a:pt x="6901" y="284"/>
                    </a:lnTo>
                    <a:cubicBezTo>
                      <a:pt x="6869" y="127"/>
                      <a:pt x="6743" y="1"/>
                      <a:pt x="6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-31455100" y="3997350"/>
                <a:ext cx="2150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201" extrusionOk="0">
                    <a:moveTo>
                      <a:pt x="5939" y="0"/>
                    </a:moveTo>
                    <a:cubicBezTo>
                      <a:pt x="4729" y="0"/>
                      <a:pt x="3750" y="854"/>
                      <a:pt x="3561" y="1963"/>
                    </a:cubicBezTo>
                    <a:cubicBezTo>
                      <a:pt x="3466" y="2404"/>
                      <a:pt x="3498" y="2813"/>
                      <a:pt x="3624" y="3223"/>
                    </a:cubicBezTo>
                    <a:lnTo>
                      <a:pt x="410" y="6468"/>
                    </a:lnTo>
                    <a:cubicBezTo>
                      <a:pt x="1" y="6846"/>
                      <a:pt x="1" y="7507"/>
                      <a:pt x="410" y="7917"/>
                    </a:cubicBezTo>
                    <a:cubicBezTo>
                      <a:pt x="600" y="8106"/>
                      <a:pt x="852" y="8200"/>
                      <a:pt x="1111" y="8200"/>
                    </a:cubicBezTo>
                    <a:cubicBezTo>
                      <a:pt x="1371" y="8200"/>
                      <a:pt x="1639" y="8106"/>
                      <a:pt x="1860" y="7917"/>
                    </a:cubicBezTo>
                    <a:lnTo>
                      <a:pt x="5136" y="4640"/>
                    </a:lnTo>
                    <a:cubicBezTo>
                      <a:pt x="5388" y="4735"/>
                      <a:pt x="5664" y="4782"/>
                      <a:pt x="5947" y="4782"/>
                    </a:cubicBezTo>
                    <a:cubicBezTo>
                      <a:pt x="6231" y="4782"/>
                      <a:pt x="6522" y="4735"/>
                      <a:pt x="6806" y="4640"/>
                    </a:cubicBezTo>
                    <a:cubicBezTo>
                      <a:pt x="7846" y="4294"/>
                      <a:pt x="8602" y="3065"/>
                      <a:pt x="8224" y="1773"/>
                    </a:cubicBezTo>
                    <a:cubicBezTo>
                      <a:pt x="8192" y="1647"/>
                      <a:pt x="8129" y="1553"/>
                      <a:pt x="8003" y="1521"/>
                    </a:cubicBezTo>
                    <a:cubicBezTo>
                      <a:pt x="7972" y="1514"/>
                      <a:pt x="7942" y="1510"/>
                      <a:pt x="7914" y="1510"/>
                    </a:cubicBezTo>
                    <a:cubicBezTo>
                      <a:pt x="7830" y="1510"/>
                      <a:pt x="7759" y="1545"/>
                      <a:pt x="7688" y="1616"/>
                    </a:cubicBezTo>
                    <a:lnTo>
                      <a:pt x="6901" y="2404"/>
                    </a:lnTo>
                    <a:cubicBezTo>
                      <a:pt x="6759" y="2530"/>
                      <a:pt x="6578" y="2593"/>
                      <a:pt x="6400" y="2593"/>
                    </a:cubicBezTo>
                    <a:cubicBezTo>
                      <a:pt x="6223" y="2593"/>
                      <a:pt x="6050" y="2530"/>
                      <a:pt x="5924" y="2404"/>
                    </a:cubicBezTo>
                    <a:cubicBezTo>
                      <a:pt x="5640" y="2120"/>
                      <a:pt x="5640" y="1679"/>
                      <a:pt x="5924" y="1395"/>
                    </a:cubicBezTo>
                    <a:lnTo>
                      <a:pt x="6711" y="608"/>
                    </a:lnTo>
                    <a:cubicBezTo>
                      <a:pt x="6774" y="545"/>
                      <a:pt x="6806" y="419"/>
                      <a:pt x="6774" y="293"/>
                    </a:cubicBezTo>
                    <a:cubicBezTo>
                      <a:pt x="6743" y="198"/>
                      <a:pt x="6648" y="104"/>
                      <a:pt x="6554" y="72"/>
                    </a:cubicBezTo>
                    <a:cubicBezTo>
                      <a:pt x="6344" y="23"/>
                      <a:pt x="6139" y="0"/>
                      <a:pt x="5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8" name="Google Shape;648;p28"/>
          <p:cNvGrpSpPr/>
          <p:nvPr/>
        </p:nvGrpSpPr>
        <p:grpSpPr>
          <a:xfrm>
            <a:off x="1278288" y="1711300"/>
            <a:ext cx="3126960" cy="810150"/>
            <a:chOff x="1278288" y="1711300"/>
            <a:chExt cx="3126960" cy="810150"/>
          </a:xfrm>
        </p:grpSpPr>
        <p:sp>
          <p:nvSpPr>
            <p:cNvPr id="649" name="Google Shape;649;p28"/>
            <p:cNvSpPr/>
            <p:nvPr/>
          </p:nvSpPr>
          <p:spPr>
            <a:xfrm>
              <a:off x="1278288" y="1711300"/>
              <a:ext cx="839100" cy="698525"/>
            </a:xfrm>
            <a:custGeom>
              <a:avLst/>
              <a:gdLst/>
              <a:ahLst/>
              <a:cxnLst/>
              <a:rect l="l" t="t" r="r" b="b"/>
              <a:pathLst>
                <a:path w="33564" h="27941" extrusionOk="0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278300" y="1822525"/>
              <a:ext cx="3126947" cy="698925"/>
            </a:xfrm>
            <a:custGeom>
              <a:avLst/>
              <a:gdLst/>
              <a:ahLst/>
              <a:cxnLst/>
              <a:rect l="l" t="t" r="r" b="b"/>
              <a:pathLst>
                <a:path w="116265" h="27957" extrusionOk="0">
                  <a:moveTo>
                    <a:pt x="0" y="1"/>
                  </a:moveTo>
                  <a:lnTo>
                    <a:pt x="0" y="21741"/>
                  </a:lnTo>
                  <a:lnTo>
                    <a:pt x="0" y="23349"/>
                  </a:lnTo>
                  <a:cubicBezTo>
                    <a:pt x="0" y="27653"/>
                    <a:pt x="3457" y="27952"/>
                    <a:pt x="6114" y="27952"/>
                  </a:cubicBezTo>
                  <a:cubicBezTo>
                    <a:pt x="6544" y="27952"/>
                    <a:pt x="6953" y="27945"/>
                    <a:pt x="7323" y="27945"/>
                  </a:cubicBezTo>
                  <a:lnTo>
                    <a:pt x="7323" y="27957"/>
                  </a:lnTo>
                  <a:lnTo>
                    <a:pt x="104597" y="27957"/>
                  </a:lnTo>
                  <a:cubicBezTo>
                    <a:pt x="111038" y="27957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278288" y="1860925"/>
              <a:ext cx="863225" cy="583725"/>
            </a:xfrm>
            <a:custGeom>
              <a:avLst/>
              <a:gdLst/>
              <a:ahLst/>
              <a:cxnLst/>
              <a:rect l="l" t="t" r="r" b="b"/>
              <a:pathLst>
                <a:path w="34529" h="23349" extrusionOk="0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1278288" y="1723225"/>
              <a:ext cx="839100" cy="698800"/>
            </a:xfrm>
            <a:custGeom>
              <a:avLst/>
              <a:gdLst/>
              <a:ahLst/>
              <a:cxnLst/>
              <a:rect l="l" t="t" r="r" b="b"/>
              <a:pathLst>
                <a:path w="33564" h="27952" extrusionOk="0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872250" y="2012838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258838" y="20946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55" name="Google Shape;655;p28"/>
            <p:cNvGrpSpPr/>
            <p:nvPr/>
          </p:nvGrpSpPr>
          <p:grpSpPr>
            <a:xfrm>
              <a:off x="1508850" y="1822500"/>
              <a:ext cx="353645" cy="353645"/>
              <a:chOff x="-34763900" y="3561225"/>
              <a:chExt cx="291450" cy="291450"/>
            </a:xfrm>
          </p:grpSpPr>
          <p:sp>
            <p:nvSpPr>
              <p:cNvPr id="656" name="Google Shape;656;p28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113" extrusionOk="0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9" name="Google Shape;659;p28"/>
          <p:cNvGrpSpPr/>
          <p:nvPr/>
        </p:nvGrpSpPr>
        <p:grpSpPr>
          <a:xfrm>
            <a:off x="1278288" y="800475"/>
            <a:ext cx="3126960" cy="810150"/>
            <a:chOff x="1278288" y="800475"/>
            <a:chExt cx="3126960" cy="810150"/>
          </a:xfrm>
        </p:grpSpPr>
        <p:sp>
          <p:nvSpPr>
            <p:cNvPr id="660" name="Google Shape;660;p28"/>
            <p:cNvSpPr/>
            <p:nvPr/>
          </p:nvSpPr>
          <p:spPr>
            <a:xfrm>
              <a:off x="1278288" y="800475"/>
              <a:ext cx="839100" cy="698525"/>
            </a:xfrm>
            <a:custGeom>
              <a:avLst/>
              <a:gdLst/>
              <a:ahLst/>
              <a:cxnLst/>
              <a:rect l="l" t="t" r="r" b="b"/>
              <a:pathLst>
                <a:path w="33564" h="27941" extrusionOk="0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30"/>
                    <a:pt x="33564" y="11677"/>
                  </a:cubicBezTo>
                  <a:cubicBezTo>
                    <a:pt x="33564" y="5235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278300" y="911700"/>
              <a:ext cx="3126947" cy="698925"/>
            </a:xfrm>
            <a:custGeom>
              <a:avLst/>
              <a:gdLst/>
              <a:ahLst/>
              <a:cxnLst/>
              <a:rect l="l" t="t" r="r" b="b"/>
              <a:pathLst>
                <a:path w="116265" h="27957" extrusionOk="0">
                  <a:moveTo>
                    <a:pt x="0" y="1"/>
                  </a:moveTo>
                  <a:lnTo>
                    <a:pt x="0" y="21741"/>
                  </a:lnTo>
                  <a:lnTo>
                    <a:pt x="0" y="23361"/>
                  </a:lnTo>
                  <a:cubicBezTo>
                    <a:pt x="0" y="27653"/>
                    <a:pt x="3455" y="27952"/>
                    <a:pt x="6111" y="27952"/>
                  </a:cubicBezTo>
                  <a:cubicBezTo>
                    <a:pt x="6542" y="27952"/>
                    <a:pt x="6952" y="27945"/>
                    <a:pt x="7323" y="27945"/>
                  </a:cubicBezTo>
                  <a:lnTo>
                    <a:pt x="7323" y="27956"/>
                  </a:lnTo>
                  <a:lnTo>
                    <a:pt x="104597" y="27956"/>
                  </a:lnTo>
                  <a:cubicBezTo>
                    <a:pt x="111038" y="27956"/>
                    <a:pt x="116265" y="22730"/>
                    <a:pt x="116265" y="16276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6"/>
                  </a:lnTo>
                  <a:cubicBezTo>
                    <a:pt x="6961" y="4596"/>
                    <a:pt x="6563" y="4604"/>
                    <a:pt x="6144" y="4604"/>
                  </a:cubicBezTo>
                  <a:cubicBezTo>
                    <a:pt x="3484" y="4604"/>
                    <a:pt x="0" y="4310"/>
                    <a:pt x="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1278288" y="950100"/>
              <a:ext cx="863225" cy="583725"/>
            </a:xfrm>
            <a:custGeom>
              <a:avLst/>
              <a:gdLst/>
              <a:ahLst/>
              <a:cxnLst/>
              <a:rect l="l" t="t" r="r" b="b"/>
              <a:pathLst>
                <a:path w="34529" h="23349" extrusionOk="0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97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0"/>
                  </a:lnTo>
                  <a:cubicBezTo>
                    <a:pt x="6959" y="3060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278288" y="812400"/>
              <a:ext cx="839100" cy="698800"/>
            </a:xfrm>
            <a:custGeom>
              <a:avLst/>
              <a:gdLst/>
              <a:ahLst/>
              <a:cxnLst/>
              <a:rect l="l" t="t" r="r" b="b"/>
              <a:pathLst>
                <a:path w="33564" h="27952" extrusionOk="0">
                  <a:moveTo>
                    <a:pt x="6144" y="1"/>
                  </a:moveTo>
                  <a:cubicBezTo>
                    <a:pt x="3484" y="1"/>
                    <a:pt x="0" y="294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61" y="8"/>
                    <a:pt x="6563" y="1"/>
                    <a:pt x="61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872250" y="110200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258838" y="118375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66" name="Google Shape;666;p28"/>
            <p:cNvGrpSpPr/>
            <p:nvPr/>
          </p:nvGrpSpPr>
          <p:grpSpPr>
            <a:xfrm>
              <a:off x="1507895" y="913190"/>
              <a:ext cx="355557" cy="353615"/>
              <a:chOff x="-34406325" y="3919600"/>
              <a:chExt cx="293025" cy="291425"/>
            </a:xfrm>
          </p:grpSpPr>
          <p:sp>
            <p:nvSpPr>
              <p:cNvPr id="667" name="Google Shape;667;p28"/>
              <p:cNvSpPr/>
              <p:nvPr/>
            </p:nvSpPr>
            <p:spPr>
              <a:xfrm>
                <a:off x="-34167675" y="3932000"/>
                <a:ext cx="42550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3" extrusionOk="0">
                    <a:moveTo>
                      <a:pt x="1352" y="0"/>
                    </a:moveTo>
                    <a:cubicBezTo>
                      <a:pt x="1261" y="0"/>
                      <a:pt x="1167" y="24"/>
                      <a:pt x="1104" y="71"/>
                    </a:cubicBezTo>
                    <a:lnTo>
                      <a:pt x="127" y="1079"/>
                    </a:lnTo>
                    <a:cubicBezTo>
                      <a:pt x="1" y="1205"/>
                      <a:pt x="1" y="1426"/>
                      <a:pt x="127" y="1552"/>
                    </a:cubicBezTo>
                    <a:cubicBezTo>
                      <a:pt x="190" y="1599"/>
                      <a:pt x="284" y="1623"/>
                      <a:pt x="375" y="1623"/>
                    </a:cubicBezTo>
                    <a:cubicBezTo>
                      <a:pt x="466" y="1623"/>
                      <a:pt x="552" y="1599"/>
                      <a:pt x="599" y="1552"/>
                    </a:cubicBezTo>
                    <a:lnTo>
                      <a:pt x="1576" y="544"/>
                    </a:lnTo>
                    <a:cubicBezTo>
                      <a:pt x="1702" y="449"/>
                      <a:pt x="1702" y="260"/>
                      <a:pt x="1576" y="71"/>
                    </a:cubicBezTo>
                    <a:cubicBezTo>
                      <a:pt x="1529" y="24"/>
                      <a:pt x="1442" y="0"/>
                      <a:pt x="1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34286600" y="3922950"/>
                <a:ext cx="17172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703" extrusionOk="0">
                    <a:moveTo>
                      <a:pt x="772" y="0"/>
                    </a:moveTo>
                    <a:cubicBezTo>
                      <a:pt x="599" y="0"/>
                      <a:pt x="426" y="71"/>
                      <a:pt x="284" y="213"/>
                    </a:cubicBezTo>
                    <a:cubicBezTo>
                      <a:pt x="1" y="496"/>
                      <a:pt x="1" y="937"/>
                      <a:pt x="284" y="1189"/>
                    </a:cubicBezTo>
                    <a:lnTo>
                      <a:pt x="5608" y="6514"/>
                    </a:lnTo>
                    <a:cubicBezTo>
                      <a:pt x="5734" y="6640"/>
                      <a:pt x="5908" y="6703"/>
                      <a:pt x="6085" y="6703"/>
                    </a:cubicBezTo>
                    <a:cubicBezTo>
                      <a:pt x="6262" y="6703"/>
                      <a:pt x="6443" y="6640"/>
                      <a:pt x="6585" y="6514"/>
                    </a:cubicBezTo>
                    <a:cubicBezTo>
                      <a:pt x="6869" y="6230"/>
                      <a:pt x="6869" y="5821"/>
                      <a:pt x="6585" y="5537"/>
                    </a:cubicBezTo>
                    <a:lnTo>
                      <a:pt x="1261" y="213"/>
                    </a:lnTo>
                    <a:cubicBezTo>
                      <a:pt x="1119" y="71"/>
                      <a:pt x="946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34406325" y="4115900"/>
                <a:ext cx="98475" cy="951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3805" extrusionOk="0">
                    <a:moveTo>
                      <a:pt x="757" y="1"/>
                    </a:moveTo>
                    <a:cubicBezTo>
                      <a:pt x="576" y="1"/>
                      <a:pt x="395" y="72"/>
                      <a:pt x="253" y="213"/>
                    </a:cubicBezTo>
                    <a:cubicBezTo>
                      <a:pt x="1" y="497"/>
                      <a:pt x="1" y="938"/>
                      <a:pt x="253" y="1190"/>
                    </a:cubicBezTo>
                    <a:lnTo>
                      <a:pt x="2679" y="3616"/>
                    </a:lnTo>
                    <a:cubicBezTo>
                      <a:pt x="2805" y="3742"/>
                      <a:pt x="2978" y="3805"/>
                      <a:pt x="3155" y="3805"/>
                    </a:cubicBezTo>
                    <a:cubicBezTo>
                      <a:pt x="3332" y="3805"/>
                      <a:pt x="3514" y="3742"/>
                      <a:pt x="3655" y="3616"/>
                    </a:cubicBezTo>
                    <a:cubicBezTo>
                      <a:pt x="3939" y="3332"/>
                      <a:pt x="3939" y="2891"/>
                      <a:pt x="3655" y="2608"/>
                    </a:cubicBezTo>
                    <a:lnTo>
                      <a:pt x="1261" y="213"/>
                    </a:lnTo>
                    <a:cubicBezTo>
                      <a:pt x="1119" y="72"/>
                      <a:pt x="938" y="1"/>
                      <a:pt x="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34364575" y="3966850"/>
                <a:ext cx="204025" cy="204025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8161" extrusionOk="0">
                    <a:moveTo>
                      <a:pt x="2994" y="1"/>
                    </a:moveTo>
                    <a:lnTo>
                      <a:pt x="2489" y="1576"/>
                    </a:lnTo>
                    <a:cubicBezTo>
                      <a:pt x="1985" y="3088"/>
                      <a:pt x="1166" y="4474"/>
                      <a:pt x="1" y="5703"/>
                    </a:cubicBezTo>
                    <a:lnTo>
                      <a:pt x="2458" y="8160"/>
                    </a:lnTo>
                    <a:cubicBezTo>
                      <a:pt x="3687" y="6995"/>
                      <a:pt x="5104" y="6175"/>
                      <a:pt x="6585" y="5671"/>
                    </a:cubicBezTo>
                    <a:lnTo>
                      <a:pt x="8160" y="5136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34200750" y="3919600"/>
                <a:ext cx="17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35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8"/>
                    </a:lnTo>
                    <a:cubicBezTo>
                      <a:pt x="1" y="1229"/>
                      <a:pt x="158" y="1355"/>
                      <a:pt x="347" y="1355"/>
                    </a:cubicBezTo>
                    <a:cubicBezTo>
                      <a:pt x="536" y="1355"/>
                      <a:pt x="694" y="1229"/>
                      <a:pt x="694" y="1008"/>
                    </a:cubicBezTo>
                    <a:lnTo>
                      <a:pt x="694" y="347"/>
                    </a:ln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34147975" y="3989700"/>
                <a:ext cx="34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4" extrusionOk="0">
                    <a:moveTo>
                      <a:pt x="379" y="0"/>
                    </a:moveTo>
                    <a:cubicBezTo>
                      <a:pt x="158" y="0"/>
                      <a:pt x="0" y="126"/>
                      <a:pt x="0" y="347"/>
                    </a:cubicBezTo>
                    <a:cubicBezTo>
                      <a:pt x="0" y="536"/>
                      <a:pt x="158" y="693"/>
                      <a:pt x="379" y="693"/>
                    </a:cubicBezTo>
                    <a:lnTo>
                      <a:pt x="1040" y="693"/>
                    </a:lnTo>
                    <a:cubicBezTo>
                      <a:pt x="1229" y="693"/>
                      <a:pt x="1387" y="536"/>
                      <a:pt x="1387" y="347"/>
                    </a:cubicBezTo>
                    <a:cubicBezTo>
                      <a:pt x="1387" y="126"/>
                      <a:pt x="1229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34278725" y="4116500"/>
                <a:ext cx="116600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44" extrusionOk="0">
                    <a:moveTo>
                      <a:pt x="4411" y="0"/>
                    </a:moveTo>
                    <a:lnTo>
                      <a:pt x="3750" y="221"/>
                    </a:lnTo>
                    <a:cubicBezTo>
                      <a:pt x="3907" y="378"/>
                      <a:pt x="3813" y="631"/>
                      <a:pt x="3624" y="694"/>
                    </a:cubicBezTo>
                    <a:lnTo>
                      <a:pt x="1072" y="2017"/>
                    </a:lnTo>
                    <a:cubicBezTo>
                      <a:pt x="1030" y="2038"/>
                      <a:pt x="984" y="2048"/>
                      <a:pt x="938" y="2048"/>
                    </a:cubicBezTo>
                    <a:cubicBezTo>
                      <a:pt x="844" y="2048"/>
                      <a:pt x="746" y="2006"/>
                      <a:pt x="662" y="1922"/>
                    </a:cubicBezTo>
                    <a:lnTo>
                      <a:pt x="568" y="1796"/>
                    </a:lnTo>
                    <a:cubicBezTo>
                      <a:pt x="347" y="1922"/>
                      <a:pt x="190" y="2080"/>
                      <a:pt x="1" y="2237"/>
                    </a:cubicBezTo>
                    <a:lnTo>
                      <a:pt x="190" y="2426"/>
                    </a:lnTo>
                    <a:cubicBezTo>
                      <a:pt x="395" y="2632"/>
                      <a:pt x="669" y="2744"/>
                      <a:pt x="947" y="2744"/>
                    </a:cubicBezTo>
                    <a:cubicBezTo>
                      <a:pt x="1095" y="2744"/>
                      <a:pt x="1245" y="2712"/>
                      <a:pt x="1387" y="2647"/>
                    </a:cubicBezTo>
                    <a:lnTo>
                      <a:pt x="3939" y="1324"/>
                    </a:lnTo>
                    <a:cubicBezTo>
                      <a:pt x="4411" y="1103"/>
                      <a:pt x="4663" y="505"/>
                      <a:pt x="4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10250" y="346492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la présentation</a:t>
            </a:r>
            <a:endParaRPr dirty="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2610900" y="1965521"/>
            <a:ext cx="3860738" cy="923350"/>
            <a:chOff x="2610900" y="1837425"/>
            <a:chExt cx="3860738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Scénario d’utilisation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673613" y="2811466"/>
            <a:ext cx="3859537" cy="923350"/>
            <a:chOff x="2673613" y="2780700"/>
            <a:chExt cx="3859537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Cahier de charge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Jalon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2610900" y="3787633"/>
            <a:ext cx="3859825" cy="923575"/>
            <a:chOff x="2610900" y="3683275"/>
            <a:chExt cx="3859825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Conception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673625" y="1054265"/>
            <a:ext cx="3859525" cy="923575"/>
            <a:chOff x="2673625" y="934650"/>
            <a:chExt cx="3859525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5C169B2B-97F6-D4F6-5E37-C6C44550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17" y="4490008"/>
            <a:ext cx="2151306" cy="50993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679" name="Google Shape;679;p29"/>
          <p:cNvGrpSpPr/>
          <p:nvPr/>
        </p:nvGrpSpPr>
        <p:grpSpPr>
          <a:xfrm>
            <a:off x="1704100" y="1254350"/>
            <a:ext cx="5735800" cy="757850"/>
            <a:chOff x="2206725" y="1254350"/>
            <a:chExt cx="5735800" cy="757850"/>
          </a:xfrm>
        </p:grpSpPr>
        <p:sp>
          <p:nvSpPr>
            <p:cNvPr id="680" name="Google Shape;680;p29"/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2419950" y="1903088"/>
            <a:ext cx="5019950" cy="757850"/>
            <a:chOff x="2922575" y="1798150"/>
            <a:chExt cx="5019950" cy="757850"/>
          </a:xfrm>
        </p:grpSpPr>
        <p:sp>
          <p:nvSpPr>
            <p:cNvPr id="687" name="Google Shape;687;p29"/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100875" y="2027050"/>
              <a:ext cx="300050" cy="300050"/>
            </a:xfrm>
            <a:custGeom>
              <a:avLst/>
              <a:gdLst/>
              <a:ahLst/>
              <a:cxnLst/>
              <a:rect l="l" t="t" r="r" b="b"/>
              <a:pathLst>
                <a:path w="12002" h="12002" extrusionOk="0">
                  <a:moveTo>
                    <a:pt x="6001" y="989"/>
                  </a:moveTo>
                  <a:cubicBezTo>
                    <a:pt x="8764" y="989"/>
                    <a:pt x="11014" y="3239"/>
                    <a:pt x="11014" y="6001"/>
                  </a:cubicBezTo>
                  <a:cubicBezTo>
                    <a:pt x="11014" y="8775"/>
                    <a:pt x="8764" y="11014"/>
                    <a:pt x="6001" y="11014"/>
                  </a:cubicBezTo>
                  <a:cubicBezTo>
                    <a:pt x="3227" y="11014"/>
                    <a:pt x="989" y="8775"/>
                    <a:pt x="989" y="6001"/>
                  </a:cubicBezTo>
                  <a:cubicBezTo>
                    <a:pt x="989" y="3239"/>
                    <a:pt x="3227" y="989"/>
                    <a:pt x="6001" y="989"/>
                  </a:cubicBezTo>
                  <a:close/>
                  <a:moveTo>
                    <a:pt x="6001" y="1"/>
                  </a:moveTo>
                  <a:cubicBezTo>
                    <a:pt x="2679" y="1"/>
                    <a:pt x="1" y="2691"/>
                    <a:pt x="1" y="6001"/>
                  </a:cubicBezTo>
                  <a:cubicBezTo>
                    <a:pt x="1" y="9323"/>
                    <a:pt x="2679" y="12002"/>
                    <a:pt x="6001" y="12002"/>
                  </a:cubicBezTo>
                  <a:cubicBezTo>
                    <a:pt x="9311" y="12002"/>
                    <a:pt x="12002" y="9323"/>
                    <a:pt x="12002" y="6001"/>
                  </a:cubicBezTo>
                  <a:cubicBezTo>
                    <a:pt x="12002" y="2691"/>
                    <a:pt x="9311" y="1"/>
                    <a:pt x="6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171725" y="2100950"/>
              <a:ext cx="136650" cy="98475"/>
            </a:xfrm>
            <a:custGeom>
              <a:avLst/>
              <a:gdLst/>
              <a:ahLst/>
              <a:cxnLst/>
              <a:rect l="l" t="t" r="r" b="b"/>
              <a:pathLst>
                <a:path w="5466" h="3939" extrusionOk="0">
                  <a:moveTo>
                    <a:pt x="560" y="0"/>
                  </a:moveTo>
                  <a:cubicBezTo>
                    <a:pt x="429" y="0"/>
                    <a:pt x="298" y="51"/>
                    <a:pt x="203" y="152"/>
                  </a:cubicBezTo>
                  <a:cubicBezTo>
                    <a:pt x="0" y="343"/>
                    <a:pt x="0" y="676"/>
                    <a:pt x="203" y="866"/>
                  </a:cubicBezTo>
                  <a:lnTo>
                    <a:pt x="2274" y="2950"/>
                  </a:lnTo>
                  <a:cubicBezTo>
                    <a:pt x="2274" y="2986"/>
                    <a:pt x="2274" y="3010"/>
                    <a:pt x="2274" y="3045"/>
                  </a:cubicBezTo>
                  <a:cubicBezTo>
                    <a:pt x="2274" y="3545"/>
                    <a:pt x="2667" y="3938"/>
                    <a:pt x="3167" y="3938"/>
                  </a:cubicBezTo>
                  <a:cubicBezTo>
                    <a:pt x="3655" y="3938"/>
                    <a:pt x="4048" y="3545"/>
                    <a:pt x="4060" y="3057"/>
                  </a:cubicBezTo>
                  <a:lnTo>
                    <a:pt x="5263" y="1855"/>
                  </a:lnTo>
                  <a:cubicBezTo>
                    <a:pt x="5465" y="1652"/>
                    <a:pt x="5465" y="1331"/>
                    <a:pt x="5263" y="1128"/>
                  </a:cubicBezTo>
                  <a:cubicBezTo>
                    <a:pt x="5162" y="1027"/>
                    <a:pt x="5031" y="977"/>
                    <a:pt x="4900" y="977"/>
                  </a:cubicBezTo>
                  <a:cubicBezTo>
                    <a:pt x="4769" y="977"/>
                    <a:pt x="4638" y="1027"/>
                    <a:pt x="4537" y="1128"/>
                  </a:cubicBezTo>
                  <a:lnTo>
                    <a:pt x="3465" y="2212"/>
                  </a:lnTo>
                  <a:cubicBezTo>
                    <a:pt x="3370" y="2176"/>
                    <a:pt x="3274" y="2152"/>
                    <a:pt x="3167" y="2152"/>
                  </a:cubicBezTo>
                  <a:cubicBezTo>
                    <a:pt x="3096" y="2152"/>
                    <a:pt x="3024" y="2164"/>
                    <a:pt x="2953" y="2176"/>
                  </a:cubicBezTo>
                  <a:lnTo>
                    <a:pt x="917" y="152"/>
                  </a:lnTo>
                  <a:cubicBezTo>
                    <a:pt x="822" y="51"/>
                    <a:pt x="691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29"/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29"/>
          <p:cNvGrpSpPr/>
          <p:nvPr/>
        </p:nvGrpSpPr>
        <p:grpSpPr>
          <a:xfrm>
            <a:off x="2949200" y="2551825"/>
            <a:ext cx="4490700" cy="757850"/>
            <a:chOff x="3451825" y="2525325"/>
            <a:chExt cx="4490700" cy="757850"/>
          </a:xfrm>
        </p:grpSpPr>
        <p:sp>
          <p:nvSpPr>
            <p:cNvPr id="695" name="Google Shape;695;p29"/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3606600" y="2782800"/>
              <a:ext cx="346775" cy="213450"/>
            </a:xfrm>
            <a:custGeom>
              <a:avLst/>
              <a:gdLst/>
              <a:ahLst/>
              <a:cxnLst/>
              <a:rect l="l" t="t" r="r" b="b"/>
              <a:pathLst>
                <a:path w="13871" h="8538" extrusionOk="0">
                  <a:moveTo>
                    <a:pt x="5549" y="0"/>
                  </a:moveTo>
                  <a:cubicBezTo>
                    <a:pt x="5489" y="0"/>
                    <a:pt x="5430" y="0"/>
                    <a:pt x="5370" y="12"/>
                  </a:cubicBezTo>
                  <a:cubicBezTo>
                    <a:pt x="3096" y="96"/>
                    <a:pt x="1286" y="1977"/>
                    <a:pt x="1286" y="4275"/>
                  </a:cubicBezTo>
                  <a:cubicBezTo>
                    <a:pt x="1286" y="4703"/>
                    <a:pt x="1346" y="5132"/>
                    <a:pt x="1477" y="5525"/>
                  </a:cubicBezTo>
                  <a:cubicBezTo>
                    <a:pt x="655" y="5537"/>
                    <a:pt x="0" y="6204"/>
                    <a:pt x="0" y="7025"/>
                  </a:cubicBezTo>
                  <a:cubicBezTo>
                    <a:pt x="0" y="7859"/>
                    <a:pt x="679" y="8537"/>
                    <a:pt x="1512" y="8537"/>
                  </a:cubicBezTo>
                  <a:lnTo>
                    <a:pt x="11406" y="8537"/>
                  </a:lnTo>
                  <a:cubicBezTo>
                    <a:pt x="12764" y="8537"/>
                    <a:pt x="13871" y="7430"/>
                    <a:pt x="13871" y="6073"/>
                  </a:cubicBezTo>
                  <a:cubicBezTo>
                    <a:pt x="13871" y="4715"/>
                    <a:pt x="12764" y="3608"/>
                    <a:pt x="11406" y="3608"/>
                  </a:cubicBezTo>
                  <a:cubicBezTo>
                    <a:pt x="11287" y="3608"/>
                    <a:pt x="11168" y="3620"/>
                    <a:pt x="11061" y="3632"/>
                  </a:cubicBezTo>
                  <a:cubicBezTo>
                    <a:pt x="10585" y="3703"/>
                    <a:pt x="10168" y="3894"/>
                    <a:pt x="9823" y="4180"/>
                  </a:cubicBezTo>
                  <a:cubicBezTo>
                    <a:pt x="9811" y="3953"/>
                    <a:pt x="9787" y="3739"/>
                    <a:pt x="9751" y="3513"/>
                  </a:cubicBezTo>
                  <a:cubicBezTo>
                    <a:pt x="9728" y="3358"/>
                    <a:pt x="9680" y="3203"/>
                    <a:pt x="9644" y="3048"/>
                  </a:cubicBezTo>
                  <a:cubicBezTo>
                    <a:pt x="9263" y="1786"/>
                    <a:pt x="8311" y="762"/>
                    <a:pt x="7084" y="286"/>
                  </a:cubicBezTo>
                  <a:cubicBezTo>
                    <a:pt x="6954" y="239"/>
                    <a:pt x="6799" y="191"/>
                    <a:pt x="6656" y="143"/>
                  </a:cubicBezTo>
                  <a:cubicBezTo>
                    <a:pt x="6299" y="60"/>
                    <a:pt x="5930" y="0"/>
                    <a:pt x="5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29"/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29"/>
          <p:cNvGrpSpPr/>
          <p:nvPr/>
        </p:nvGrpSpPr>
        <p:grpSpPr>
          <a:xfrm>
            <a:off x="2419950" y="3200563"/>
            <a:ext cx="5019950" cy="757850"/>
            <a:chOff x="2922575" y="3259950"/>
            <a:chExt cx="5019950" cy="757850"/>
          </a:xfrm>
        </p:grpSpPr>
        <p:sp>
          <p:nvSpPr>
            <p:cNvPr id="702" name="Google Shape;702;p29"/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067550" y="3508475"/>
              <a:ext cx="366425" cy="260775"/>
            </a:xfrm>
            <a:custGeom>
              <a:avLst/>
              <a:gdLst/>
              <a:ahLst/>
              <a:cxnLst/>
              <a:rect l="l" t="t" r="r" b="b"/>
              <a:pathLst>
                <a:path w="14657" h="10431" extrusionOk="0">
                  <a:moveTo>
                    <a:pt x="13276" y="5144"/>
                  </a:moveTo>
                  <a:cubicBezTo>
                    <a:pt x="13025" y="5144"/>
                    <a:pt x="12775" y="5144"/>
                    <a:pt x="12537" y="5144"/>
                  </a:cubicBezTo>
                  <a:lnTo>
                    <a:pt x="8739" y="906"/>
                  </a:lnTo>
                  <a:cubicBezTo>
                    <a:pt x="8739" y="906"/>
                    <a:pt x="8739" y="906"/>
                    <a:pt x="8739" y="906"/>
                  </a:cubicBezTo>
                  <a:cubicBezTo>
                    <a:pt x="8775" y="822"/>
                    <a:pt x="8799" y="727"/>
                    <a:pt x="8799" y="632"/>
                  </a:cubicBezTo>
                  <a:cubicBezTo>
                    <a:pt x="8799" y="275"/>
                    <a:pt x="8525" y="1"/>
                    <a:pt x="8168" y="1"/>
                  </a:cubicBezTo>
                  <a:cubicBezTo>
                    <a:pt x="7822" y="1"/>
                    <a:pt x="7537" y="275"/>
                    <a:pt x="7537" y="632"/>
                  </a:cubicBezTo>
                  <a:cubicBezTo>
                    <a:pt x="7537" y="977"/>
                    <a:pt x="7822" y="1263"/>
                    <a:pt x="8168" y="1263"/>
                  </a:cubicBezTo>
                  <a:cubicBezTo>
                    <a:pt x="8227" y="1263"/>
                    <a:pt x="8275" y="1251"/>
                    <a:pt x="8323" y="1239"/>
                  </a:cubicBezTo>
                  <a:cubicBezTo>
                    <a:pt x="8334" y="1251"/>
                    <a:pt x="8334" y="1251"/>
                    <a:pt x="8334" y="1263"/>
                  </a:cubicBezTo>
                  <a:lnTo>
                    <a:pt x="11799" y="5144"/>
                  </a:lnTo>
                  <a:cubicBezTo>
                    <a:pt x="8823" y="5132"/>
                    <a:pt x="5846" y="5132"/>
                    <a:pt x="2858" y="5144"/>
                  </a:cubicBezTo>
                  <a:lnTo>
                    <a:pt x="6346" y="1239"/>
                  </a:lnTo>
                  <a:cubicBezTo>
                    <a:pt x="6394" y="1251"/>
                    <a:pt x="6441" y="1263"/>
                    <a:pt x="6489" y="1263"/>
                  </a:cubicBezTo>
                  <a:cubicBezTo>
                    <a:pt x="6846" y="1263"/>
                    <a:pt x="7120" y="977"/>
                    <a:pt x="7120" y="632"/>
                  </a:cubicBezTo>
                  <a:cubicBezTo>
                    <a:pt x="7120" y="275"/>
                    <a:pt x="6846" y="1"/>
                    <a:pt x="6489" y="1"/>
                  </a:cubicBezTo>
                  <a:cubicBezTo>
                    <a:pt x="6144" y="1"/>
                    <a:pt x="5858" y="275"/>
                    <a:pt x="5858" y="632"/>
                  </a:cubicBezTo>
                  <a:cubicBezTo>
                    <a:pt x="5858" y="727"/>
                    <a:pt x="5882" y="822"/>
                    <a:pt x="5929" y="906"/>
                  </a:cubicBezTo>
                  <a:lnTo>
                    <a:pt x="2131" y="5144"/>
                  </a:lnTo>
                  <a:cubicBezTo>
                    <a:pt x="1881" y="5144"/>
                    <a:pt x="1643" y="5144"/>
                    <a:pt x="1393" y="5144"/>
                  </a:cubicBezTo>
                  <a:cubicBezTo>
                    <a:pt x="0" y="5144"/>
                    <a:pt x="60" y="6656"/>
                    <a:pt x="1393" y="6656"/>
                  </a:cubicBezTo>
                  <a:lnTo>
                    <a:pt x="1607" y="6656"/>
                  </a:lnTo>
                  <a:lnTo>
                    <a:pt x="2048" y="9169"/>
                  </a:lnTo>
                  <a:cubicBezTo>
                    <a:pt x="2167" y="9883"/>
                    <a:pt x="2524" y="10431"/>
                    <a:pt x="3620" y="10431"/>
                  </a:cubicBezTo>
                  <a:lnTo>
                    <a:pt x="11037" y="10431"/>
                  </a:lnTo>
                  <a:cubicBezTo>
                    <a:pt x="12144" y="10431"/>
                    <a:pt x="12490" y="9883"/>
                    <a:pt x="12621" y="9169"/>
                  </a:cubicBezTo>
                  <a:lnTo>
                    <a:pt x="13049" y="6656"/>
                  </a:lnTo>
                  <a:lnTo>
                    <a:pt x="13276" y="6656"/>
                  </a:lnTo>
                  <a:cubicBezTo>
                    <a:pt x="14597" y="6645"/>
                    <a:pt x="14657" y="5144"/>
                    <a:pt x="13276" y="5144"/>
                  </a:cubicBezTo>
                  <a:close/>
                  <a:moveTo>
                    <a:pt x="3893" y="9478"/>
                  </a:moveTo>
                  <a:cubicBezTo>
                    <a:pt x="3643" y="9478"/>
                    <a:pt x="3405" y="9264"/>
                    <a:pt x="3370" y="9014"/>
                  </a:cubicBezTo>
                  <a:cubicBezTo>
                    <a:pt x="3322" y="8633"/>
                    <a:pt x="3274" y="8252"/>
                    <a:pt x="3215" y="7871"/>
                  </a:cubicBezTo>
                  <a:cubicBezTo>
                    <a:pt x="3167" y="7490"/>
                    <a:pt x="3108" y="7109"/>
                    <a:pt x="3060" y="6728"/>
                  </a:cubicBezTo>
                  <a:cubicBezTo>
                    <a:pt x="3060" y="6704"/>
                    <a:pt x="3060" y="6680"/>
                    <a:pt x="3060" y="6645"/>
                  </a:cubicBezTo>
                  <a:lnTo>
                    <a:pt x="4036" y="6645"/>
                  </a:lnTo>
                  <a:cubicBezTo>
                    <a:pt x="4048" y="6680"/>
                    <a:pt x="4048" y="6704"/>
                    <a:pt x="4048" y="6728"/>
                  </a:cubicBezTo>
                  <a:cubicBezTo>
                    <a:pt x="4096" y="7109"/>
                    <a:pt x="4132" y="7490"/>
                    <a:pt x="4179" y="7871"/>
                  </a:cubicBezTo>
                  <a:cubicBezTo>
                    <a:pt x="4215" y="8252"/>
                    <a:pt x="4251" y="8633"/>
                    <a:pt x="4298" y="9014"/>
                  </a:cubicBezTo>
                  <a:cubicBezTo>
                    <a:pt x="4322" y="9264"/>
                    <a:pt x="4143" y="9478"/>
                    <a:pt x="3893" y="9478"/>
                  </a:cubicBezTo>
                  <a:close/>
                  <a:moveTo>
                    <a:pt x="5608" y="9478"/>
                  </a:moveTo>
                  <a:cubicBezTo>
                    <a:pt x="5358" y="9478"/>
                    <a:pt x="5144" y="9264"/>
                    <a:pt x="5120" y="9014"/>
                  </a:cubicBezTo>
                  <a:cubicBezTo>
                    <a:pt x="5096" y="8633"/>
                    <a:pt x="5060" y="8252"/>
                    <a:pt x="5036" y="7871"/>
                  </a:cubicBezTo>
                  <a:cubicBezTo>
                    <a:pt x="5001" y="7490"/>
                    <a:pt x="4977" y="7109"/>
                    <a:pt x="4953" y="6728"/>
                  </a:cubicBezTo>
                  <a:cubicBezTo>
                    <a:pt x="4941" y="6704"/>
                    <a:pt x="4953" y="6680"/>
                    <a:pt x="4953" y="6645"/>
                  </a:cubicBezTo>
                  <a:lnTo>
                    <a:pt x="5929" y="6645"/>
                  </a:lnTo>
                  <a:cubicBezTo>
                    <a:pt x="5929" y="6680"/>
                    <a:pt x="5941" y="6704"/>
                    <a:pt x="5941" y="6728"/>
                  </a:cubicBezTo>
                  <a:cubicBezTo>
                    <a:pt x="5953" y="7109"/>
                    <a:pt x="5977" y="7490"/>
                    <a:pt x="5989" y="7871"/>
                  </a:cubicBezTo>
                  <a:cubicBezTo>
                    <a:pt x="6013" y="8252"/>
                    <a:pt x="6025" y="8633"/>
                    <a:pt x="6048" y="9014"/>
                  </a:cubicBezTo>
                  <a:cubicBezTo>
                    <a:pt x="6048" y="9264"/>
                    <a:pt x="5858" y="9478"/>
                    <a:pt x="5608" y="9478"/>
                  </a:cubicBezTo>
                  <a:close/>
                  <a:moveTo>
                    <a:pt x="7811" y="7871"/>
                  </a:moveTo>
                  <a:cubicBezTo>
                    <a:pt x="7799" y="8252"/>
                    <a:pt x="7799" y="8633"/>
                    <a:pt x="7787" y="9014"/>
                  </a:cubicBezTo>
                  <a:cubicBezTo>
                    <a:pt x="7787" y="9264"/>
                    <a:pt x="7584" y="9478"/>
                    <a:pt x="7334" y="9478"/>
                  </a:cubicBezTo>
                  <a:cubicBezTo>
                    <a:pt x="7084" y="9478"/>
                    <a:pt x="6870" y="9264"/>
                    <a:pt x="6870" y="9014"/>
                  </a:cubicBezTo>
                  <a:cubicBezTo>
                    <a:pt x="6870" y="8633"/>
                    <a:pt x="6858" y="8252"/>
                    <a:pt x="6858" y="7871"/>
                  </a:cubicBezTo>
                  <a:cubicBezTo>
                    <a:pt x="6846" y="7490"/>
                    <a:pt x="6846" y="7109"/>
                    <a:pt x="6834" y="6728"/>
                  </a:cubicBezTo>
                  <a:cubicBezTo>
                    <a:pt x="6834" y="6704"/>
                    <a:pt x="6834" y="6680"/>
                    <a:pt x="6846" y="6645"/>
                  </a:cubicBezTo>
                  <a:lnTo>
                    <a:pt x="7822" y="6645"/>
                  </a:lnTo>
                  <a:cubicBezTo>
                    <a:pt x="7822" y="6680"/>
                    <a:pt x="7822" y="6704"/>
                    <a:pt x="7822" y="6728"/>
                  </a:cubicBezTo>
                  <a:cubicBezTo>
                    <a:pt x="7822" y="7109"/>
                    <a:pt x="7811" y="7490"/>
                    <a:pt x="7811" y="7871"/>
                  </a:cubicBezTo>
                  <a:close/>
                  <a:moveTo>
                    <a:pt x="9632" y="7871"/>
                  </a:moveTo>
                  <a:cubicBezTo>
                    <a:pt x="9596" y="8252"/>
                    <a:pt x="9573" y="8633"/>
                    <a:pt x="9537" y="9014"/>
                  </a:cubicBezTo>
                  <a:cubicBezTo>
                    <a:pt x="9525" y="9264"/>
                    <a:pt x="9299" y="9478"/>
                    <a:pt x="9049" y="9478"/>
                  </a:cubicBezTo>
                  <a:cubicBezTo>
                    <a:pt x="8799" y="9478"/>
                    <a:pt x="8608" y="9264"/>
                    <a:pt x="8620" y="9014"/>
                  </a:cubicBezTo>
                  <a:cubicBezTo>
                    <a:pt x="8632" y="8633"/>
                    <a:pt x="8656" y="8252"/>
                    <a:pt x="8668" y="7871"/>
                  </a:cubicBezTo>
                  <a:cubicBezTo>
                    <a:pt x="8692" y="7490"/>
                    <a:pt x="8704" y="7109"/>
                    <a:pt x="8715" y="6728"/>
                  </a:cubicBezTo>
                  <a:cubicBezTo>
                    <a:pt x="8727" y="6704"/>
                    <a:pt x="8727" y="6680"/>
                    <a:pt x="8739" y="6645"/>
                  </a:cubicBezTo>
                  <a:lnTo>
                    <a:pt x="9716" y="6645"/>
                  </a:lnTo>
                  <a:cubicBezTo>
                    <a:pt x="9716" y="6680"/>
                    <a:pt x="9716" y="6704"/>
                    <a:pt x="9716" y="6728"/>
                  </a:cubicBezTo>
                  <a:cubicBezTo>
                    <a:pt x="9692" y="7109"/>
                    <a:pt x="9656" y="7490"/>
                    <a:pt x="9632" y="7871"/>
                  </a:cubicBezTo>
                  <a:close/>
                  <a:moveTo>
                    <a:pt x="11597" y="6728"/>
                  </a:moveTo>
                  <a:cubicBezTo>
                    <a:pt x="11549" y="7109"/>
                    <a:pt x="11501" y="7490"/>
                    <a:pt x="11442" y="7871"/>
                  </a:cubicBezTo>
                  <a:cubicBezTo>
                    <a:pt x="11394" y="8252"/>
                    <a:pt x="11335" y="8633"/>
                    <a:pt x="11287" y="9014"/>
                  </a:cubicBezTo>
                  <a:cubicBezTo>
                    <a:pt x="11251" y="9264"/>
                    <a:pt x="11025" y="9478"/>
                    <a:pt x="10775" y="9478"/>
                  </a:cubicBezTo>
                  <a:cubicBezTo>
                    <a:pt x="10525" y="9478"/>
                    <a:pt x="10347" y="9264"/>
                    <a:pt x="10370" y="9014"/>
                  </a:cubicBezTo>
                  <a:cubicBezTo>
                    <a:pt x="10406" y="8633"/>
                    <a:pt x="10454" y="8252"/>
                    <a:pt x="10489" y="7871"/>
                  </a:cubicBezTo>
                  <a:cubicBezTo>
                    <a:pt x="10525" y="7490"/>
                    <a:pt x="10573" y="7109"/>
                    <a:pt x="10609" y="6728"/>
                  </a:cubicBezTo>
                  <a:cubicBezTo>
                    <a:pt x="10609" y="6704"/>
                    <a:pt x="10620" y="6680"/>
                    <a:pt x="10620" y="6645"/>
                  </a:cubicBezTo>
                  <a:lnTo>
                    <a:pt x="11609" y="6645"/>
                  </a:lnTo>
                  <a:cubicBezTo>
                    <a:pt x="11609" y="6680"/>
                    <a:pt x="11609" y="6704"/>
                    <a:pt x="11597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29"/>
          <p:cNvGrpSpPr/>
          <p:nvPr/>
        </p:nvGrpSpPr>
        <p:grpSpPr>
          <a:xfrm>
            <a:off x="1704100" y="3849300"/>
            <a:ext cx="5735800" cy="757550"/>
            <a:chOff x="2206725" y="3849300"/>
            <a:chExt cx="5735800" cy="757550"/>
          </a:xfrm>
        </p:grpSpPr>
        <p:sp>
          <p:nvSpPr>
            <p:cNvPr id="709" name="Google Shape;709;p29"/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29"/>
            <p:cNvSpPr txBox="1"/>
            <p:nvPr/>
          </p:nvSpPr>
          <p:spPr>
            <a:xfrm>
              <a:off x="5613925" y="40779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0"/>
          <p:cNvGrpSpPr/>
          <p:nvPr/>
        </p:nvGrpSpPr>
        <p:grpSpPr>
          <a:xfrm>
            <a:off x="1508513" y="1412193"/>
            <a:ext cx="1766025" cy="3157386"/>
            <a:chOff x="1508513" y="1444993"/>
            <a:chExt cx="1766025" cy="3157386"/>
          </a:xfrm>
        </p:grpSpPr>
        <p:sp>
          <p:nvSpPr>
            <p:cNvPr id="720" name="Google Shape;720;p30"/>
            <p:cNvSpPr/>
            <p:nvPr/>
          </p:nvSpPr>
          <p:spPr>
            <a:xfrm>
              <a:off x="1508513" y="1889450"/>
              <a:ext cx="1766025" cy="1729700"/>
            </a:xfrm>
            <a:custGeom>
              <a:avLst/>
              <a:gdLst/>
              <a:ahLst/>
              <a:cxnLst/>
              <a:rect l="l" t="t" r="r" b="b"/>
              <a:pathLst>
                <a:path w="70641" h="69188" extrusionOk="0">
                  <a:moveTo>
                    <a:pt x="35315" y="1"/>
                  </a:moveTo>
                  <a:cubicBezTo>
                    <a:pt x="33410" y="1"/>
                    <a:pt x="31505" y="727"/>
                    <a:pt x="30052" y="2180"/>
                  </a:cubicBezTo>
                  <a:lnTo>
                    <a:pt x="2906" y="29338"/>
                  </a:lnTo>
                  <a:cubicBezTo>
                    <a:pt x="1" y="32243"/>
                    <a:pt x="1" y="36958"/>
                    <a:pt x="2906" y="39863"/>
                  </a:cubicBezTo>
                  <a:lnTo>
                    <a:pt x="30052" y="67009"/>
                  </a:lnTo>
                  <a:cubicBezTo>
                    <a:pt x="31505" y="68462"/>
                    <a:pt x="33410" y="69188"/>
                    <a:pt x="35315" y="69188"/>
                  </a:cubicBezTo>
                  <a:cubicBezTo>
                    <a:pt x="37220" y="69188"/>
                    <a:pt x="39125" y="68462"/>
                    <a:pt x="40577" y="67009"/>
                  </a:cubicBezTo>
                  <a:lnTo>
                    <a:pt x="67736" y="39863"/>
                  </a:lnTo>
                  <a:cubicBezTo>
                    <a:pt x="70641" y="36958"/>
                    <a:pt x="70641" y="32243"/>
                    <a:pt x="67736" y="29338"/>
                  </a:cubicBezTo>
                  <a:lnTo>
                    <a:pt x="40577" y="2180"/>
                  </a:lnTo>
                  <a:cubicBezTo>
                    <a:pt x="39125" y="727"/>
                    <a:pt x="37220" y="1"/>
                    <a:pt x="353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1" name="Google Shape;721;p30"/>
            <p:cNvGrpSpPr/>
            <p:nvPr/>
          </p:nvGrpSpPr>
          <p:grpSpPr>
            <a:xfrm>
              <a:off x="2212032" y="1444993"/>
              <a:ext cx="358999" cy="342991"/>
              <a:chOff x="-54812875" y="3596675"/>
              <a:chExt cx="319025" cy="304800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1751" extrusionOk="0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458" extrusionOk="0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1513" extrusionOk="0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1720" extrusionOk="0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513" extrusionOk="0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481" extrusionOk="0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7468" extrusionOk="0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30"/>
            <p:cNvSpPr/>
            <p:nvPr/>
          </p:nvSpPr>
          <p:spPr>
            <a:xfrm>
              <a:off x="2003018" y="2366088"/>
              <a:ext cx="777015" cy="77675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 txBox="1"/>
            <p:nvPr/>
          </p:nvSpPr>
          <p:spPr>
            <a:xfrm>
              <a:off x="1615880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0"/>
            <p:cNvSpPr txBox="1"/>
            <p:nvPr/>
          </p:nvSpPr>
          <p:spPr>
            <a:xfrm>
              <a:off x="1615880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056310" y="2419317"/>
              <a:ext cx="670432" cy="670292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3" name="Google Shape;733;p30"/>
          <p:cNvGrpSpPr/>
          <p:nvPr/>
        </p:nvGrpSpPr>
        <p:grpSpPr>
          <a:xfrm>
            <a:off x="2962188" y="1396214"/>
            <a:ext cx="1766000" cy="3173365"/>
            <a:chOff x="2968538" y="1429014"/>
            <a:chExt cx="1766000" cy="3173365"/>
          </a:xfrm>
        </p:grpSpPr>
        <p:sp>
          <p:nvSpPr>
            <p:cNvPr id="734" name="Google Shape;734;p30"/>
            <p:cNvSpPr/>
            <p:nvPr/>
          </p:nvSpPr>
          <p:spPr>
            <a:xfrm>
              <a:off x="2968538" y="1889450"/>
              <a:ext cx="1766000" cy="1729700"/>
            </a:xfrm>
            <a:custGeom>
              <a:avLst/>
              <a:gdLst/>
              <a:ahLst/>
              <a:cxnLst/>
              <a:rect l="l" t="t" r="r" b="b"/>
              <a:pathLst>
                <a:path w="70640" h="69188" extrusionOk="0">
                  <a:moveTo>
                    <a:pt x="35320" y="1"/>
                  </a:moveTo>
                  <a:cubicBezTo>
                    <a:pt x="33418" y="1"/>
                    <a:pt x="31516" y="727"/>
                    <a:pt x="30063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3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30"/>
            <p:cNvGrpSpPr/>
            <p:nvPr/>
          </p:nvGrpSpPr>
          <p:grpSpPr>
            <a:xfrm>
              <a:off x="3693329" y="1429014"/>
              <a:ext cx="316434" cy="358971"/>
              <a:chOff x="-54401725" y="3198925"/>
              <a:chExt cx="281200" cy="319000"/>
            </a:xfrm>
          </p:grpSpPr>
          <p:sp>
            <p:nvSpPr>
              <p:cNvPr id="736" name="Google Shape;736;p30"/>
              <p:cNvSpPr/>
              <p:nvPr/>
            </p:nvSpPr>
            <p:spPr>
              <a:xfrm>
                <a:off x="-54159150" y="3465925"/>
                <a:ext cx="386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80" extrusionOk="0">
                    <a:moveTo>
                      <a:pt x="789" y="0"/>
                    </a:moveTo>
                    <a:cubicBezTo>
                      <a:pt x="379" y="0"/>
                      <a:pt x="1" y="316"/>
                      <a:pt x="1" y="725"/>
                    </a:cubicBezTo>
                    <a:cubicBezTo>
                      <a:pt x="1" y="851"/>
                      <a:pt x="32" y="946"/>
                      <a:pt x="64" y="1040"/>
                    </a:cubicBezTo>
                    <a:lnTo>
                      <a:pt x="631" y="1985"/>
                    </a:lnTo>
                    <a:cubicBezTo>
                      <a:pt x="663" y="2048"/>
                      <a:pt x="694" y="2080"/>
                      <a:pt x="789" y="2080"/>
                    </a:cubicBezTo>
                    <a:cubicBezTo>
                      <a:pt x="852" y="2080"/>
                      <a:pt x="915" y="2017"/>
                      <a:pt x="946" y="1985"/>
                    </a:cubicBezTo>
                    <a:lnTo>
                      <a:pt x="1450" y="1072"/>
                    </a:lnTo>
                    <a:cubicBezTo>
                      <a:pt x="1482" y="977"/>
                      <a:pt x="1545" y="851"/>
                      <a:pt x="1545" y="725"/>
                    </a:cubicBezTo>
                    <a:cubicBezTo>
                      <a:pt x="1545" y="347"/>
                      <a:pt x="1167" y="0"/>
                      <a:pt x="7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-54401725" y="3465925"/>
                <a:ext cx="386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080" extrusionOk="0">
                    <a:moveTo>
                      <a:pt x="788" y="0"/>
                    </a:moveTo>
                    <a:cubicBezTo>
                      <a:pt x="410" y="0"/>
                      <a:pt x="0" y="316"/>
                      <a:pt x="0" y="725"/>
                    </a:cubicBezTo>
                    <a:cubicBezTo>
                      <a:pt x="0" y="851"/>
                      <a:pt x="63" y="946"/>
                      <a:pt x="95" y="1040"/>
                    </a:cubicBezTo>
                    <a:lnTo>
                      <a:pt x="631" y="1985"/>
                    </a:lnTo>
                    <a:cubicBezTo>
                      <a:pt x="694" y="2048"/>
                      <a:pt x="725" y="2080"/>
                      <a:pt x="788" y="2080"/>
                    </a:cubicBezTo>
                    <a:cubicBezTo>
                      <a:pt x="883" y="2080"/>
                      <a:pt x="914" y="2017"/>
                      <a:pt x="946" y="1985"/>
                    </a:cubicBezTo>
                    <a:lnTo>
                      <a:pt x="1481" y="1072"/>
                    </a:lnTo>
                    <a:cubicBezTo>
                      <a:pt x="1513" y="977"/>
                      <a:pt x="1544" y="851"/>
                      <a:pt x="1544" y="725"/>
                    </a:cubicBezTo>
                    <a:cubicBezTo>
                      <a:pt x="1544" y="347"/>
                      <a:pt x="1198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-54176475" y="3224125"/>
                <a:ext cx="17350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458" extrusionOk="0">
                    <a:moveTo>
                      <a:pt x="347" y="0"/>
                    </a:moveTo>
                    <a:cubicBezTo>
                      <a:pt x="190" y="316"/>
                      <a:pt x="1" y="757"/>
                      <a:pt x="1" y="1229"/>
                    </a:cubicBezTo>
                    <a:cubicBezTo>
                      <a:pt x="1" y="1702"/>
                      <a:pt x="190" y="2143"/>
                      <a:pt x="347" y="2458"/>
                    </a:cubicBezTo>
                    <a:cubicBezTo>
                      <a:pt x="505" y="2143"/>
                      <a:pt x="694" y="1702"/>
                      <a:pt x="694" y="1229"/>
                    </a:cubicBezTo>
                    <a:cubicBezTo>
                      <a:pt x="694" y="757"/>
                      <a:pt x="505" y="316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-54385975" y="3198925"/>
                <a:ext cx="19850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2994" extrusionOk="0">
                    <a:moveTo>
                      <a:pt x="4978" y="0"/>
                    </a:moveTo>
                    <a:cubicBezTo>
                      <a:pt x="2836" y="0"/>
                      <a:pt x="946" y="1229"/>
                      <a:pt x="1" y="2993"/>
                    </a:cubicBezTo>
                    <a:lnTo>
                      <a:pt x="7688" y="2993"/>
                    </a:lnTo>
                    <a:cubicBezTo>
                      <a:pt x="7625" y="2741"/>
                      <a:pt x="7562" y="2521"/>
                      <a:pt x="7562" y="2237"/>
                    </a:cubicBezTo>
                    <a:cubicBezTo>
                      <a:pt x="7562" y="1733"/>
                      <a:pt x="7719" y="1261"/>
                      <a:pt x="7940" y="851"/>
                    </a:cubicBezTo>
                    <a:cubicBezTo>
                      <a:pt x="7026" y="315"/>
                      <a:pt x="6049" y="0"/>
                      <a:pt x="4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-54400950" y="3385575"/>
                <a:ext cx="370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-54401725" y="3292650"/>
                <a:ext cx="12840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2994" extrusionOk="0">
                    <a:moveTo>
                      <a:pt x="315" y="0"/>
                    </a:moveTo>
                    <a:cubicBezTo>
                      <a:pt x="126" y="567"/>
                      <a:pt x="0" y="1198"/>
                      <a:pt x="0" y="1828"/>
                    </a:cubicBezTo>
                    <a:lnTo>
                      <a:pt x="0" y="2993"/>
                    </a:lnTo>
                    <a:lnTo>
                      <a:pt x="1513" y="2993"/>
                    </a:lnTo>
                    <a:lnTo>
                      <a:pt x="1513" y="1828"/>
                    </a:lnTo>
                    <a:cubicBezTo>
                      <a:pt x="1513" y="1639"/>
                      <a:pt x="1670" y="1481"/>
                      <a:pt x="1859" y="1481"/>
                    </a:cubicBezTo>
                    <a:lnTo>
                      <a:pt x="2615" y="1481"/>
                    </a:lnTo>
                    <a:cubicBezTo>
                      <a:pt x="3592" y="1481"/>
                      <a:pt x="4821" y="788"/>
                      <a:pt x="5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-54250500" y="3266650"/>
                <a:ext cx="12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3971" extrusionOk="0">
                    <a:moveTo>
                      <a:pt x="4317" y="1"/>
                    </a:moveTo>
                    <a:cubicBezTo>
                      <a:pt x="4159" y="914"/>
                      <a:pt x="3560" y="1607"/>
                      <a:pt x="3529" y="1607"/>
                    </a:cubicBezTo>
                    <a:cubicBezTo>
                      <a:pt x="3466" y="1702"/>
                      <a:pt x="3371" y="1734"/>
                      <a:pt x="3245" y="1734"/>
                    </a:cubicBezTo>
                    <a:cubicBezTo>
                      <a:pt x="3151" y="1734"/>
                      <a:pt x="3056" y="1702"/>
                      <a:pt x="2993" y="1607"/>
                    </a:cubicBezTo>
                    <a:cubicBezTo>
                      <a:pt x="2993" y="1607"/>
                      <a:pt x="2741" y="1387"/>
                      <a:pt x="2552" y="977"/>
                    </a:cubicBezTo>
                    <a:lnTo>
                      <a:pt x="0" y="977"/>
                    </a:lnTo>
                    <a:cubicBezTo>
                      <a:pt x="315" y="1765"/>
                      <a:pt x="1576" y="2490"/>
                      <a:pt x="2521" y="2490"/>
                    </a:cubicBezTo>
                    <a:lnTo>
                      <a:pt x="3245" y="2490"/>
                    </a:lnTo>
                    <a:cubicBezTo>
                      <a:pt x="3466" y="2490"/>
                      <a:pt x="3623" y="2647"/>
                      <a:pt x="3623" y="2836"/>
                    </a:cubicBezTo>
                    <a:lnTo>
                      <a:pt x="3623" y="3970"/>
                    </a:lnTo>
                    <a:lnTo>
                      <a:pt x="5104" y="3970"/>
                    </a:lnTo>
                    <a:lnTo>
                      <a:pt x="5104" y="2521"/>
                    </a:lnTo>
                    <a:cubicBezTo>
                      <a:pt x="5136" y="2458"/>
                      <a:pt x="5136" y="2395"/>
                      <a:pt x="5104" y="2364"/>
                    </a:cubicBezTo>
                    <a:cubicBezTo>
                      <a:pt x="5041" y="1544"/>
                      <a:pt x="4758" y="725"/>
                      <a:pt x="4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-54159150" y="3385575"/>
                <a:ext cx="370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-54345025" y="3309975"/>
                <a:ext cx="167000" cy="207175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8287" extrusionOk="0">
                    <a:moveTo>
                      <a:pt x="1797" y="2332"/>
                    </a:moveTo>
                    <a:cubicBezTo>
                      <a:pt x="1986" y="2332"/>
                      <a:pt x="2143" y="2489"/>
                      <a:pt x="2143" y="2678"/>
                    </a:cubicBezTo>
                    <a:cubicBezTo>
                      <a:pt x="2143" y="2867"/>
                      <a:pt x="1986" y="3025"/>
                      <a:pt x="1797" y="3025"/>
                    </a:cubicBezTo>
                    <a:cubicBezTo>
                      <a:pt x="1639" y="3025"/>
                      <a:pt x="1450" y="2867"/>
                      <a:pt x="1450" y="2678"/>
                    </a:cubicBezTo>
                    <a:cubicBezTo>
                      <a:pt x="1450" y="2489"/>
                      <a:pt x="1608" y="2332"/>
                      <a:pt x="1797" y="2332"/>
                    </a:cubicBezTo>
                    <a:close/>
                    <a:moveTo>
                      <a:pt x="4821" y="2332"/>
                    </a:moveTo>
                    <a:cubicBezTo>
                      <a:pt x="5042" y="2332"/>
                      <a:pt x="5199" y="2489"/>
                      <a:pt x="5199" y="2678"/>
                    </a:cubicBezTo>
                    <a:cubicBezTo>
                      <a:pt x="5199" y="2867"/>
                      <a:pt x="5042" y="3025"/>
                      <a:pt x="4821" y="3025"/>
                    </a:cubicBezTo>
                    <a:cubicBezTo>
                      <a:pt x="4632" y="3025"/>
                      <a:pt x="4474" y="2867"/>
                      <a:pt x="4474" y="2678"/>
                    </a:cubicBezTo>
                    <a:cubicBezTo>
                      <a:pt x="4474" y="2489"/>
                      <a:pt x="4632" y="2332"/>
                      <a:pt x="4821" y="2332"/>
                    </a:cubicBezTo>
                    <a:close/>
                    <a:moveTo>
                      <a:pt x="4392" y="4892"/>
                    </a:moveTo>
                    <a:cubicBezTo>
                      <a:pt x="4482" y="4892"/>
                      <a:pt x="4569" y="4931"/>
                      <a:pt x="4632" y="5010"/>
                    </a:cubicBezTo>
                    <a:cubicBezTo>
                      <a:pt x="4790" y="5136"/>
                      <a:pt x="4790" y="5356"/>
                      <a:pt x="4632" y="5514"/>
                    </a:cubicBezTo>
                    <a:cubicBezTo>
                      <a:pt x="4285" y="5860"/>
                      <a:pt x="3813" y="6049"/>
                      <a:pt x="3340" y="6049"/>
                    </a:cubicBezTo>
                    <a:cubicBezTo>
                      <a:pt x="2868" y="6049"/>
                      <a:pt x="2364" y="5860"/>
                      <a:pt x="2049" y="5514"/>
                    </a:cubicBezTo>
                    <a:cubicBezTo>
                      <a:pt x="1891" y="5356"/>
                      <a:pt x="1891" y="5136"/>
                      <a:pt x="2049" y="5010"/>
                    </a:cubicBezTo>
                    <a:cubicBezTo>
                      <a:pt x="2127" y="4931"/>
                      <a:pt x="2222" y="4892"/>
                      <a:pt x="2312" y="4892"/>
                    </a:cubicBezTo>
                    <a:cubicBezTo>
                      <a:pt x="2403" y="4892"/>
                      <a:pt x="2490" y="4931"/>
                      <a:pt x="2553" y="5010"/>
                    </a:cubicBezTo>
                    <a:cubicBezTo>
                      <a:pt x="2773" y="5230"/>
                      <a:pt x="3057" y="5341"/>
                      <a:pt x="3340" y="5341"/>
                    </a:cubicBezTo>
                    <a:cubicBezTo>
                      <a:pt x="3624" y="5341"/>
                      <a:pt x="3907" y="5230"/>
                      <a:pt x="4128" y="5010"/>
                    </a:cubicBezTo>
                    <a:cubicBezTo>
                      <a:pt x="4207" y="4931"/>
                      <a:pt x="4301" y="4892"/>
                      <a:pt x="4392" y="4892"/>
                    </a:cubicBezTo>
                    <a:close/>
                    <a:moveTo>
                      <a:pt x="3340" y="1"/>
                    </a:moveTo>
                    <a:cubicBezTo>
                      <a:pt x="2710" y="914"/>
                      <a:pt x="1324" y="1513"/>
                      <a:pt x="347" y="1513"/>
                    </a:cubicBezTo>
                    <a:lnTo>
                      <a:pt x="1" y="1513"/>
                    </a:lnTo>
                    <a:lnTo>
                      <a:pt x="1" y="4915"/>
                    </a:lnTo>
                    <a:cubicBezTo>
                      <a:pt x="1" y="6774"/>
                      <a:pt x="1482" y="8286"/>
                      <a:pt x="3340" y="8286"/>
                    </a:cubicBezTo>
                    <a:cubicBezTo>
                      <a:pt x="5199" y="8286"/>
                      <a:pt x="6680" y="6774"/>
                      <a:pt x="6680" y="4915"/>
                    </a:cubicBezTo>
                    <a:lnTo>
                      <a:pt x="6680" y="1513"/>
                    </a:lnTo>
                    <a:lnTo>
                      <a:pt x="6333" y="1513"/>
                    </a:lnTo>
                    <a:cubicBezTo>
                      <a:pt x="6307" y="1514"/>
                      <a:pt x="6281" y="1514"/>
                      <a:pt x="6254" y="1514"/>
                    </a:cubicBezTo>
                    <a:cubicBezTo>
                      <a:pt x="5228" y="1514"/>
                      <a:pt x="3955" y="922"/>
                      <a:pt x="3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>
                <a:off x="-54401725" y="3424175"/>
                <a:ext cx="378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639" extrusionOk="0">
                    <a:moveTo>
                      <a:pt x="0" y="1"/>
                    </a:moveTo>
                    <a:lnTo>
                      <a:pt x="0" y="914"/>
                    </a:lnTo>
                    <a:cubicBezTo>
                      <a:pt x="0" y="1292"/>
                      <a:pt x="315" y="1639"/>
                      <a:pt x="757" y="1639"/>
                    </a:cubicBezTo>
                    <a:cubicBezTo>
                      <a:pt x="1198" y="1639"/>
                      <a:pt x="1513" y="1324"/>
                      <a:pt x="1513" y="91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-54159150" y="3424175"/>
                <a:ext cx="370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639" extrusionOk="0">
                    <a:moveTo>
                      <a:pt x="1" y="1"/>
                    </a:moveTo>
                    <a:lnTo>
                      <a:pt x="1" y="914"/>
                    </a:lnTo>
                    <a:cubicBezTo>
                      <a:pt x="1" y="1292"/>
                      <a:pt x="316" y="1639"/>
                      <a:pt x="757" y="1639"/>
                    </a:cubicBezTo>
                    <a:cubicBezTo>
                      <a:pt x="1167" y="1639"/>
                      <a:pt x="1482" y="1324"/>
                      <a:pt x="1482" y="914"/>
                    </a:cubicBez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7" name="Google Shape;747;p30"/>
            <p:cNvSpPr txBox="1"/>
            <p:nvPr/>
          </p:nvSpPr>
          <p:spPr>
            <a:xfrm>
              <a:off x="3075892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30"/>
            <p:cNvSpPr txBox="1"/>
            <p:nvPr/>
          </p:nvSpPr>
          <p:spPr>
            <a:xfrm>
              <a:off x="3075892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453518" y="2366088"/>
              <a:ext cx="777015" cy="77675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506810" y="2419317"/>
              <a:ext cx="670432" cy="670292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4415838" y="1396214"/>
            <a:ext cx="1766000" cy="3173365"/>
            <a:chOff x="4409488" y="1429014"/>
            <a:chExt cx="1766000" cy="3173365"/>
          </a:xfrm>
        </p:grpSpPr>
        <p:sp>
          <p:nvSpPr>
            <p:cNvPr id="752" name="Google Shape;752;p30"/>
            <p:cNvSpPr/>
            <p:nvPr/>
          </p:nvSpPr>
          <p:spPr>
            <a:xfrm>
              <a:off x="4409488" y="1889450"/>
              <a:ext cx="1766000" cy="1729700"/>
            </a:xfrm>
            <a:custGeom>
              <a:avLst/>
              <a:gdLst/>
              <a:ahLst/>
              <a:cxnLst/>
              <a:rect l="l" t="t" r="r" b="b"/>
              <a:pathLst>
                <a:path w="70640" h="69188" extrusionOk="0">
                  <a:moveTo>
                    <a:pt x="35314" y="1"/>
                  </a:moveTo>
                  <a:cubicBezTo>
                    <a:pt x="33409" y="1"/>
                    <a:pt x="31504" y="727"/>
                    <a:pt x="30052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52" y="67009"/>
                  </a:lnTo>
                  <a:cubicBezTo>
                    <a:pt x="31504" y="68462"/>
                    <a:pt x="33409" y="69188"/>
                    <a:pt x="35314" y="69188"/>
                  </a:cubicBezTo>
                  <a:cubicBezTo>
                    <a:pt x="37219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19" y="1"/>
                    <a:pt x="353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30"/>
            <p:cNvGrpSpPr/>
            <p:nvPr/>
          </p:nvGrpSpPr>
          <p:grpSpPr>
            <a:xfrm>
              <a:off x="5112867" y="1429014"/>
              <a:ext cx="358971" cy="358971"/>
              <a:chOff x="-57173375" y="3198925"/>
              <a:chExt cx="319000" cy="319000"/>
            </a:xfrm>
          </p:grpSpPr>
          <p:sp>
            <p:nvSpPr>
              <p:cNvPr id="754" name="Google Shape;754;p30"/>
              <p:cNvSpPr/>
              <p:nvPr/>
            </p:nvSpPr>
            <p:spPr>
              <a:xfrm>
                <a:off x="-57120600" y="3237525"/>
                <a:ext cx="204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3713" extrusionOk="0">
                    <a:moveTo>
                      <a:pt x="4096" y="0"/>
                    </a:moveTo>
                    <a:cubicBezTo>
                      <a:pt x="1954" y="0"/>
                      <a:pt x="189" y="1607"/>
                      <a:pt x="0" y="3686"/>
                    </a:cubicBezTo>
                    <a:cubicBezTo>
                      <a:pt x="81" y="3690"/>
                      <a:pt x="163" y="3692"/>
                      <a:pt x="245" y="3692"/>
                    </a:cubicBezTo>
                    <a:cubicBezTo>
                      <a:pt x="868" y="3692"/>
                      <a:pt x="1523" y="3579"/>
                      <a:pt x="2080" y="3245"/>
                    </a:cubicBezTo>
                    <a:cubicBezTo>
                      <a:pt x="2111" y="3182"/>
                      <a:pt x="2174" y="3056"/>
                      <a:pt x="2206" y="2993"/>
                    </a:cubicBezTo>
                    <a:cubicBezTo>
                      <a:pt x="2017" y="2615"/>
                      <a:pt x="1954" y="2237"/>
                      <a:pt x="2206" y="1890"/>
                    </a:cubicBezTo>
                    <a:cubicBezTo>
                      <a:pt x="2395" y="1512"/>
                      <a:pt x="2741" y="1323"/>
                      <a:pt x="3151" y="1323"/>
                    </a:cubicBezTo>
                    <a:cubicBezTo>
                      <a:pt x="3340" y="977"/>
                      <a:pt x="3686" y="725"/>
                      <a:pt x="4096" y="725"/>
                    </a:cubicBezTo>
                    <a:cubicBezTo>
                      <a:pt x="4474" y="725"/>
                      <a:pt x="4884" y="977"/>
                      <a:pt x="5041" y="1323"/>
                    </a:cubicBezTo>
                    <a:cubicBezTo>
                      <a:pt x="5419" y="1323"/>
                      <a:pt x="5829" y="1512"/>
                      <a:pt x="6018" y="1890"/>
                    </a:cubicBezTo>
                    <a:cubicBezTo>
                      <a:pt x="6207" y="2237"/>
                      <a:pt x="6207" y="2678"/>
                      <a:pt x="6018" y="2993"/>
                    </a:cubicBezTo>
                    <a:cubicBezTo>
                      <a:pt x="6049" y="3056"/>
                      <a:pt x="6112" y="3182"/>
                      <a:pt x="6144" y="3245"/>
                    </a:cubicBezTo>
                    <a:cubicBezTo>
                      <a:pt x="6654" y="3551"/>
                      <a:pt x="7206" y="3713"/>
                      <a:pt x="7783" y="3713"/>
                    </a:cubicBezTo>
                    <a:cubicBezTo>
                      <a:pt x="7918" y="3713"/>
                      <a:pt x="8054" y="3704"/>
                      <a:pt x="8192" y="3686"/>
                    </a:cubicBezTo>
                    <a:cubicBezTo>
                      <a:pt x="8003" y="1607"/>
                      <a:pt x="6207" y="0"/>
                      <a:pt x="40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-57053650" y="3273750"/>
                <a:ext cx="7010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994" extrusionOk="0">
                    <a:moveTo>
                      <a:pt x="1418" y="1166"/>
                    </a:moveTo>
                    <a:cubicBezTo>
                      <a:pt x="1607" y="1166"/>
                      <a:pt x="1765" y="1323"/>
                      <a:pt x="1765" y="1544"/>
                    </a:cubicBezTo>
                    <a:cubicBezTo>
                      <a:pt x="1765" y="1733"/>
                      <a:pt x="1638" y="1891"/>
                      <a:pt x="1418" y="1891"/>
                    </a:cubicBezTo>
                    <a:cubicBezTo>
                      <a:pt x="1229" y="1891"/>
                      <a:pt x="1071" y="1733"/>
                      <a:pt x="1071" y="1544"/>
                    </a:cubicBezTo>
                    <a:cubicBezTo>
                      <a:pt x="1071" y="1323"/>
                      <a:pt x="1229" y="1166"/>
                      <a:pt x="1418" y="1166"/>
                    </a:cubicBezTo>
                    <a:close/>
                    <a:moveTo>
                      <a:pt x="1418" y="0"/>
                    </a:moveTo>
                    <a:cubicBezTo>
                      <a:pt x="1260" y="0"/>
                      <a:pt x="1103" y="126"/>
                      <a:pt x="1071" y="315"/>
                    </a:cubicBezTo>
                    <a:cubicBezTo>
                      <a:pt x="1019" y="497"/>
                      <a:pt x="860" y="615"/>
                      <a:pt x="664" y="615"/>
                    </a:cubicBezTo>
                    <a:cubicBezTo>
                      <a:pt x="623" y="615"/>
                      <a:pt x="580" y="610"/>
                      <a:pt x="536" y="599"/>
                    </a:cubicBezTo>
                    <a:cubicBezTo>
                      <a:pt x="492" y="573"/>
                      <a:pt x="447" y="561"/>
                      <a:pt x="402" y="561"/>
                    </a:cubicBezTo>
                    <a:cubicBezTo>
                      <a:pt x="284" y="561"/>
                      <a:pt x="172" y="642"/>
                      <a:pt x="126" y="756"/>
                    </a:cubicBezTo>
                    <a:cubicBezTo>
                      <a:pt x="32" y="914"/>
                      <a:pt x="63" y="1103"/>
                      <a:pt x="189" y="1197"/>
                    </a:cubicBezTo>
                    <a:cubicBezTo>
                      <a:pt x="347" y="1387"/>
                      <a:pt x="347" y="1639"/>
                      <a:pt x="189" y="1765"/>
                    </a:cubicBezTo>
                    <a:cubicBezTo>
                      <a:pt x="32" y="1891"/>
                      <a:pt x="0" y="2080"/>
                      <a:pt x="126" y="2237"/>
                    </a:cubicBezTo>
                    <a:cubicBezTo>
                      <a:pt x="175" y="2359"/>
                      <a:pt x="300" y="2406"/>
                      <a:pt x="427" y="2406"/>
                    </a:cubicBezTo>
                    <a:cubicBezTo>
                      <a:pt x="463" y="2406"/>
                      <a:pt x="500" y="2402"/>
                      <a:pt x="536" y="2395"/>
                    </a:cubicBezTo>
                    <a:cubicBezTo>
                      <a:pt x="580" y="2382"/>
                      <a:pt x="624" y="2376"/>
                      <a:pt x="667" y="2376"/>
                    </a:cubicBezTo>
                    <a:cubicBezTo>
                      <a:pt x="840" y="2376"/>
                      <a:pt x="996" y="2477"/>
                      <a:pt x="1071" y="2678"/>
                    </a:cubicBezTo>
                    <a:cubicBezTo>
                      <a:pt x="1103" y="2867"/>
                      <a:pt x="1260" y="2993"/>
                      <a:pt x="1418" y="2993"/>
                    </a:cubicBezTo>
                    <a:cubicBezTo>
                      <a:pt x="1575" y="2993"/>
                      <a:pt x="1733" y="2867"/>
                      <a:pt x="1765" y="2678"/>
                    </a:cubicBezTo>
                    <a:cubicBezTo>
                      <a:pt x="1789" y="2483"/>
                      <a:pt x="1946" y="2363"/>
                      <a:pt x="2118" y="2363"/>
                    </a:cubicBezTo>
                    <a:cubicBezTo>
                      <a:pt x="2168" y="2363"/>
                      <a:pt x="2219" y="2373"/>
                      <a:pt x="2269" y="2395"/>
                    </a:cubicBezTo>
                    <a:cubicBezTo>
                      <a:pt x="2309" y="2411"/>
                      <a:pt x="2354" y="2419"/>
                      <a:pt x="2399" y="2419"/>
                    </a:cubicBezTo>
                    <a:cubicBezTo>
                      <a:pt x="2530" y="2419"/>
                      <a:pt x="2663" y="2354"/>
                      <a:pt x="2710" y="2237"/>
                    </a:cubicBezTo>
                    <a:cubicBezTo>
                      <a:pt x="2804" y="2080"/>
                      <a:pt x="2741" y="1891"/>
                      <a:pt x="2647" y="1765"/>
                    </a:cubicBezTo>
                    <a:cubicBezTo>
                      <a:pt x="2489" y="1607"/>
                      <a:pt x="2489" y="1323"/>
                      <a:pt x="2647" y="1197"/>
                    </a:cubicBezTo>
                    <a:cubicBezTo>
                      <a:pt x="2804" y="1103"/>
                      <a:pt x="2804" y="914"/>
                      <a:pt x="2710" y="756"/>
                    </a:cubicBezTo>
                    <a:cubicBezTo>
                      <a:pt x="2663" y="640"/>
                      <a:pt x="2530" y="575"/>
                      <a:pt x="2399" y="575"/>
                    </a:cubicBezTo>
                    <a:cubicBezTo>
                      <a:pt x="2354" y="575"/>
                      <a:pt x="2309" y="583"/>
                      <a:pt x="2269" y="599"/>
                    </a:cubicBezTo>
                    <a:cubicBezTo>
                      <a:pt x="2235" y="609"/>
                      <a:pt x="2202" y="613"/>
                      <a:pt x="2170" y="613"/>
                    </a:cubicBezTo>
                    <a:cubicBezTo>
                      <a:pt x="1992" y="613"/>
                      <a:pt x="1845" y="475"/>
                      <a:pt x="1765" y="315"/>
                    </a:cubicBezTo>
                    <a:cubicBezTo>
                      <a:pt x="1733" y="126"/>
                      <a:pt x="1575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>
                <a:off x="-57058375" y="3198925"/>
                <a:ext cx="827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1072" extrusionOk="0">
                    <a:moveTo>
                      <a:pt x="1638" y="0"/>
                    </a:moveTo>
                    <a:cubicBezTo>
                      <a:pt x="882" y="0"/>
                      <a:pt x="252" y="441"/>
                      <a:pt x="0" y="1071"/>
                    </a:cubicBezTo>
                    <a:cubicBezTo>
                      <a:pt x="504" y="851"/>
                      <a:pt x="1040" y="756"/>
                      <a:pt x="1638" y="756"/>
                    </a:cubicBezTo>
                    <a:cubicBezTo>
                      <a:pt x="2206" y="756"/>
                      <a:pt x="2773" y="851"/>
                      <a:pt x="3308" y="1071"/>
                    </a:cubicBezTo>
                    <a:cubicBezTo>
                      <a:pt x="2993" y="441"/>
                      <a:pt x="2363" y="0"/>
                      <a:pt x="1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>
                <a:off x="-57173375" y="3338325"/>
                <a:ext cx="319000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7184" extrusionOk="0">
                    <a:moveTo>
                      <a:pt x="4695" y="1198"/>
                    </a:moveTo>
                    <a:cubicBezTo>
                      <a:pt x="4915" y="1198"/>
                      <a:pt x="5073" y="1355"/>
                      <a:pt x="5073" y="1544"/>
                    </a:cubicBezTo>
                    <a:cubicBezTo>
                      <a:pt x="5073" y="1733"/>
                      <a:pt x="4915" y="1891"/>
                      <a:pt x="4695" y="1891"/>
                    </a:cubicBezTo>
                    <a:cubicBezTo>
                      <a:pt x="4506" y="1891"/>
                      <a:pt x="4348" y="1733"/>
                      <a:pt x="4348" y="1544"/>
                    </a:cubicBezTo>
                    <a:cubicBezTo>
                      <a:pt x="4348" y="1355"/>
                      <a:pt x="4506" y="1198"/>
                      <a:pt x="4695" y="1198"/>
                    </a:cubicBezTo>
                    <a:close/>
                    <a:moveTo>
                      <a:pt x="7688" y="1198"/>
                    </a:moveTo>
                    <a:cubicBezTo>
                      <a:pt x="7908" y="1198"/>
                      <a:pt x="8066" y="1355"/>
                      <a:pt x="8066" y="1544"/>
                    </a:cubicBezTo>
                    <a:cubicBezTo>
                      <a:pt x="8066" y="1733"/>
                      <a:pt x="7940" y="1891"/>
                      <a:pt x="7688" y="1891"/>
                    </a:cubicBezTo>
                    <a:cubicBezTo>
                      <a:pt x="7499" y="1891"/>
                      <a:pt x="7341" y="1733"/>
                      <a:pt x="7341" y="1544"/>
                    </a:cubicBezTo>
                    <a:cubicBezTo>
                      <a:pt x="7341" y="1355"/>
                      <a:pt x="7499" y="1198"/>
                      <a:pt x="7688" y="1198"/>
                    </a:cubicBezTo>
                    <a:close/>
                    <a:moveTo>
                      <a:pt x="946" y="2805"/>
                    </a:moveTo>
                    <a:cubicBezTo>
                      <a:pt x="1198" y="3151"/>
                      <a:pt x="1639" y="3403"/>
                      <a:pt x="2111" y="3403"/>
                    </a:cubicBezTo>
                    <a:cubicBezTo>
                      <a:pt x="2111" y="3844"/>
                      <a:pt x="1765" y="4128"/>
                      <a:pt x="1355" y="4128"/>
                    </a:cubicBezTo>
                    <a:cubicBezTo>
                      <a:pt x="977" y="4128"/>
                      <a:pt x="631" y="3781"/>
                      <a:pt x="631" y="3403"/>
                    </a:cubicBezTo>
                    <a:cubicBezTo>
                      <a:pt x="631" y="3151"/>
                      <a:pt x="725" y="2931"/>
                      <a:pt x="946" y="2805"/>
                    </a:cubicBezTo>
                    <a:close/>
                    <a:moveTo>
                      <a:pt x="11531" y="2805"/>
                    </a:moveTo>
                    <a:cubicBezTo>
                      <a:pt x="11720" y="2931"/>
                      <a:pt x="11846" y="3151"/>
                      <a:pt x="11846" y="3403"/>
                    </a:cubicBezTo>
                    <a:cubicBezTo>
                      <a:pt x="11846" y="3844"/>
                      <a:pt x="11531" y="4128"/>
                      <a:pt x="11090" y="4128"/>
                    </a:cubicBezTo>
                    <a:cubicBezTo>
                      <a:pt x="10681" y="4128"/>
                      <a:pt x="10334" y="3781"/>
                      <a:pt x="10334" y="3403"/>
                    </a:cubicBezTo>
                    <a:cubicBezTo>
                      <a:pt x="10807" y="3403"/>
                      <a:pt x="11248" y="3151"/>
                      <a:pt x="11531" y="2805"/>
                    </a:cubicBezTo>
                    <a:close/>
                    <a:moveTo>
                      <a:pt x="7302" y="3718"/>
                    </a:moveTo>
                    <a:cubicBezTo>
                      <a:pt x="7396" y="3718"/>
                      <a:pt x="7483" y="3750"/>
                      <a:pt x="7530" y="3813"/>
                    </a:cubicBezTo>
                    <a:cubicBezTo>
                      <a:pt x="7688" y="3939"/>
                      <a:pt x="7688" y="4191"/>
                      <a:pt x="7530" y="4348"/>
                    </a:cubicBezTo>
                    <a:cubicBezTo>
                      <a:pt x="7184" y="4695"/>
                      <a:pt x="6711" y="4884"/>
                      <a:pt x="6238" y="4884"/>
                    </a:cubicBezTo>
                    <a:cubicBezTo>
                      <a:pt x="5766" y="4884"/>
                      <a:pt x="5262" y="4695"/>
                      <a:pt x="4947" y="4348"/>
                    </a:cubicBezTo>
                    <a:cubicBezTo>
                      <a:pt x="4789" y="4191"/>
                      <a:pt x="4789" y="3939"/>
                      <a:pt x="4947" y="3813"/>
                    </a:cubicBezTo>
                    <a:cubicBezTo>
                      <a:pt x="5026" y="3750"/>
                      <a:pt x="5120" y="3718"/>
                      <a:pt x="5211" y="3718"/>
                    </a:cubicBezTo>
                    <a:cubicBezTo>
                      <a:pt x="5301" y="3718"/>
                      <a:pt x="5388" y="3750"/>
                      <a:pt x="5451" y="3813"/>
                    </a:cubicBezTo>
                    <a:cubicBezTo>
                      <a:pt x="5671" y="4033"/>
                      <a:pt x="5955" y="4144"/>
                      <a:pt x="6238" y="4144"/>
                    </a:cubicBezTo>
                    <a:cubicBezTo>
                      <a:pt x="6522" y="4144"/>
                      <a:pt x="6806" y="4033"/>
                      <a:pt x="7026" y="3813"/>
                    </a:cubicBezTo>
                    <a:cubicBezTo>
                      <a:pt x="7105" y="3750"/>
                      <a:pt x="7207" y="3718"/>
                      <a:pt x="7302" y="3718"/>
                    </a:cubicBezTo>
                    <a:close/>
                    <a:moveTo>
                      <a:pt x="4317" y="1"/>
                    </a:moveTo>
                    <a:cubicBezTo>
                      <a:pt x="3781" y="284"/>
                      <a:pt x="3119" y="410"/>
                      <a:pt x="2552" y="410"/>
                    </a:cubicBezTo>
                    <a:cubicBezTo>
                      <a:pt x="2426" y="410"/>
                      <a:pt x="2300" y="410"/>
                      <a:pt x="2206" y="379"/>
                    </a:cubicBezTo>
                    <a:lnTo>
                      <a:pt x="2206" y="410"/>
                    </a:lnTo>
                    <a:cubicBezTo>
                      <a:pt x="1355" y="410"/>
                      <a:pt x="694" y="1072"/>
                      <a:pt x="694" y="1891"/>
                    </a:cubicBezTo>
                    <a:cubicBezTo>
                      <a:pt x="694" y="1985"/>
                      <a:pt x="694" y="2017"/>
                      <a:pt x="725" y="2112"/>
                    </a:cubicBezTo>
                    <a:cubicBezTo>
                      <a:pt x="253" y="2364"/>
                      <a:pt x="0" y="2836"/>
                      <a:pt x="0" y="3403"/>
                    </a:cubicBezTo>
                    <a:cubicBezTo>
                      <a:pt x="0" y="4222"/>
                      <a:pt x="662" y="4884"/>
                      <a:pt x="1481" y="4884"/>
                    </a:cubicBezTo>
                    <a:cubicBezTo>
                      <a:pt x="1891" y="4884"/>
                      <a:pt x="2237" y="4726"/>
                      <a:pt x="2521" y="4506"/>
                    </a:cubicBezTo>
                    <a:cubicBezTo>
                      <a:pt x="3088" y="6050"/>
                      <a:pt x="4632" y="7184"/>
                      <a:pt x="6364" y="7184"/>
                    </a:cubicBezTo>
                    <a:cubicBezTo>
                      <a:pt x="8097" y="7184"/>
                      <a:pt x="9641" y="6050"/>
                      <a:pt x="10240" y="4506"/>
                    </a:cubicBezTo>
                    <a:cubicBezTo>
                      <a:pt x="10492" y="4726"/>
                      <a:pt x="10870" y="4884"/>
                      <a:pt x="11248" y="4884"/>
                    </a:cubicBezTo>
                    <a:cubicBezTo>
                      <a:pt x="12067" y="4884"/>
                      <a:pt x="12760" y="4222"/>
                      <a:pt x="12760" y="3403"/>
                    </a:cubicBezTo>
                    <a:cubicBezTo>
                      <a:pt x="12571" y="2836"/>
                      <a:pt x="12256" y="2364"/>
                      <a:pt x="11846" y="2112"/>
                    </a:cubicBezTo>
                    <a:lnTo>
                      <a:pt x="11846" y="1891"/>
                    </a:lnTo>
                    <a:cubicBezTo>
                      <a:pt x="11846" y="1072"/>
                      <a:pt x="11153" y="410"/>
                      <a:pt x="10334" y="410"/>
                    </a:cubicBezTo>
                    <a:lnTo>
                      <a:pt x="10334" y="379"/>
                    </a:lnTo>
                    <a:cubicBezTo>
                      <a:pt x="10208" y="379"/>
                      <a:pt x="10114" y="410"/>
                      <a:pt x="9988" y="410"/>
                    </a:cubicBezTo>
                    <a:cubicBezTo>
                      <a:pt x="9357" y="410"/>
                      <a:pt x="8727" y="253"/>
                      <a:pt x="8160" y="1"/>
                    </a:cubicBezTo>
                    <a:lnTo>
                      <a:pt x="8160" y="32"/>
                    </a:lnTo>
                    <a:cubicBezTo>
                      <a:pt x="7971" y="410"/>
                      <a:pt x="7593" y="599"/>
                      <a:pt x="7184" y="599"/>
                    </a:cubicBezTo>
                    <a:cubicBezTo>
                      <a:pt x="6995" y="946"/>
                      <a:pt x="6648" y="1198"/>
                      <a:pt x="6238" y="1198"/>
                    </a:cubicBezTo>
                    <a:cubicBezTo>
                      <a:pt x="5860" y="1198"/>
                      <a:pt x="5451" y="946"/>
                      <a:pt x="5293" y="599"/>
                    </a:cubicBezTo>
                    <a:cubicBezTo>
                      <a:pt x="4852" y="599"/>
                      <a:pt x="4506" y="410"/>
                      <a:pt x="4317" y="32"/>
                    </a:cubicBezTo>
                    <a:lnTo>
                      <a:pt x="4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8" name="Google Shape;758;p30"/>
            <p:cNvSpPr txBox="1"/>
            <p:nvPr/>
          </p:nvSpPr>
          <p:spPr>
            <a:xfrm>
              <a:off x="4516855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0"/>
            <p:cNvSpPr txBox="1"/>
            <p:nvPr/>
          </p:nvSpPr>
          <p:spPr>
            <a:xfrm>
              <a:off x="4516855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913518" y="2366088"/>
              <a:ext cx="777015" cy="77675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66810" y="2419317"/>
              <a:ext cx="670432" cy="670292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2" name="Google Shape;762;p30"/>
          <p:cNvGrpSpPr/>
          <p:nvPr/>
        </p:nvGrpSpPr>
        <p:grpSpPr>
          <a:xfrm>
            <a:off x="5869488" y="1419226"/>
            <a:ext cx="1766000" cy="3150353"/>
            <a:chOff x="5869488" y="1452026"/>
            <a:chExt cx="1766000" cy="3150353"/>
          </a:xfrm>
        </p:grpSpPr>
        <p:sp>
          <p:nvSpPr>
            <p:cNvPr id="763" name="Google Shape;763;p30"/>
            <p:cNvSpPr/>
            <p:nvPr/>
          </p:nvSpPr>
          <p:spPr>
            <a:xfrm>
              <a:off x="5869488" y="1889450"/>
              <a:ext cx="1766000" cy="1729700"/>
            </a:xfrm>
            <a:custGeom>
              <a:avLst/>
              <a:gdLst/>
              <a:ahLst/>
              <a:cxnLst/>
              <a:rect l="l" t="t" r="r" b="b"/>
              <a:pathLst>
                <a:path w="70640" h="69188" extrusionOk="0">
                  <a:moveTo>
                    <a:pt x="35320" y="1"/>
                  </a:moveTo>
                  <a:cubicBezTo>
                    <a:pt x="33418" y="1"/>
                    <a:pt x="31516" y="727"/>
                    <a:pt x="30064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4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" name="Google Shape;764;p30"/>
            <p:cNvGrpSpPr/>
            <p:nvPr/>
          </p:nvGrpSpPr>
          <p:grpSpPr>
            <a:xfrm>
              <a:off x="6574921" y="1452026"/>
              <a:ext cx="358999" cy="335958"/>
              <a:chOff x="-56394425" y="3600600"/>
              <a:chExt cx="319025" cy="298550"/>
            </a:xfrm>
          </p:grpSpPr>
          <p:sp>
            <p:nvSpPr>
              <p:cNvPr id="765" name="Google Shape;765;p30"/>
              <p:cNvSpPr/>
              <p:nvPr/>
            </p:nvSpPr>
            <p:spPr>
              <a:xfrm>
                <a:off x="-56272325" y="386130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1512" y="1"/>
                    </a:moveTo>
                    <a:cubicBezTo>
                      <a:pt x="851" y="1"/>
                      <a:pt x="284" y="442"/>
                      <a:pt x="95" y="1041"/>
                    </a:cubicBezTo>
                    <a:cubicBezTo>
                      <a:pt x="0" y="1261"/>
                      <a:pt x="221" y="1513"/>
                      <a:pt x="441" y="1513"/>
                    </a:cubicBezTo>
                    <a:lnTo>
                      <a:pt x="2584" y="1513"/>
                    </a:lnTo>
                    <a:cubicBezTo>
                      <a:pt x="2804" y="1513"/>
                      <a:pt x="2993" y="1261"/>
                      <a:pt x="2930" y="1041"/>
                    </a:cubicBezTo>
                    <a:cubicBezTo>
                      <a:pt x="2741" y="442"/>
                      <a:pt x="2174" y="1"/>
                      <a:pt x="15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-56297550" y="3600600"/>
                <a:ext cx="126050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868" extrusionOk="0">
                    <a:moveTo>
                      <a:pt x="2521" y="1"/>
                    </a:moveTo>
                    <a:cubicBezTo>
                      <a:pt x="1576" y="1"/>
                      <a:pt x="694" y="316"/>
                      <a:pt x="1" y="851"/>
                    </a:cubicBezTo>
                    <a:lnTo>
                      <a:pt x="2521" y="2868"/>
                    </a:lnTo>
                    <a:lnTo>
                      <a:pt x="5042" y="851"/>
                    </a:lnTo>
                    <a:cubicBezTo>
                      <a:pt x="4317" y="316"/>
                      <a:pt x="3467" y="1"/>
                      <a:pt x="2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-56394425" y="3635275"/>
                <a:ext cx="319025" cy="2339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9357" extrusionOk="0">
                    <a:moveTo>
                      <a:pt x="4884" y="3844"/>
                    </a:moveTo>
                    <a:cubicBezTo>
                      <a:pt x="5105" y="3844"/>
                      <a:pt x="5262" y="4001"/>
                      <a:pt x="5262" y="4190"/>
                    </a:cubicBezTo>
                    <a:cubicBezTo>
                      <a:pt x="5262" y="4411"/>
                      <a:pt x="5105" y="4537"/>
                      <a:pt x="4884" y="4537"/>
                    </a:cubicBezTo>
                    <a:cubicBezTo>
                      <a:pt x="4859" y="4545"/>
                      <a:pt x="4835" y="4549"/>
                      <a:pt x="4811" y="4549"/>
                    </a:cubicBezTo>
                    <a:cubicBezTo>
                      <a:pt x="4656" y="4549"/>
                      <a:pt x="4538" y="4381"/>
                      <a:pt x="4538" y="4190"/>
                    </a:cubicBezTo>
                    <a:cubicBezTo>
                      <a:pt x="4538" y="4001"/>
                      <a:pt x="4695" y="3844"/>
                      <a:pt x="4884" y="3844"/>
                    </a:cubicBezTo>
                    <a:close/>
                    <a:moveTo>
                      <a:pt x="7877" y="3875"/>
                    </a:moveTo>
                    <a:cubicBezTo>
                      <a:pt x="8098" y="3875"/>
                      <a:pt x="8255" y="4033"/>
                      <a:pt x="8255" y="4253"/>
                    </a:cubicBezTo>
                    <a:cubicBezTo>
                      <a:pt x="8287" y="4411"/>
                      <a:pt x="8098" y="4600"/>
                      <a:pt x="7877" y="4600"/>
                    </a:cubicBezTo>
                    <a:cubicBezTo>
                      <a:pt x="7688" y="4600"/>
                      <a:pt x="7531" y="4442"/>
                      <a:pt x="7531" y="4253"/>
                    </a:cubicBezTo>
                    <a:cubicBezTo>
                      <a:pt x="7531" y="4033"/>
                      <a:pt x="7688" y="3875"/>
                      <a:pt x="7877" y="3875"/>
                    </a:cubicBezTo>
                    <a:close/>
                    <a:moveTo>
                      <a:pt x="1072" y="4757"/>
                    </a:moveTo>
                    <a:cubicBezTo>
                      <a:pt x="1356" y="5104"/>
                      <a:pt x="1797" y="5356"/>
                      <a:pt x="2301" y="5356"/>
                    </a:cubicBezTo>
                    <a:cubicBezTo>
                      <a:pt x="2301" y="5734"/>
                      <a:pt x="1954" y="6080"/>
                      <a:pt x="1513" y="6080"/>
                    </a:cubicBezTo>
                    <a:cubicBezTo>
                      <a:pt x="1104" y="6080"/>
                      <a:pt x="757" y="5734"/>
                      <a:pt x="757" y="5356"/>
                    </a:cubicBezTo>
                    <a:cubicBezTo>
                      <a:pt x="757" y="5104"/>
                      <a:pt x="883" y="4883"/>
                      <a:pt x="1072" y="4757"/>
                    </a:cubicBezTo>
                    <a:close/>
                    <a:moveTo>
                      <a:pt x="11721" y="4757"/>
                    </a:moveTo>
                    <a:cubicBezTo>
                      <a:pt x="11910" y="4883"/>
                      <a:pt x="12036" y="5104"/>
                      <a:pt x="12036" y="5356"/>
                    </a:cubicBezTo>
                    <a:cubicBezTo>
                      <a:pt x="12036" y="5734"/>
                      <a:pt x="11658" y="6080"/>
                      <a:pt x="11280" y="6080"/>
                    </a:cubicBezTo>
                    <a:cubicBezTo>
                      <a:pt x="10870" y="6080"/>
                      <a:pt x="10492" y="5734"/>
                      <a:pt x="10492" y="5356"/>
                    </a:cubicBezTo>
                    <a:cubicBezTo>
                      <a:pt x="10965" y="5356"/>
                      <a:pt x="11437" y="5104"/>
                      <a:pt x="11721" y="4757"/>
                    </a:cubicBezTo>
                    <a:close/>
                    <a:moveTo>
                      <a:pt x="7448" y="6403"/>
                    </a:moveTo>
                    <a:cubicBezTo>
                      <a:pt x="7538" y="6403"/>
                      <a:pt x="7625" y="6443"/>
                      <a:pt x="7688" y="6521"/>
                    </a:cubicBezTo>
                    <a:cubicBezTo>
                      <a:pt x="7846" y="6648"/>
                      <a:pt x="7846" y="6868"/>
                      <a:pt x="7720" y="7026"/>
                    </a:cubicBezTo>
                    <a:cubicBezTo>
                      <a:pt x="7373" y="7372"/>
                      <a:pt x="6900" y="7593"/>
                      <a:pt x="6428" y="7593"/>
                    </a:cubicBezTo>
                    <a:cubicBezTo>
                      <a:pt x="5924" y="7593"/>
                      <a:pt x="5451" y="7372"/>
                      <a:pt x="5105" y="7026"/>
                    </a:cubicBezTo>
                    <a:cubicBezTo>
                      <a:pt x="4947" y="6868"/>
                      <a:pt x="4947" y="6648"/>
                      <a:pt x="5105" y="6521"/>
                    </a:cubicBezTo>
                    <a:cubicBezTo>
                      <a:pt x="5183" y="6443"/>
                      <a:pt x="5278" y="6403"/>
                      <a:pt x="5369" y="6403"/>
                    </a:cubicBezTo>
                    <a:cubicBezTo>
                      <a:pt x="5459" y="6403"/>
                      <a:pt x="5546" y="6443"/>
                      <a:pt x="5609" y="6521"/>
                    </a:cubicBezTo>
                    <a:cubicBezTo>
                      <a:pt x="5829" y="6742"/>
                      <a:pt x="6113" y="6852"/>
                      <a:pt x="6396" y="6852"/>
                    </a:cubicBezTo>
                    <a:cubicBezTo>
                      <a:pt x="6680" y="6852"/>
                      <a:pt x="6963" y="6742"/>
                      <a:pt x="7184" y="6521"/>
                    </a:cubicBezTo>
                    <a:cubicBezTo>
                      <a:pt x="7263" y="6443"/>
                      <a:pt x="7357" y="6403"/>
                      <a:pt x="7448" y="6403"/>
                    </a:cubicBezTo>
                    <a:close/>
                    <a:moveTo>
                      <a:pt x="3277" y="0"/>
                    </a:moveTo>
                    <a:cubicBezTo>
                      <a:pt x="2742" y="630"/>
                      <a:pt x="2364" y="1449"/>
                      <a:pt x="2301" y="2363"/>
                    </a:cubicBezTo>
                    <a:lnTo>
                      <a:pt x="2269" y="2363"/>
                    </a:lnTo>
                    <a:cubicBezTo>
                      <a:pt x="1419" y="2363"/>
                      <a:pt x="725" y="3024"/>
                      <a:pt x="725" y="3844"/>
                    </a:cubicBezTo>
                    <a:cubicBezTo>
                      <a:pt x="725" y="3938"/>
                      <a:pt x="725" y="3970"/>
                      <a:pt x="757" y="4033"/>
                    </a:cubicBezTo>
                    <a:cubicBezTo>
                      <a:pt x="284" y="4316"/>
                      <a:pt x="1" y="4789"/>
                      <a:pt x="1" y="5356"/>
                    </a:cubicBezTo>
                    <a:cubicBezTo>
                      <a:pt x="1" y="6175"/>
                      <a:pt x="694" y="6837"/>
                      <a:pt x="1513" y="6837"/>
                    </a:cubicBezTo>
                    <a:cubicBezTo>
                      <a:pt x="1828" y="6837"/>
                      <a:pt x="2143" y="6774"/>
                      <a:pt x="2364" y="6553"/>
                    </a:cubicBezTo>
                    <a:cubicBezTo>
                      <a:pt x="2616" y="7750"/>
                      <a:pt x="3403" y="8821"/>
                      <a:pt x="4506" y="9357"/>
                    </a:cubicBezTo>
                    <a:cubicBezTo>
                      <a:pt x="4884" y="8727"/>
                      <a:pt x="5609" y="8349"/>
                      <a:pt x="6396" y="8349"/>
                    </a:cubicBezTo>
                    <a:cubicBezTo>
                      <a:pt x="7184" y="8349"/>
                      <a:pt x="7877" y="8727"/>
                      <a:pt x="8287" y="9357"/>
                    </a:cubicBezTo>
                    <a:cubicBezTo>
                      <a:pt x="9389" y="8821"/>
                      <a:pt x="10145" y="7782"/>
                      <a:pt x="10398" y="6553"/>
                    </a:cubicBezTo>
                    <a:cubicBezTo>
                      <a:pt x="10650" y="6711"/>
                      <a:pt x="10965" y="6837"/>
                      <a:pt x="11280" y="6837"/>
                    </a:cubicBezTo>
                    <a:cubicBezTo>
                      <a:pt x="12099" y="6837"/>
                      <a:pt x="12760" y="6175"/>
                      <a:pt x="12760" y="5356"/>
                    </a:cubicBezTo>
                    <a:cubicBezTo>
                      <a:pt x="12760" y="4789"/>
                      <a:pt x="12445" y="4285"/>
                      <a:pt x="11973" y="4033"/>
                    </a:cubicBezTo>
                    <a:lnTo>
                      <a:pt x="11973" y="3844"/>
                    </a:lnTo>
                    <a:cubicBezTo>
                      <a:pt x="11973" y="3024"/>
                      <a:pt x="11280" y="2363"/>
                      <a:pt x="10461" y="2363"/>
                    </a:cubicBezTo>
                    <a:lnTo>
                      <a:pt x="10398" y="2363"/>
                    </a:lnTo>
                    <a:cubicBezTo>
                      <a:pt x="10335" y="1449"/>
                      <a:pt x="9988" y="662"/>
                      <a:pt x="9421" y="0"/>
                    </a:cubicBezTo>
                    <a:lnTo>
                      <a:pt x="6585" y="2268"/>
                    </a:lnTo>
                    <a:cubicBezTo>
                      <a:pt x="6522" y="2300"/>
                      <a:pt x="6428" y="2363"/>
                      <a:pt x="6365" y="2363"/>
                    </a:cubicBezTo>
                    <a:cubicBezTo>
                      <a:pt x="6270" y="2363"/>
                      <a:pt x="6207" y="2300"/>
                      <a:pt x="6113" y="2268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0"/>
            <p:cNvSpPr txBox="1"/>
            <p:nvPr/>
          </p:nvSpPr>
          <p:spPr>
            <a:xfrm>
              <a:off x="5978767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0"/>
            <p:cNvSpPr txBox="1"/>
            <p:nvPr/>
          </p:nvSpPr>
          <p:spPr>
            <a:xfrm>
              <a:off x="5978767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354468" y="2366088"/>
              <a:ext cx="777015" cy="776751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407760" y="2419317"/>
              <a:ext cx="670432" cy="670292"/>
            </a:xfrm>
            <a:custGeom>
              <a:avLst/>
              <a:gdLst/>
              <a:ahLst/>
              <a:cxnLst/>
              <a:rect l="l" t="t" r="r" b="b"/>
              <a:pathLst>
                <a:path w="35351" h="35339" extrusionOk="0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72" name="Google Shape;772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2779875" y="2682350"/>
            <a:ext cx="668304" cy="108075"/>
          </a:xfrm>
          <a:custGeom>
            <a:avLst/>
            <a:gdLst/>
            <a:ahLst/>
            <a:cxnLst/>
            <a:rect l="l" t="t" r="r" b="b"/>
            <a:pathLst>
              <a:path w="175178" h="4323" extrusionOk="0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4223850" y="2682350"/>
            <a:ext cx="695895" cy="108075"/>
          </a:xfrm>
          <a:custGeom>
            <a:avLst/>
            <a:gdLst/>
            <a:ahLst/>
            <a:cxnLst/>
            <a:rect l="l" t="t" r="r" b="b"/>
            <a:pathLst>
              <a:path w="175178" h="4323" extrusionOk="0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5695900" y="2682350"/>
            <a:ext cx="660859" cy="108075"/>
          </a:xfrm>
          <a:custGeom>
            <a:avLst/>
            <a:gdLst/>
            <a:ahLst/>
            <a:cxnLst/>
            <a:rect l="l" t="t" r="r" b="b"/>
            <a:pathLst>
              <a:path w="175178" h="4323" extrusionOk="0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1"/>
          <p:cNvGrpSpPr/>
          <p:nvPr/>
        </p:nvGrpSpPr>
        <p:grpSpPr>
          <a:xfrm>
            <a:off x="2036667" y="2565164"/>
            <a:ext cx="1613327" cy="1489825"/>
            <a:chOff x="2036428" y="2565164"/>
            <a:chExt cx="1613327" cy="1489825"/>
          </a:xfrm>
        </p:grpSpPr>
        <p:sp>
          <p:nvSpPr>
            <p:cNvPr id="781" name="Google Shape;781;p31"/>
            <p:cNvSpPr/>
            <p:nvPr/>
          </p:nvSpPr>
          <p:spPr>
            <a:xfrm>
              <a:off x="2036428" y="2565164"/>
              <a:ext cx="1613327" cy="1489825"/>
            </a:xfrm>
            <a:custGeom>
              <a:avLst/>
              <a:gdLst/>
              <a:ahLst/>
              <a:cxnLst/>
              <a:rect l="l" t="t" r="r" b="b"/>
              <a:pathLst>
                <a:path w="69510" h="64182" extrusionOk="0">
                  <a:moveTo>
                    <a:pt x="34755" y="1"/>
                  </a:moveTo>
                  <a:lnTo>
                    <a:pt x="0" y="34755"/>
                  </a:lnTo>
                  <a:lnTo>
                    <a:pt x="25670" y="60413"/>
                  </a:lnTo>
                  <a:cubicBezTo>
                    <a:pt x="28183" y="62925"/>
                    <a:pt x="31472" y="64181"/>
                    <a:pt x="34761" y="64181"/>
                  </a:cubicBezTo>
                  <a:cubicBezTo>
                    <a:pt x="38050" y="64181"/>
                    <a:pt x="41339" y="62925"/>
                    <a:pt x="43851" y="60413"/>
                  </a:cubicBezTo>
                  <a:lnTo>
                    <a:pt x="69509" y="34755"/>
                  </a:lnTo>
                  <a:lnTo>
                    <a:pt x="34755" y="1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759628" y="3591064"/>
              <a:ext cx="217779" cy="217524"/>
            </a:xfrm>
            <a:custGeom>
              <a:avLst/>
              <a:gdLst/>
              <a:ahLst/>
              <a:cxnLst/>
              <a:rect l="l" t="t" r="r" b="b"/>
              <a:pathLst>
                <a:path w="9383" h="9371" extrusionOk="0">
                  <a:moveTo>
                    <a:pt x="2774" y="4180"/>
                  </a:moveTo>
                  <a:cubicBezTo>
                    <a:pt x="3024" y="4180"/>
                    <a:pt x="3215" y="4370"/>
                    <a:pt x="3215" y="4608"/>
                  </a:cubicBezTo>
                  <a:cubicBezTo>
                    <a:pt x="3215" y="4858"/>
                    <a:pt x="3024" y="5049"/>
                    <a:pt x="2774" y="5049"/>
                  </a:cubicBezTo>
                  <a:cubicBezTo>
                    <a:pt x="2536" y="5049"/>
                    <a:pt x="2334" y="4858"/>
                    <a:pt x="2334" y="4608"/>
                  </a:cubicBezTo>
                  <a:cubicBezTo>
                    <a:pt x="2334" y="4370"/>
                    <a:pt x="2536" y="4180"/>
                    <a:pt x="2774" y="4180"/>
                  </a:cubicBezTo>
                  <a:close/>
                  <a:moveTo>
                    <a:pt x="4703" y="4180"/>
                  </a:moveTo>
                  <a:cubicBezTo>
                    <a:pt x="4953" y="4180"/>
                    <a:pt x="5144" y="4370"/>
                    <a:pt x="5144" y="4608"/>
                  </a:cubicBezTo>
                  <a:cubicBezTo>
                    <a:pt x="5144" y="4858"/>
                    <a:pt x="4953" y="5049"/>
                    <a:pt x="4703" y="5049"/>
                  </a:cubicBezTo>
                  <a:cubicBezTo>
                    <a:pt x="4465" y="5049"/>
                    <a:pt x="4263" y="4858"/>
                    <a:pt x="4263" y="4608"/>
                  </a:cubicBezTo>
                  <a:cubicBezTo>
                    <a:pt x="4263" y="4370"/>
                    <a:pt x="4465" y="4180"/>
                    <a:pt x="4703" y="4180"/>
                  </a:cubicBezTo>
                  <a:close/>
                  <a:moveTo>
                    <a:pt x="6691" y="4180"/>
                  </a:moveTo>
                  <a:cubicBezTo>
                    <a:pt x="6941" y="4180"/>
                    <a:pt x="7132" y="4370"/>
                    <a:pt x="7132" y="4608"/>
                  </a:cubicBezTo>
                  <a:cubicBezTo>
                    <a:pt x="7132" y="4858"/>
                    <a:pt x="6941" y="5049"/>
                    <a:pt x="6691" y="5049"/>
                  </a:cubicBezTo>
                  <a:cubicBezTo>
                    <a:pt x="6453" y="5049"/>
                    <a:pt x="6251" y="4858"/>
                    <a:pt x="6251" y="4608"/>
                  </a:cubicBezTo>
                  <a:cubicBezTo>
                    <a:pt x="6251" y="4370"/>
                    <a:pt x="6453" y="4180"/>
                    <a:pt x="6691" y="4180"/>
                  </a:cubicBezTo>
                  <a:close/>
                  <a:moveTo>
                    <a:pt x="4691" y="1"/>
                  </a:moveTo>
                  <a:cubicBezTo>
                    <a:pt x="2108" y="1"/>
                    <a:pt x="0" y="2096"/>
                    <a:pt x="0" y="4692"/>
                  </a:cubicBezTo>
                  <a:cubicBezTo>
                    <a:pt x="0" y="5894"/>
                    <a:pt x="464" y="7002"/>
                    <a:pt x="1215" y="7835"/>
                  </a:cubicBezTo>
                  <a:lnTo>
                    <a:pt x="310" y="9252"/>
                  </a:lnTo>
                  <a:lnTo>
                    <a:pt x="2179" y="8645"/>
                  </a:lnTo>
                  <a:cubicBezTo>
                    <a:pt x="2905" y="9109"/>
                    <a:pt x="3763" y="9371"/>
                    <a:pt x="4691" y="9371"/>
                  </a:cubicBezTo>
                  <a:cubicBezTo>
                    <a:pt x="7287" y="9371"/>
                    <a:pt x="9382" y="7275"/>
                    <a:pt x="9382" y="4692"/>
                  </a:cubicBezTo>
                  <a:cubicBezTo>
                    <a:pt x="9382" y="2096"/>
                    <a:pt x="7287" y="1"/>
                    <a:pt x="4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2843068" y="1758437"/>
            <a:ext cx="1519095" cy="1613501"/>
            <a:chOff x="2843068" y="1758437"/>
            <a:chExt cx="1519095" cy="1613501"/>
          </a:xfrm>
        </p:grpSpPr>
        <p:sp>
          <p:nvSpPr>
            <p:cNvPr id="784" name="Google Shape;784;p31"/>
            <p:cNvSpPr/>
            <p:nvPr/>
          </p:nvSpPr>
          <p:spPr>
            <a:xfrm>
              <a:off x="2843068" y="1758437"/>
              <a:ext cx="1519095" cy="1613501"/>
            </a:xfrm>
            <a:custGeom>
              <a:avLst/>
              <a:gdLst/>
              <a:ahLst/>
              <a:cxnLst/>
              <a:rect l="l" t="t" r="r" b="b"/>
              <a:pathLst>
                <a:path w="65450" h="69510" extrusionOk="0">
                  <a:moveTo>
                    <a:pt x="34755" y="1"/>
                  </a:moveTo>
                  <a:lnTo>
                    <a:pt x="1" y="34755"/>
                  </a:lnTo>
                  <a:lnTo>
                    <a:pt x="34755" y="69509"/>
                  </a:lnTo>
                  <a:lnTo>
                    <a:pt x="60425" y="43839"/>
                  </a:lnTo>
                  <a:cubicBezTo>
                    <a:pt x="65449" y="38827"/>
                    <a:pt x="65449" y="30683"/>
                    <a:pt x="60425" y="25658"/>
                  </a:cubicBezTo>
                  <a:lnTo>
                    <a:pt x="34755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866931" y="2455184"/>
              <a:ext cx="236022" cy="235769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4" y="2965"/>
                  </a:moveTo>
                  <a:cubicBezTo>
                    <a:pt x="6251" y="2965"/>
                    <a:pt x="7192" y="3917"/>
                    <a:pt x="7192" y="5084"/>
                  </a:cubicBezTo>
                  <a:cubicBezTo>
                    <a:pt x="7192" y="6251"/>
                    <a:pt x="6251" y="7191"/>
                    <a:pt x="5084" y="7191"/>
                  </a:cubicBezTo>
                  <a:cubicBezTo>
                    <a:pt x="3918" y="7191"/>
                    <a:pt x="2965" y="6251"/>
                    <a:pt x="2965" y="5084"/>
                  </a:cubicBezTo>
                  <a:cubicBezTo>
                    <a:pt x="2965" y="3917"/>
                    <a:pt x="3918" y="2965"/>
                    <a:pt x="5084" y="2965"/>
                  </a:cubicBezTo>
                  <a:close/>
                  <a:moveTo>
                    <a:pt x="4656" y="0"/>
                  </a:moveTo>
                  <a:cubicBezTo>
                    <a:pt x="4537" y="0"/>
                    <a:pt x="4442" y="83"/>
                    <a:pt x="4406" y="203"/>
                  </a:cubicBezTo>
                  <a:lnTo>
                    <a:pt x="4084" y="1346"/>
                  </a:lnTo>
                  <a:cubicBezTo>
                    <a:pt x="3751" y="1441"/>
                    <a:pt x="3441" y="1572"/>
                    <a:pt x="3156" y="1738"/>
                  </a:cubicBezTo>
                  <a:lnTo>
                    <a:pt x="2108" y="1143"/>
                  </a:lnTo>
                  <a:cubicBezTo>
                    <a:pt x="2067" y="1121"/>
                    <a:pt x="2025" y="1110"/>
                    <a:pt x="1983" y="1110"/>
                  </a:cubicBezTo>
                  <a:cubicBezTo>
                    <a:pt x="1914" y="1110"/>
                    <a:pt x="1846" y="1139"/>
                    <a:pt x="1786" y="1191"/>
                  </a:cubicBezTo>
                  <a:lnTo>
                    <a:pt x="1191" y="1786"/>
                  </a:lnTo>
                  <a:cubicBezTo>
                    <a:pt x="1108" y="1869"/>
                    <a:pt x="1096" y="2000"/>
                    <a:pt x="1155" y="2108"/>
                  </a:cubicBezTo>
                  <a:lnTo>
                    <a:pt x="1739" y="3155"/>
                  </a:lnTo>
                  <a:cubicBezTo>
                    <a:pt x="1572" y="3441"/>
                    <a:pt x="1441" y="3751"/>
                    <a:pt x="1358" y="4072"/>
                  </a:cubicBezTo>
                  <a:lnTo>
                    <a:pt x="203" y="4405"/>
                  </a:lnTo>
                  <a:cubicBezTo>
                    <a:pt x="84" y="4429"/>
                    <a:pt x="0" y="4536"/>
                    <a:pt x="0" y="4655"/>
                  </a:cubicBezTo>
                  <a:lnTo>
                    <a:pt x="0" y="5501"/>
                  </a:lnTo>
                  <a:cubicBezTo>
                    <a:pt x="0" y="5620"/>
                    <a:pt x="84" y="5727"/>
                    <a:pt x="203" y="5763"/>
                  </a:cubicBezTo>
                  <a:lnTo>
                    <a:pt x="1358" y="6084"/>
                  </a:lnTo>
                  <a:cubicBezTo>
                    <a:pt x="1441" y="6406"/>
                    <a:pt x="1572" y="6727"/>
                    <a:pt x="1739" y="7001"/>
                  </a:cubicBezTo>
                  <a:lnTo>
                    <a:pt x="1155" y="8049"/>
                  </a:lnTo>
                  <a:cubicBezTo>
                    <a:pt x="1096" y="8156"/>
                    <a:pt x="1108" y="8287"/>
                    <a:pt x="1191" y="8370"/>
                  </a:cubicBezTo>
                  <a:lnTo>
                    <a:pt x="1786" y="8966"/>
                  </a:lnTo>
                  <a:cubicBezTo>
                    <a:pt x="1843" y="9022"/>
                    <a:pt x="1909" y="9050"/>
                    <a:pt x="1975" y="9050"/>
                  </a:cubicBezTo>
                  <a:cubicBezTo>
                    <a:pt x="2020" y="9050"/>
                    <a:pt x="2065" y="9037"/>
                    <a:pt x="2108" y="9013"/>
                  </a:cubicBezTo>
                  <a:lnTo>
                    <a:pt x="3156" y="8430"/>
                  </a:lnTo>
                  <a:cubicBezTo>
                    <a:pt x="3441" y="8596"/>
                    <a:pt x="3751" y="8715"/>
                    <a:pt x="4084" y="8811"/>
                  </a:cubicBezTo>
                  <a:lnTo>
                    <a:pt x="4406" y="9966"/>
                  </a:lnTo>
                  <a:cubicBezTo>
                    <a:pt x="4442" y="10085"/>
                    <a:pt x="4537" y="10156"/>
                    <a:pt x="4656" y="10156"/>
                  </a:cubicBezTo>
                  <a:lnTo>
                    <a:pt x="5513" y="10156"/>
                  </a:lnTo>
                  <a:cubicBezTo>
                    <a:pt x="5632" y="10156"/>
                    <a:pt x="5739" y="10085"/>
                    <a:pt x="5763" y="9966"/>
                  </a:cubicBezTo>
                  <a:lnTo>
                    <a:pt x="6085" y="8811"/>
                  </a:lnTo>
                  <a:cubicBezTo>
                    <a:pt x="6418" y="8715"/>
                    <a:pt x="6728" y="8596"/>
                    <a:pt x="7013" y="8430"/>
                  </a:cubicBezTo>
                  <a:lnTo>
                    <a:pt x="8061" y="9013"/>
                  </a:lnTo>
                  <a:cubicBezTo>
                    <a:pt x="8104" y="9037"/>
                    <a:pt x="8149" y="9050"/>
                    <a:pt x="8194" y="9050"/>
                  </a:cubicBezTo>
                  <a:cubicBezTo>
                    <a:pt x="8260" y="9050"/>
                    <a:pt x="8326" y="9022"/>
                    <a:pt x="8382" y="8966"/>
                  </a:cubicBezTo>
                  <a:lnTo>
                    <a:pt x="8978" y="8370"/>
                  </a:lnTo>
                  <a:cubicBezTo>
                    <a:pt x="9061" y="8287"/>
                    <a:pt x="9073" y="8156"/>
                    <a:pt x="9014" y="8049"/>
                  </a:cubicBezTo>
                  <a:lnTo>
                    <a:pt x="8430" y="7001"/>
                  </a:lnTo>
                  <a:cubicBezTo>
                    <a:pt x="8597" y="6727"/>
                    <a:pt x="8728" y="6418"/>
                    <a:pt x="8811" y="6084"/>
                  </a:cubicBezTo>
                  <a:lnTo>
                    <a:pt x="9966" y="5763"/>
                  </a:lnTo>
                  <a:cubicBezTo>
                    <a:pt x="10085" y="5727"/>
                    <a:pt x="10168" y="5620"/>
                    <a:pt x="10168" y="5501"/>
                  </a:cubicBezTo>
                  <a:lnTo>
                    <a:pt x="10168" y="4655"/>
                  </a:lnTo>
                  <a:cubicBezTo>
                    <a:pt x="10168" y="4536"/>
                    <a:pt x="10085" y="4429"/>
                    <a:pt x="9966" y="4405"/>
                  </a:cubicBezTo>
                  <a:lnTo>
                    <a:pt x="8811" y="4072"/>
                  </a:lnTo>
                  <a:cubicBezTo>
                    <a:pt x="8728" y="3751"/>
                    <a:pt x="8597" y="3441"/>
                    <a:pt x="8430" y="3155"/>
                  </a:cubicBezTo>
                  <a:lnTo>
                    <a:pt x="9014" y="2108"/>
                  </a:lnTo>
                  <a:cubicBezTo>
                    <a:pt x="9073" y="2000"/>
                    <a:pt x="9061" y="1869"/>
                    <a:pt x="8978" y="1786"/>
                  </a:cubicBezTo>
                  <a:lnTo>
                    <a:pt x="8382" y="1191"/>
                  </a:lnTo>
                  <a:cubicBezTo>
                    <a:pt x="8323" y="1139"/>
                    <a:pt x="8255" y="1110"/>
                    <a:pt x="8186" y="1110"/>
                  </a:cubicBezTo>
                  <a:cubicBezTo>
                    <a:pt x="8144" y="1110"/>
                    <a:pt x="8101" y="1121"/>
                    <a:pt x="8061" y="1143"/>
                  </a:cubicBezTo>
                  <a:lnTo>
                    <a:pt x="7013" y="1738"/>
                  </a:lnTo>
                  <a:cubicBezTo>
                    <a:pt x="6728" y="1572"/>
                    <a:pt x="6418" y="1441"/>
                    <a:pt x="6085" y="1346"/>
                  </a:cubicBezTo>
                  <a:lnTo>
                    <a:pt x="5763" y="203"/>
                  </a:lnTo>
                  <a:cubicBezTo>
                    <a:pt x="5727" y="83"/>
                    <a:pt x="5632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31"/>
          <p:cNvSpPr/>
          <p:nvPr/>
        </p:nvSpPr>
        <p:spPr>
          <a:xfrm>
            <a:off x="3133797" y="2910357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03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87" name="Google Shape;787;p31"/>
          <p:cNvGrpSpPr/>
          <p:nvPr/>
        </p:nvGrpSpPr>
        <p:grpSpPr>
          <a:xfrm>
            <a:off x="2036679" y="1075317"/>
            <a:ext cx="1613304" cy="1489871"/>
            <a:chOff x="2060752" y="1075317"/>
            <a:chExt cx="1613304" cy="1489871"/>
          </a:xfrm>
        </p:grpSpPr>
        <p:sp>
          <p:nvSpPr>
            <p:cNvPr id="788" name="Google Shape;788;p31"/>
            <p:cNvSpPr/>
            <p:nvPr/>
          </p:nvSpPr>
          <p:spPr>
            <a:xfrm>
              <a:off x="2060752" y="1075317"/>
              <a:ext cx="1613304" cy="1489871"/>
            </a:xfrm>
            <a:custGeom>
              <a:avLst/>
              <a:gdLst/>
              <a:ahLst/>
              <a:cxnLst/>
              <a:rect l="l" t="t" r="r" b="b"/>
              <a:pathLst>
                <a:path w="69509" h="64184" extrusionOk="0">
                  <a:moveTo>
                    <a:pt x="34755" y="0"/>
                  </a:moveTo>
                  <a:cubicBezTo>
                    <a:pt x="31465" y="0"/>
                    <a:pt x="28176" y="1253"/>
                    <a:pt x="25670" y="3760"/>
                  </a:cubicBezTo>
                  <a:lnTo>
                    <a:pt x="0" y="29430"/>
                  </a:lnTo>
                  <a:lnTo>
                    <a:pt x="34755" y="64184"/>
                  </a:lnTo>
                  <a:lnTo>
                    <a:pt x="69509" y="29430"/>
                  </a:lnTo>
                  <a:lnTo>
                    <a:pt x="43839" y="3760"/>
                  </a:lnTo>
                  <a:cubicBezTo>
                    <a:pt x="41333" y="1253"/>
                    <a:pt x="38044" y="0"/>
                    <a:pt x="34755" y="0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89" name="Google Shape;789;p31"/>
            <p:cNvGrpSpPr/>
            <p:nvPr/>
          </p:nvGrpSpPr>
          <p:grpSpPr>
            <a:xfrm>
              <a:off x="2747745" y="1265380"/>
              <a:ext cx="240154" cy="240482"/>
              <a:chOff x="6391700" y="1164663"/>
              <a:chExt cx="258675" cy="259000"/>
            </a:xfrm>
          </p:grpSpPr>
          <p:sp>
            <p:nvSpPr>
              <p:cNvPr id="790" name="Google Shape;790;p31"/>
              <p:cNvSpPr/>
              <p:nvPr/>
            </p:nvSpPr>
            <p:spPr>
              <a:xfrm>
                <a:off x="6490800" y="1223613"/>
                <a:ext cx="5957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5501" extrusionOk="0">
                    <a:moveTo>
                      <a:pt x="894" y="0"/>
                    </a:moveTo>
                    <a:lnTo>
                      <a:pt x="894" y="381"/>
                    </a:lnTo>
                    <a:cubicBezTo>
                      <a:pt x="299" y="500"/>
                      <a:pt x="96" y="917"/>
                      <a:pt x="96" y="1572"/>
                    </a:cubicBezTo>
                    <a:cubicBezTo>
                      <a:pt x="96" y="2965"/>
                      <a:pt x="1584" y="3013"/>
                      <a:pt x="1584" y="4013"/>
                    </a:cubicBezTo>
                    <a:cubicBezTo>
                      <a:pt x="1584" y="4358"/>
                      <a:pt x="1406" y="4477"/>
                      <a:pt x="1168" y="4477"/>
                    </a:cubicBezTo>
                    <a:cubicBezTo>
                      <a:pt x="918" y="4477"/>
                      <a:pt x="751" y="4358"/>
                      <a:pt x="751" y="4013"/>
                    </a:cubicBezTo>
                    <a:lnTo>
                      <a:pt x="751" y="3572"/>
                    </a:lnTo>
                    <a:lnTo>
                      <a:pt x="1" y="3572"/>
                    </a:lnTo>
                    <a:lnTo>
                      <a:pt x="1" y="3953"/>
                    </a:lnTo>
                    <a:cubicBezTo>
                      <a:pt x="1" y="4620"/>
                      <a:pt x="299" y="5037"/>
                      <a:pt x="894" y="5156"/>
                    </a:cubicBezTo>
                    <a:lnTo>
                      <a:pt x="894" y="5501"/>
                    </a:lnTo>
                    <a:lnTo>
                      <a:pt x="1489" y="5501"/>
                    </a:lnTo>
                    <a:lnTo>
                      <a:pt x="1489" y="5156"/>
                    </a:lnTo>
                    <a:cubicBezTo>
                      <a:pt x="2085" y="5037"/>
                      <a:pt x="2335" y="4620"/>
                      <a:pt x="2335" y="3953"/>
                    </a:cubicBezTo>
                    <a:cubicBezTo>
                      <a:pt x="2335" y="2572"/>
                      <a:pt x="858" y="2524"/>
                      <a:pt x="858" y="1524"/>
                    </a:cubicBezTo>
                    <a:cubicBezTo>
                      <a:pt x="858" y="1179"/>
                      <a:pt x="1001" y="1048"/>
                      <a:pt x="1251" y="1048"/>
                    </a:cubicBezTo>
                    <a:cubicBezTo>
                      <a:pt x="1489" y="1048"/>
                      <a:pt x="1644" y="1179"/>
                      <a:pt x="1644" y="1524"/>
                    </a:cubicBezTo>
                    <a:lnTo>
                      <a:pt x="1644" y="1786"/>
                    </a:lnTo>
                    <a:lnTo>
                      <a:pt x="2382" y="1786"/>
                    </a:lnTo>
                    <a:lnTo>
                      <a:pt x="2382" y="1572"/>
                    </a:lnTo>
                    <a:cubicBezTo>
                      <a:pt x="2382" y="917"/>
                      <a:pt x="2085" y="500"/>
                      <a:pt x="1489" y="38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6391700" y="1164663"/>
                <a:ext cx="2586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0360" extrusionOk="0">
                    <a:moveTo>
                      <a:pt x="5179" y="1215"/>
                    </a:moveTo>
                    <a:cubicBezTo>
                      <a:pt x="7358" y="1215"/>
                      <a:pt x="9132" y="2989"/>
                      <a:pt x="9132" y="5180"/>
                    </a:cubicBezTo>
                    <a:cubicBezTo>
                      <a:pt x="9132" y="7371"/>
                      <a:pt x="7358" y="9145"/>
                      <a:pt x="5179" y="9145"/>
                    </a:cubicBezTo>
                    <a:cubicBezTo>
                      <a:pt x="2989" y="9145"/>
                      <a:pt x="1215" y="7371"/>
                      <a:pt x="1215" y="5180"/>
                    </a:cubicBezTo>
                    <a:cubicBezTo>
                      <a:pt x="1215" y="2989"/>
                      <a:pt x="2989" y="1215"/>
                      <a:pt x="5179" y="1215"/>
                    </a:cubicBezTo>
                    <a:close/>
                    <a:moveTo>
                      <a:pt x="5179" y="1"/>
                    </a:moveTo>
                    <a:cubicBezTo>
                      <a:pt x="2310" y="1"/>
                      <a:pt x="0" y="2323"/>
                      <a:pt x="0" y="5180"/>
                    </a:cubicBezTo>
                    <a:cubicBezTo>
                      <a:pt x="0" y="8038"/>
                      <a:pt x="2310" y="10359"/>
                      <a:pt x="5179" y="10359"/>
                    </a:cubicBezTo>
                    <a:cubicBezTo>
                      <a:pt x="8037" y="10359"/>
                      <a:pt x="10347" y="8038"/>
                      <a:pt x="10347" y="5180"/>
                    </a:cubicBezTo>
                    <a:cubicBezTo>
                      <a:pt x="10347" y="2323"/>
                      <a:pt x="8037" y="1"/>
                      <a:pt x="5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2" name="Google Shape;792;p31"/>
          <p:cNvSpPr/>
          <p:nvPr/>
        </p:nvSpPr>
        <p:spPr>
          <a:xfrm>
            <a:off x="3133797" y="1179146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02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93" name="Google Shape;793;p31"/>
          <p:cNvGrpSpPr/>
          <p:nvPr/>
        </p:nvGrpSpPr>
        <p:grpSpPr>
          <a:xfrm>
            <a:off x="1324299" y="1758437"/>
            <a:ext cx="1518793" cy="1613501"/>
            <a:chOff x="1324299" y="1758437"/>
            <a:chExt cx="1518793" cy="1613501"/>
          </a:xfrm>
        </p:grpSpPr>
        <p:sp>
          <p:nvSpPr>
            <p:cNvPr id="794" name="Google Shape;794;p31"/>
            <p:cNvSpPr/>
            <p:nvPr/>
          </p:nvSpPr>
          <p:spPr>
            <a:xfrm>
              <a:off x="1324299" y="1758437"/>
              <a:ext cx="1518793" cy="1613501"/>
            </a:xfrm>
            <a:custGeom>
              <a:avLst/>
              <a:gdLst/>
              <a:ahLst/>
              <a:cxnLst/>
              <a:rect l="l" t="t" r="r" b="b"/>
              <a:pathLst>
                <a:path w="65437" h="69510" extrusionOk="0">
                  <a:moveTo>
                    <a:pt x="30682" y="1"/>
                  </a:moveTo>
                  <a:lnTo>
                    <a:pt x="5025" y="25658"/>
                  </a:lnTo>
                  <a:cubicBezTo>
                    <a:pt x="0" y="30683"/>
                    <a:pt x="0" y="38827"/>
                    <a:pt x="5025" y="43839"/>
                  </a:cubicBezTo>
                  <a:lnTo>
                    <a:pt x="30682" y="69509"/>
                  </a:lnTo>
                  <a:lnTo>
                    <a:pt x="65437" y="34755"/>
                  </a:lnTo>
                  <a:lnTo>
                    <a:pt x="30682" y="1"/>
                  </a:ln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95" name="Google Shape;795;p31"/>
            <p:cNvGrpSpPr/>
            <p:nvPr/>
          </p:nvGrpSpPr>
          <p:grpSpPr>
            <a:xfrm>
              <a:off x="1542867" y="2454626"/>
              <a:ext cx="236858" cy="236860"/>
              <a:chOff x="5093900" y="2445488"/>
              <a:chExt cx="255125" cy="255100"/>
            </a:xfrm>
          </p:grpSpPr>
          <p:sp>
            <p:nvSpPr>
              <p:cNvPr id="796" name="Google Shape;796;p31"/>
              <p:cNvSpPr/>
              <p:nvPr/>
            </p:nvSpPr>
            <p:spPr>
              <a:xfrm>
                <a:off x="5194525" y="2534488"/>
                <a:ext cx="35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04" extrusionOk="0">
                    <a:moveTo>
                      <a:pt x="1108" y="0"/>
                    </a:moveTo>
                    <a:cubicBezTo>
                      <a:pt x="941" y="0"/>
                      <a:pt x="810" y="119"/>
                      <a:pt x="810" y="286"/>
                    </a:cubicBezTo>
                    <a:lnTo>
                      <a:pt x="810" y="1905"/>
                    </a:lnTo>
                    <a:lnTo>
                      <a:pt x="107" y="2608"/>
                    </a:lnTo>
                    <a:cubicBezTo>
                      <a:pt x="0" y="2715"/>
                      <a:pt x="0" y="2893"/>
                      <a:pt x="119" y="3013"/>
                    </a:cubicBezTo>
                    <a:cubicBezTo>
                      <a:pt x="177" y="3070"/>
                      <a:pt x="259" y="3104"/>
                      <a:pt x="339" y="3104"/>
                    </a:cubicBezTo>
                    <a:cubicBezTo>
                      <a:pt x="408" y="3104"/>
                      <a:pt x="475" y="3079"/>
                      <a:pt x="524" y="3024"/>
                    </a:cubicBezTo>
                    <a:lnTo>
                      <a:pt x="1393" y="2179"/>
                    </a:lnTo>
                    <a:lnTo>
                      <a:pt x="1405" y="2179"/>
                    </a:lnTo>
                    <a:lnTo>
                      <a:pt x="1405" y="2143"/>
                    </a:lnTo>
                    <a:lnTo>
                      <a:pt x="1405" y="2131"/>
                    </a:lnTo>
                    <a:lnTo>
                      <a:pt x="1405" y="2120"/>
                    </a:lnTo>
                    <a:lnTo>
                      <a:pt x="1405" y="286"/>
                    </a:lnTo>
                    <a:cubicBezTo>
                      <a:pt x="1405" y="119"/>
                      <a:pt x="1262" y="0"/>
                      <a:pt x="1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093900" y="2445488"/>
                <a:ext cx="255125" cy="255100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10204" extrusionOk="0">
                    <a:moveTo>
                      <a:pt x="5089" y="1274"/>
                    </a:moveTo>
                    <a:cubicBezTo>
                      <a:pt x="5103" y="1274"/>
                      <a:pt x="5118" y="1274"/>
                      <a:pt x="5133" y="1274"/>
                    </a:cubicBezTo>
                    <a:cubicBezTo>
                      <a:pt x="7252" y="1286"/>
                      <a:pt x="8954" y="3013"/>
                      <a:pt x="8931" y="5132"/>
                    </a:cubicBezTo>
                    <a:cubicBezTo>
                      <a:pt x="8919" y="7244"/>
                      <a:pt x="7204" y="8942"/>
                      <a:pt x="5095" y="8942"/>
                    </a:cubicBezTo>
                    <a:cubicBezTo>
                      <a:pt x="5088" y="8942"/>
                      <a:pt x="5080" y="8942"/>
                      <a:pt x="5073" y="8942"/>
                    </a:cubicBezTo>
                    <a:cubicBezTo>
                      <a:pt x="2954" y="8918"/>
                      <a:pt x="1251" y="7192"/>
                      <a:pt x="1263" y="5072"/>
                    </a:cubicBezTo>
                    <a:cubicBezTo>
                      <a:pt x="1287" y="2968"/>
                      <a:pt x="2989" y="1274"/>
                      <a:pt x="5089" y="1274"/>
                    </a:cubicBezTo>
                    <a:close/>
                    <a:moveTo>
                      <a:pt x="5097" y="0"/>
                    </a:moveTo>
                    <a:cubicBezTo>
                      <a:pt x="2287" y="0"/>
                      <a:pt x="1" y="2286"/>
                      <a:pt x="1" y="5108"/>
                    </a:cubicBezTo>
                    <a:cubicBezTo>
                      <a:pt x="1" y="7918"/>
                      <a:pt x="2287" y="10204"/>
                      <a:pt x="5097" y="10204"/>
                    </a:cubicBezTo>
                    <a:cubicBezTo>
                      <a:pt x="7919" y="10204"/>
                      <a:pt x="10205" y="7918"/>
                      <a:pt x="10205" y="5108"/>
                    </a:cubicBezTo>
                    <a:cubicBezTo>
                      <a:pt x="10205" y="2286"/>
                      <a:pt x="7919" y="0"/>
                      <a:pt x="5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8" name="Google Shape;798;p31"/>
          <p:cNvSpPr/>
          <p:nvPr/>
        </p:nvSpPr>
        <p:spPr>
          <a:xfrm>
            <a:off x="1403607" y="1179146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1403850" y="2910231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04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800" name="Google Shape;800;p31"/>
          <p:cNvGrpSpPr/>
          <p:nvPr/>
        </p:nvGrpSpPr>
        <p:grpSpPr>
          <a:xfrm>
            <a:off x="2028799" y="1766179"/>
            <a:ext cx="1629063" cy="1598018"/>
            <a:chOff x="5617200" y="1703863"/>
            <a:chExt cx="1754700" cy="1721075"/>
          </a:xfrm>
        </p:grpSpPr>
        <p:sp>
          <p:nvSpPr>
            <p:cNvPr id="801" name="Google Shape;801;p31"/>
            <p:cNvSpPr/>
            <p:nvPr/>
          </p:nvSpPr>
          <p:spPr>
            <a:xfrm>
              <a:off x="5617200" y="1703863"/>
              <a:ext cx="1754700" cy="1721075"/>
            </a:xfrm>
            <a:custGeom>
              <a:avLst/>
              <a:gdLst/>
              <a:ahLst/>
              <a:cxnLst/>
              <a:rect l="l" t="t" r="r" b="b"/>
              <a:pathLst>
                <a:path w="70188" h="68843" extrusionOk="0">
                  <a:moveTo>
                    <a:pt x="35094" y="1"/>
                  </a:moveTo>
                  <a:cubicBezTo>
                    <a:pt x="33329" y="1"/>
                    <a:pt x="31564" y="674"/>
                    <a:pt x="30218" y="2019"/>
                  </a:cubicBezTo>
                  <a:lnTo>
                    <a:pt x="2691" y="29546"/>
                  </a:lnTo>
                  <a:cubicBezTo>
                    <a:pt x="0" y="32249"/>
                    <a:pt x="0" y="36607"/>
                    <a:pt x="2691" y="39297"/>
                  </a:cubicBezTo>
                  <a:lnTo>
                    <a:pt x="30218" y="66825"/>
                  </a:lnTo>
                  <a:cubicBezTo>
                    <a:pt x="31564" y="68170"/>
                    <a:pt x="33329" y="68843"/>
                    <a:pt x="35094" y="68843"/>
                  </a:cubicBezTo>
                  <a:cubicBezTo>
                    <a:pt x="36859" y="68843"/>
                    <a:pt x="38624" y="68170"/>
                    <a:pt x="39969" y="66825"/>
                  </a:cubicBezTo>
                  <a:lnTo>
                    <a:pt x="67497" y="39297"/>
                  </a:lnTo>
                  <a:cubicBezTo>
                    <a:pt x="70187" y="36607"/>
                    <a:pt x="70187" y="32249"/>
                    <a:pt x="67497" y="29546"/>
                  </a:cubicBezTo>
                  <a:lnTo>
                    <a:pt x="39969" y="2019"/>
                  </a:lnTo>
                  <a:cubicBezTo>
                    <a:pt x="38624" y="674"/>
                    <a:pt x="36859" y="1"/>
                    <a:pt x="3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331125" y="2068938"/>
              <a:ext cx="326850" cy="249775"/>
            </a:xfrm>
            <a:custGeom>
              <a:avLst/>
              <a:gdLst/>
              <a:ahLst/>
              <a:cxnLst/>
              <a:rect l="l" t="t" r="r" b="b"/>
              <a:pathLst>
                <a:path w="13074" h="9991" extrusionOk="0">
                  <a:moveTo>
                    <a:pt x="2239" y="1299"/>
                  </a:moveTo>
                  <a:cubicBezTo>
                    <a:pt x="2453" y="2299"/>
                    <a:pt x="2870" y="3716"/>
                    <a:pt x="3727" y="4930"/>
                  </a:cubicBezTo>
                  <a:cubicBezTo>
                    <a:pt x="1893" y="4204"/>
                    <a:pt x="1203" y="2203"/>
                    <a:pt x="965" y="1299"/>
                  </a:cubicBezTo>
                  <a:close/>
                  <a:moveTo>
                    <a:pt x="12109" y="1299"/>
                  </a:moveTo>
                  <a:cubicBezTo>
                    <a:pt x="11990" y="1751"/>
                    <a:pt x="11764" y="2465"/>
                    <a:pt x="11347" y="3156"/>
                  </a:cubicBezTo>
                  <a:cubicBezTo>
                    <a:pt x="10787" y="4061"/>
                    <a:pt x="10097" y="4668"/>
                    <a:pt x="9251" y="4966"/>
                  </a:cubicBezTo>
                  <a:cubicBezTo>
                    <a:pt x="10133" y="3751"/>
                    <a:pt x="10561" y="2299"/>
                    <a:pt x="10775" y="1299"/>
                  </a:cubicBezTo>
                  <a:close/>
                  <a:moveTo>
                    <a:pt x="2048" y="1"/>
                  </a:moveTo>
                  <a:cubicBezTo>
                    <a:pt x="2048" y="1"/>
                    <a:pt x="2048" y="179"/>
                    <a:pt x="2096" y="477"/>
                  </a:cubicBezTo>
                  <a:lnTo>
                    <a:pt x="0" y="477"/>
                  </a:lnTo>
                  <a:lnTo>
                    <a:pt x="72" y="941"/>
                  </a:lnTo>
                  <a:cubicBezTo>
                    <a:pt x="84" y="989"/>
                    <a:pt x="798" y="5585"/>
                    <a:pt x="4656" y="5978"/>
                  </a:cubicBezTo>
                  <a:cubicBezTo>
                    <a:pt x="4977" y="6275"/>
                    <a:pt x="5334" y="6537"/>
                    <a:pt x="5739" y="6752"/>
                  </a:cubicBezTo>
                  <a:cubicBezTo>
                    <a:pt x="5751" y="6752"/>
                    <a:pt x="5775" y="6764"/>
                    <a:pt x="5787" y="6775"/>
                  </a:cubicBezTo>
                  <a:lnTo>
                    <a:pt x="5787" y="8692"/>
                  </a:lnTo>
                  <a:lnTo>
                    <a:pt x="3846" y="8692"/>
                  </a:lnTo>
                  <a:lnTo>
                    <a:pt x="3215" y="9990"/>
                  </a:lnTo>
                  <a:lnTo>
                    <a:pt x="10144" y="9990"/>
                  </a:lnTo>
                  <a:lnTo>
                    <a:pt x="9525" y="8692"/>
                  </a:lnTo>
                  <a:lnTo>
                    <a:pt x="7180" y="8692"/>
                  </a:lnTo>
                  <a:lnTo>
                    <a:pt x="7180" y="6787"/>
                  </a:lnTo>
                  <a:cubicBezTo>
                    <a:pt x="7204" y="6775"/>
                    <a:pt x="7239" y="6764"/>
                    <a:pt x="7275" y="6752"/>
                  </a:cubicBezTo>
                  <a:cubicBezTo>
                    <a:pt x="7668" y="6537"/>
                    <a:pt x="8025" y="6275"/>
                    <a:pt x="8347" y="5990"/>
                  </a:cubicBezTo>
                  <a:cubicBezTo>
                    <a:pt x="12276" y="5656"/>
                    <a:pt x="13002" y="1001"/>
                    <a:pt x="13002" y="941"/>
                  </a:cubicBezTo>
                  <a:lnTo>
                    <a:pt x="13073" y="477"/>
                  </a:lnTo>
                  <a:lnTo>
                    <a:pt x="10918" y="477"/>
                  </a:lnTo>
                  <a:cubicBezTo>
                    <a:pt x="10954" y="179"/>
                    <a:pt x="10966" y="1"/>
                    <a:pt x="109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5491100" y="704488"/>
            <a:ext cx="2328600" cy="784362"/>
            <a:chOff x="5500850" y="703650"/>
            <a:chExt cx="2328600" cy="784362"/>
          </a:xfrm>
        </p:grpSpPr>
        <p:sp>
          <p:nvSpPr>
            <p:cNvPr id="804" name="Google Shape;804;p31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5491100" y="1687879"/>
            <a:ext cx="2328600" cy="784362"/>
            <a:chOff x="5500850" y="1655600"/>
            <a:chExt cx="2328600" cy="784362"/>
          </a:xfrm>
        </p:grpSpPr>
        <p:sp>
          <p:nvSpPr>
            <p:cNvPr id="807" name="Google Shape;807;p31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9" name="Google Shape;809;p31"/>
          <p:cNvGrpSpPr/>
          <p:nvPr/>
        </p:nvGrpSpPr>
        <p:grpSpPr>
          <a:xfrm>
            <a:off x="5491100" y="2671271"/>
            <a:ext cx="2328600" cy="784362"/>
            <a:chOff x="5500850" y="2564550"/>
            <a:chExt cx="2328600" cy="784362"/>
          </a:xfrm>
        </p:grpSpPr>
        <p:sp>
          <p:nvSpPr>
            <p:cNvPr id="810" name="Google Shape;810;p31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2" name="Google Shape;812;p31"/>
          <p:cNvGrpSpPr/>
          <p:nvPr/>
        </p:nvGrpSpPr>
        <p:grpSpPr>
          <a:xfrm>
            <a:off x="5491100" y="3654663"/>
            <a:ext cx="2328600" cy="784362"/>
            <a:chOff x="5500850" y="3501425"/>
            <a:chExt cx="2328600" cy="784362"/>
          </a:xfrm>
        </p:grpSpPr>
        <p:sp>
          <p:nvSpPr>
            <p:cNvPr id="813" name="Google Shape;813;p31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15" name="Google Shape;815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263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986238" y="342387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0" h="4561" extrusionOk="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3" h="5829" extrusionOk="0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5" h="5514" extrusionOk="0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1199250" y="2602350"/>
            <a:ext cx="2193313" cy="1019200"/>
            <a:chOff x="1199250" y="2602350"/>
            <a:chExt cx="2193313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1199250" y="2602350"/>
              <a:ext cx="1916488" cy="1019200"/>
              <a:chOff x="1199250" y="2602350"/>
              <a:chExt cx="1916488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5" h="6239" extrusionOk="0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9" h="8098" extrusionOk="0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1199250" y="2980100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5" h="5507" extrusionOk="0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1765" extrusionOk="0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" h="8318" extrusionOk="0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54" name="Google Shape;854;p32"/>
          <p:cNvGrpSpPr/>
          <p:nvPr/>
        </p:nvGrpSpPr>
        <p:grpSpPr>
          <a:xfrm>
            <a:off x="5751463" y="3225625"/>
            <a:ext cx="2193313" cy="1019200"/>
            <a:chOff x="5751463" y="3225625"/>
            <a:chExt cx="2193313" cy="1019200"/>
          </a:xfrm>
        </p:grpSpPr>
        <p:sp>
          <p:nvSpPr>
            <p:cNvPr id="855" name="Google Shape;855;p32"/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32"/>
            <p:cNvGrpSpPr/>
            <p:nvPr/>
          </p:nvGrpSpPr>
          <p:grpSpPr>
            <a:xfrm>
              <a:off x="6028263" y="3225625"/>
              <a:ext cx="1916513" cy="1019200"/>
              <a:chOff x="6028263" y="3225625"/>
              <a:chExt cx="1916513" cy="1019200"/>
            </a:xfrm>
          </p:grpSpPr>
          <p:grpSp>
            <p:nvGrpSpPr>
              <p:cNvPr id="857" name="Google Shape;857;p32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58" name="Google Shape;858;p32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9" name="Google Shape;859;p32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1" h="6503" extrusionOk="0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" h="6302" extrusionOk="0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62" name="Google Shape;862;p32"/>
              <p:cNvSpPr txBox="1"/>
              <p:nvPr/>
            </p:nvSpPr>
            <p:spPr>
              <a:xfrm>
                <a:off x="6744475" y="360337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3"/>
          <p:cNvGrpSpPr/>
          <p:nvPr/>
        </p:nvGrpSpPr>
        <p:grpSpPr>
          <a:xfrm>
            <a:off x="4860575" y="633850"/>
            <a:ext cx="3351925" cy="938825"/>
            <a:chOff x="4860575" y="633850"/>
            <a:chExt cx="3351925" cy="938825"/>
          </a:xfrm>
        </p:grpSpPr>
        <p:sp>
          <p:nvSpPr>
            <p:cNvPr id="868" name="Google Shape;868;p33"/>
            <p:cNvSpPr/>
            <p:nvPr/>
          </p:nvSpPr>
          <p:spPr>
            <a:xfrm>
              <a:off x="5329975" y="699925"/>
              <a:ext cx="2882525" cy="806675"/>
            </a:xfrm>
            <a:custGeom>
              <a:avLst/>
              <a:gdLst/>
              <a:ahLst/>
              <a:cxnLst/>
              <a:rect l="l" t="t" r="r" b="b"/>
              <a:pathLst>
                <a:path w="115301" h="32267" extrusionOk="0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860575" y="6338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329975" y="11032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926650" y="699925"/>
              <a:ext cx="806675" cy="806675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34700" y="807975"/>
              <a:ext cx="590575" cy="590575"/>
            </a:xfrm>
            <a:custGeom>
              <a:avLst/>
              <a:gdLst/>
              <a:ahLst/>
              <a:cxnLst/>
              <a:rect l="l" t="t" r="r" b="b"/>
              <a:pathLst>
                <a:path w="23623" h="23623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3" name="Google Shape;873;p33"/>
          <p:cNvGrpSpPr/>
          <p:nvPr/>
        </p:nvGrpSpPr>
        <p:grpSpPr>
          <a:xfrm>
            <a:off x="4859375" y="1605400"/>
            <a:ext cx="3351925" cy="938525"/>
            <a:chOff x="4859375" y="1605400"/>
            <a:chExt cx="3351925" cy="938525"/>
          </a:xfrm>
        </p:grpSpPr>
        <p:sp>
          <p:nvSpPr>
            <p:cNvPr id="874" name="Google Shape;874;p33"/>
            <p:cNvSpPr/>
            <p:nvPr/>
          </p:nvSpPr>
          <p:spPr>
            <a:xfrm>
              <a:off x="4859375" y="1671175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741875" y="160540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272475" y="2074800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338550" y="1671175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7446600" y="1779525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860575" y="2599575"/>
            <a:ext cx="3351925" cy="938525"/>
            <a:chOff x="4860575" y="2599575"/>
            <a:chExt cx="3351925" cy="938525"/>
          </a:xfrm>
        </p:grpSpPr>
        <p:sp>
          <p:nvSpPr>
            <p:cNvPr id="880" name="Google Shape;880;p33"/>
            <p:cNvSpPr/>
            <p:nvPr/>
          </p:nvSpPr>
          <p:spPr>
            <a:xfrm>
              <a:off x="5329975" y="266535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860575" y="2599575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29975" y="306867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926650" y="266535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034700" y="277370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5" name="Google Shape;885;p33"/>
          <p:cNvGrpSpPr/>
          <p:nvPr/>
        </p:nvGrpSpPr>
        <p:grpSpPr>
          <a:xfrm>
            <a:off x="4859375" y="3571100"/>
            <a:ext cx="3351925" cy="938550"/>
            <a:chOff x="4859375" y="3571100"/>
            <a:chExt cx="3351925" cy="938550"/>
          </a:xfrm>
        </p:grpSpPr>
        <p:sp>
          <p:nvSpPr>
            <p:cNvPr id="886" name="Google Shape;886;p33"/>
            <p:cNvSpPr/>
            <p:nvPr/>
          </p:nvSpPr>
          <p:spPr>
            <a:xfrm>
              <a:off x="4859375" y="363690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741875" y="3571100"/>
              <a:ext cx="469425" cy="469150"/>
            </a:xfrm>
            <a:custGeom>
              <a:avLst/>
              <a:gdLst/>
              <a:ahLst/>
              <a:cxnLst/>
              <a:rect l="l" t="t" r="r" b="b"/>
              <a:pathLst>
                <a:path w="18777" h="18766" extrusionOk="0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272475" y="404022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338550" y="363690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446600" y="374525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91" name="Google Shape;891;p33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2" name="Google Shape;892;p33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4"/>
          <p:cNvGrpSpPr/>
          <p:nvPr/>
        </p:nvGrpSpPr>
        <p:grpSpPr>
          <a:xfrm>
            <a:off x="1743737" y="3639430"/>
            <a:ext cx="5656576" cy="967500"/>
            <a:chOff x="1743737" y="3639430"/>
            <a:chExt cx="5656576" cy="967500"/>
          </a:xfrm>
        </p:grpSpPr>
        <p:sp>
          <p:nvSpPr>
            <p:cNvPr id="898" name="Google Shape;898;p34"/>
            <p:cNvSpPr/>
            <p:nvPr/>
          </p:nvSpPr>
          <p:spPr>
            <a:xfrm>
              <a:off x="1743737" y="3639430"/>
              <a:ext cx="967500" cy="967500"/>
            </a:xfrm>
            <a:prstGeom prst="ellipse">
              <a:avLst/>
            </a:prstGeom>
            <a:solidFill>
              <a:srgbClr val="24D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832736" y="372853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872701" y="3768279"/>
              <a:ext cx="1369262" cy="709801"/>
            </a:xfrm>
            <a:custGeom>
              <a:avLst/>
              <a:gdLst/>
              <a:ahLst/>
              <a:cxnLst/>
              <a:rect l="l" t="t" r="r" b="b"/>
              <a:pathLst>
                <a:path w="63187" h="32755" extrusionOk="0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024643" y="4048732"/>
              <a:ext cx="148895" cy="148895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5071713" y="397303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18938" y="3963130"/>
              <a:ext cx="1236000" cy="32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grpSp>
          <p:nvGrpSpPr>
            <p:cNvPr id="904" name="Google Shape;904;p34"/>
            <p:cNvGrpSpPr/>
            <p:nvPr/>
          </p:nvGrpSpPr>
          <p:grpSpPr>
            <a:xfrm>
              <a:off x="2050007" y="3909508"/>
              <a:ext cx="354948" cy="427343"/>
              <a:chOff x="7576605" y="1983877"/>
              <a:chExt cx="276698" cy="333133"/>
            </a:xfrm>
          </p:grpSpPr>
          <p:sp>
            <p:nvSpPr>
              <p:cNvPr id="905" name="Google Shape;905;p34"/>
              <p:cNvSpPr/>
              <p:nvPr/>
            </p:nvSpPr>
            <p:spPr>
              <a:xfrm>
                <a:off x="7576605" y="1983877"/>
                <a:ext cx="276698" cy="333133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0466" extrusionOk="0">
                    <a:moveTo>
                      <a:pt x="417" y="1024"/>
                    </a:moveTo>
                    <a:cubicBezTo>
                      <a:pt x="655" y="1024"/>
                      <a:pt x="894" y="1143"/>
                      <a:pt x="1036" y="1358"/>
                    </a:cubicBezTo>
                    <a:lnTo>
                      <a:pt x="1156" y="1536"/>
                    </a:lnTo>
                    <a:cubicBezTo>
                      <a:pt x="1275" y="1715"/>
                      <a:pt x="1477" y="1822"/>
                      <a:pt x="1703" y="1822"/>
                    </a:cubicBezTo>
                    <a:lnTo>
                      <a:pt x="1703" y="2477"/>
                    </a:lnTo>
                    <a:cubicBezTo>
                      <a:pt x="1703" y="2941"/>
                      <a:pt x="1775" y="3406"/>
                      <a:pt x="1906" y="3834"/>
                    </a:cubicBezTo>
                    <a:cubicBezTo>
                      <a:pt x="1810" y="3763"/>
                      <a:pt x="1656" y="3703"/>
                      <a:pt x="1513" y="3644"/>
                    </a:cubicBezTo>
                    <a:cubicBezTo>
                      <a:pt x="1215" y="3525"/>
                      <a:pt x="894" y="3394"/>
                      <a:pt x="655" y="3144"/>
                    </a:cubicBezTo>
                    <a:cubicBezTo>
                      <a:pt x="394" y="2846"/>
                      <a:pt x="274" y="2417"/>
                      <a:pt x="274" y="1822"/>
                    </a:cubicBezTo>
                    <a:lnTo>
                      <a:pt x="274" y="1179"/>
                    </a:lnTo>
                    <a:cubicBezTo>
                      <a:pt x="274" y="1132"/>
                      <a:pt x="286" y="1108"/>
                      <a:pt x="322" y="1072"/>
                    </a:cubicBezTo>
                    <a:cubicBezTo>
                      <a:pt x="346" y="1048"/>
                      <a:pt x="394" y="1024"/>
                      <a:pt x="417" y="1024"/>
                    </a:cubicBezTo>
                    <a:close/>
                    <a:moveTo>
                      <a:pt x="8204" y="1024"/>
                    </a:moveTo>
                    <a:cubicBezTo>
                      <a:pt x="8252" y="1024"/>
                      <a:pt x="8275" y="1048"/>
                      <a:pt x="8311" y="1072"/>
                    </a:cubicBezTo>
                    <a:cubicBezTo>
                      <a:pt x="8335" y="1108"/>
                      <a:pt x="8359" y="1143"/>
                      <a:pt x="8359" y="1179"/>
                    </a:cubicBezTo>
                    <a:lnTo>
                      <a:pt x="8359" y="1822"/>
                    </a:lnTo>
                    <a:lnTo>
                      <a:pt x="8383" y="1822"/>
                    </a:lnTo>
                    <a:cubicBezTo>
                      <a:pt x="8383" y="2417"/>
                      <a:pt x="8252" y="2858"/>
                      <a:pt x="8002" y="3144"/>
                    </a:cubicBezTo>
                    <a:cubicBezTo>
                      <a:pt x="7775" y="3394"/>
                      <a:pt x="7466" y="3525"/>
                      <a:pt x="7144" y="3644"/>
                    </a:cubicBezTo>
                    <a:cubicBezTo>
                      <a:pt x="7002" y="3703"/>
                      <a:pt x="6871" y="3763"/>
                      <a:pt x="6716" y="3834"/>
                    </a:cubicBezTo>
                    <a:cubicBezTo>
                      <a:pt x="6847" y="3394"/>
                      <a:pt x="6930" y="2929"/>
                      <a:pt x="6930" y="2477"/>
                    </a:cubicBezTo>
                    <a:lnTo>
                      <a:pt x="6930" y="1822"/>
                    </a:lnTo>
                    <a:cubicBezTo>
                      <a:pt x="7144" y="1822"/>
                      <a:pt x="7359" y="1715"/>
                      <a:pt x="7478" y="1536"/>
                    </a:cubicBezTo>
                    <a:lnTo>
                      <a:pt x="7597" y="1358"/>
                    </a:lnTo>
                    <a:cubicBezTo>
                      <a:pt x="7728" y="1167"/>
                      <a:pt x="7966" y="1024"/>
                      <a:pt x="8204" y="1024"/>
                    </a:cubicBezTo>
                    <a:close/>
                    <a:moveTo>
                      <a:pt x="6954" y="334"/>
                    </a:moveTo>
                    <a:lnTo>
                      <a:pt x="6954" y="703"/>
                    </a:lnTo>
                    <a:lnTo>
                      <a:pt x="5632" y="703"/>
                    </a:lnTo>
                    <a:cubicBezTo>
                      <a:pt x="5537" y="703"/>
                      <a:pt x="5478" y="774"/>
                      <a:pt x="5478" y="846"/>
                    </a:cubicBezTo>
                    <a:cubicBezTo>
                      <a:pt x="5478" y="929"/>
                      <a:pt x="5561" y="1001"/>
                      <a:pt x="5632" y="1001"/>
                    </a:cubicBezTo>
                    <a:lnTo>
                      <a:pt x="6632" y="1001"/>
                    </a:lnTo>
                    <a:lnTo>
                      <a:pt x="6632" y="2477"/>
                    </a:lnTo>
                    <a:cubicBezTo>
                      <a:pt x="6632" y="3810"/>
                      <a:pt x="5989" y="5072"/>
                      <a:pt x="4906" y="5882"/>
                    </a:cubicBezTo>
                    <a:lnTo>
                      <a:pt x="4799" y="5954"/>
                    </a:lnTo>
                    <a:cubicBezTo>
                      <a:pt x="4763" y="5954"/>
                      <a:pt x="4739" y="5942"/>
                      <a:pt x="4704" y="5942"/>
                    </a:cubicBezTo>
                    <a:lnTo>
                      <a:pt x="3954" y="5942"/>
                    </a:lnTo>
                    <a:cubicBezTo>
                      <a:pt x="3918" y="5942"/>
                      <a:pt x="3894" y="5942"/>
                      <a:pt x="3858" y="5954"/>
                    </a:cubicBezTo>
                    <a:lnTo>
                      <a:pt x="3751" y="5882"/>
                    </a:lnTo>
                    <a:cubicBezTo>
                      <a:pt x="2668" y="5096"/>
                      <a:pt x="2025" y="3810"/>
                      <a:pt x="2025" y="2477"/>
                    </a:cubicBezTo>
                    <a:lnTo>
                      <a:pt x="2025" y="1001"/>
                    </a:lnTo>
                    <a:lnTo>
                      <a:pt x="4918" y="1001"/>
                    </a:lnTo>
                    <a:cubicBezTo>
                      <a:pt x="5001" y="1001"/>
                      <a:pt x="5061" y="929"/>
                      <a:pt x="5061" y="846"/>
                    </a:cubicBezTo>
                    <a:cubicBezTo>
                      <a:pt x="5061" y="774"/>
                      <a:pt x="4989" y="703"/>
                      <a:pt x="4918" y="703"/>
                    </a:cubicBezTo>
                    <a:lnTo>
                      <a:pt x="1715" y="703"/>
                    </a:lnTo>
                    <a:lnTo>
                      <a:pt x="1715" y="334"/>
                    </a:lnTo>
                    <a:close/>
                    <a:moveTo>
                      <a:pt x="4704" y="6263"/>
                    </a:moveTo>
                    <a:cubicBezTo>
                      <a:pt x="4763" y="6263"/>
                      <a:pt x="4811" y="6311"/>
                      <a:pt x="4811" y="6370"/>
                    </a:cubicBezTo>
                    <a:lnTo>
                      <a:pt x="4811" y="6477"/>
                    </a:lnTo>
                    <a:cubicBezTo>
                      <a:pt x="4811" y="6537"/>
                      <a:pt x="4763" y="6585"/>
                      <a:pt x="4704" y="6585"/>
                    </a:cubicBezTo>
                    <a:lnTo>
                      <a:pt x="3954" y="6585"/>
                    </a:lnTo>
                    <a:cubicBezTo>
                      <a:pt x="3882" y="6585"/>
                      <a:pt x="3846" y="6537"/>
                      <a:pt x="3846" y="6477"/>
                    </a:cubicBezTo>
                    <a:lnTo>
                      <a:pt x="3846" y="6370"/>
                    </a:lnTo>
                    <a:cubicBezTo>
                      <a:pt x="3846" y="6311"/>
                      <a:pt x="3882" y="6263"/>
                      <a:pt x="3954" y="6263"/>
                    </a:cubicBezTo>
                    <a:close/>
                    <a:moveTo>
                      <a:pt x="4513" y="6882"/>
                    </a:moveTo>
                    <a:lnTo>
                      <a:pt x="4513" y="8382"/>
                    </a:lnTo>
                    <a:lnTo>
                      <a:pt x="4156" y="8382"/>
                    </a:lnTo>
                    <a:lnTo>
                      <a:pt x="4156" y="6882"/>
                    </a:lnTo>
                    <a:close/>
                    <a:moveTo>
                      <a:pt x="5287" y="8692"/>
                    </a:moveTo>
                    <a:cubicBezTo>
                      <a:pt x="5394" y="8692"/>
                      <a:pt x="5478" y="8787"/>
                      <a:pt x="5478" y="8882"/>
                    </a:cubicBezTo>
                    <a:lnTo>
                      <a:pt x="5478" y="9061"/>
                    </a:lnTo>
                    <a:lnTo>
                      <a:pt x="4108" y="9061"/>
                    </a:lnTo>
                    <a:cubicBezTo>
                      <a:pt x="4025" y="9061"/>
                      <a:pt x="3965" y="9144"/>
                      <a:pt x="3965" y="9216"/>
                    </a:cubicBezTo>
                    <a:cubicBezTo>
                      <a:pt x="3965" y="9287"/>
                      <a:pt x="4037" y="9359"/>
                      <a:pt x="4108" y="9359"/>
                    </a:cubicBezTo>
                    <a:lnTo>
                      <a:pt x="6204" y="9359"/>
                    </a:lnTo>
                    <a:cubicBezTo>
                      <a:pt x="6228" y="9359"/>
                      <a:pt x="6240" y="9383"/>
                      <a:pt x="6251" y="9394"/>
                    </a:cubicBezTo>
                    <a:lnTo>
                      <a:pt x="6406" y="10133"/>
                    </a:lnTo>
                    <a:cubicBezTo>
                      <a:pt x="6406" y="10156"/>
                      <a:pt x="6406" y="10168"/>
                      <a:pt x="6382" y="10168"/>
                    </a:cubicBezTo>
                    <a:cubicBezTo>
                      <a:pt x="6382" y="10168"/>
                      <a:pt x="6370" y="10180"/>
                      <a:pt x="6359" y="10180"/>
                    </a:cubicBezTo>
                    <a:lnTo>
                      <a:pt x="2299" y="10180"/>
                    </a:lnTo>
                    <a:cubicBezTo>
                      <a:pt x="2287" y="10180"/>
                      <a:pt x="2263" y="10168"/>
                      <a:pt x="2263" y="10168"/>
                    </a:cubicBezTo>
                    <a:cubicBezTo>
                      <a:pt x="2263" y="10168"/>
                      <a:pt x="2251" y="10145"/>
                      <a:pt x="2251" y="10133"/>
                    </a:cubicBezTo>
                    <a:lnTo>
                      <a:pt x="2394" y="9394"/>
                    </a:lnTo>
                    <a:cubicBezTo>
                      <a:pt x="2394" y="9371"/>
                      <a:pt x="2418" y="9359"/>
                      <a:pt x="2441" y="9359"/>
                    </a:cubicBezTo>
                    <a:lnTo>
                      <a:pt x="3394" y="9359"/>
                    </a:lnTo>
                    <a:cubicBezTo>
                      <a:pt x="3489" y="9359"/>
                      <a:pt x="3549" y="9287"/>
                      <a:pt x="3549" y="9216"/>
                    </a:cubicBezTo>
                    <a:cubicBezTo>
                      <a:pt x="3549" y="9144"/>
                      <a:pt x="3477" y="9061"/>
                      <a:pt x="3394" y="9061"/>
                    </a:cubicBezTo>
                    <a:lnTo>
                      <a:pt x="3192" y="9061"/>
                    </a:lnTo>
                    <a:lnTo>
                      <a:pt x="3192" y="8882"/>
                    </a:lnTo>
                    <a:cubicBezTo>
                      <a:pt x="3192" y="8787"/>
                      <a:pt x="3275" y="8692"/>
                      <a:pt x="3382" y="8692"/>
                    </a:cubicBezTo>
                    <a:close/>
                    <a:moveTo>
                      <a:pt x="1715" y="0"/>
                    </a:moveTo>
                    <a:cubicBezTo>
                      <a:pt x="1548" y="0"/>
                      <a:pt x="1417" y="131"/>
                      <a:pt x="1417" y="298"/>
                    </a:cubicBezTo>
                    <a:lnTo>
                      <a:pt x="1417" y="703"/>
                    </a:lnTo>
                    <a:cubicBezTo>
                      <a:pt x="1417" y="870"/>
                      <a:pt x="1548" y="1001"/>
                      <a:pt x="1715" y="1001"/>
                    </a:cubicBezTo>
                    <a:lnTo>
                      <a:pt x="1751" y="1001"/>
                    </a:lnTo>
                    <a:lnTo>
                      <a:pt x="1751" y="1501"/>
                    </a:lnTo>
                    <a:cubicBezTo>
                      <a:pt x="1632" y="1501"/>
                      <a:pt x="1525" y="1441"/>
                      <a:pt x="1453" y="1334"/>
                    </a:cubicBezTo>
                    <a:lnTo>
                      <a:pt x="1334" y="1155"/>
                    </a:lnTo>
                    <a:cubicBezTo>
                      <a:pt x="1132" y="881"/>
                      <a:pt x="810" y="715"/>
                      <a:pt x="465" y="703"/>
                    </a:cubicBezTo>
                    <a:cubicBezTo>
                      <a:pt x="346" y="703"/>
                      <a:pt x="227" y="739"/>
                      <a:pt x="144" y="834"/>
                    </a:cubicBezTo>
                    <a:cubicBezTo>
                      <a:pt x="48" y="917"/>
                      <a:pt x="1" y="1036"/>
                      <a:pt x="1" y="1155"/>
                    </a:cubicBezTo>
                    <a:lnTo>
                      <a:pt x="1" y="1798"/>
                    </a:lnTo>
                    <a:cubicBezTo>
                      <a:pt x="1" y="3334"/>
                      <a:pt x="798" y="3656"/>
                      <a:pt x="1429" y="3918"/>
                    </a:cubicBezTo>
                    <a:cubicBezTo>
                      <a:pt x="1787" y="4060"/>
                      <a:pt x="2096" y="4180"/>
                      <a:pt x="2251" y="4489"/>
                    </a:cubicBezTo>
                    <a:cubicBezTo>
                      <a:pt x="2299" y="4584"/>
                      <a:pt x="2287" y="4656"/>
                      <a:pt x="2215" y="4715"/>
                    </a:cubicBezTo>
                    <a:cubicBezTo>
                      <a:pt x="2164" y="4767"/>
                      <a:pt x="2075" y="4806"/>
                      <a:pt x="1994" y="4806"/>
                    </a:cubicBezTo>
                    <a:cubicBezTo>
                      <a:pt x="1963" y="4806"/>
                      <a:pt x="1932" y="4800"/>
                      <a:pt x="1906" y="4787"/>
                    </a:cubicBezTo>
                    <a:cubicBezTo>
                      <a:pt x="1798" y="4751"/>
                      <a:pt x="1775" y="4608"/>
                      <a:pt x="1787" y="4489"/>
                    </a:cubicBezTo>
                    <a:cubicBezTo>
                      <a:pt x="1787" y="4406"/>
                      <a:pt x="1727" y="4334"/>
                      <a:pt x="1644" y="4334"/>
                    </a:cubicBezTo>
                    <a:cubicBezTo>
                      <a:pt x="1548" y="4334"/>
                      <a:pt x="1477" y="4394"/>
                      <a:pt x="1477" y="4477"/>
                    </a:cubicBezTo>
                    <a:cubicBezTo>
                      <a:pt x="1477" y="4608"/>
                      <a:pt x="1489" y="4942"/>
                      <a:pt x="1787" y="5072"/>
                    </a:cubicBezTo>
                    <a:cubicBezTo>
                      <a:pt x="1846" y="5108"/>
                      <a:pt x="1929" y="5120"/>
                      <a:pt x="2001" y="5120"/>
                    </a:cubicBezTo>
                    <a:cubicBezTo>
                      <a:pt x="2168" y="5120"/>
                      <a:pt x="2322" y="5061"/>
                      <a:pt x="2441" y="4930"/>
                    </a:cubicBezTo>
                    <a:cubicBezTo>
                      <a:pt x="2465" y="4906"/>
                      <a:pt x="2477" y="4894"/>
                      <a:pt x="2477" y="4882"/>
                    </a:cubicBezTo>
                    <a:cubicBezTo>
                      <a:pt x="2775" y="5346"/>
                      <a:pt x="3156" y="5763"/>
                      <a:pt x="3608" y="6096"/>
                    </a:cubicBezTo>
                    <a:lnTo>
                      <a:pt x="3632" y="6120"/>
                    </a:lnTo>
                    <a:cubicBezTo>
                      <a:pt x="3596" y="6180"/>
                      <a:pt x="3573" y="6251"/>
                      <a:pt x="3573" y="6323"/>
                    </a:cubicBezTo>
                    <a:lnTo>
                      <a:pt x="3573" y="6430"/>
                    </a:lnTo>
                    <a:cubicBezTo>
                      <a:pt x="3573" y="6620"/>
                      <a:pt x="3715" y="6775"/>
                      <a:pt x="3870" y="6835"/>
                    </a:cubicBezTo>
                    <a:lnTo>
                      <a:pt x="3870" y="8347"/>
                    </a:lnTo>
                    <a:lnTo>
                      <a:pt x="3394" y="8347"/>
                    </a:lnTo>
                    <a:cubicBezTo>
                      <a:pt x="3108" y="8347"/>
                      <a:pt x="2894" y="8573"/>
                      <a:pt x="2894" y="8859"/>
                    </a:cubicBezTo>
                    <a:lnTo>
                      <a:pt x="2894" y="9037"/>
                    </a:lnTo>
                    <a:lnTo>
                      <a:pt x="2453" y="9037"/>
                    </a:lnTo>
                    <a:cubicBezTo>
                      <a:pt x="2299" y="9037"/>
                      <a:pt x="2144" y="9156"/>
                      <a:pt x="2120" y="9311"/>
                    </a:cubicBezTo>
                    <a:lnTo>
                      <a:pt x="1965" y="10061"/>
                    </a:lnTo>
                    <a:cubicBezTo>
                      <a:pt x="1953" y="10168"/>
                      <a:pt x="1965" y="10264"/>
                      <a:pt x="2037" y="10347"/>
                    </a:cubicBezTo>
                    <a:cubicBezTo>
                      <a:pt x="2096" y="10418"/>
                      <a:pt x="2203" y="10466"/>
                      <a:pt x="2310" y="10466"/>
                    </a:cubicBezTo>
                    <a:lnTo>
                      <a:pt x="6370" y="10466"/>
                    </a:lnTo>
                    <a:cubicBezTo>
                      <a:pt x="6478" y="10466"/>
                      <a:pt x="6585" y="10418"/>
                      <a:pt x="6644" y="10347"/>
                    </a:cubicBezTo>
                    <a:cubicBezTo>
                      <a:pt x="6704" y="10264"/>
                      <a:pt x="6728" y="10168"/>
                      <a:pt x="6716" y="10061"/>
                    </a:cubicBezTo>
                    <a:lnTo>
                      <a:pt x="6561" y="9311"/>
                    </a:lnTo>
                    <a:cubicBezTo>
                      <a:pt x="6537" y="9156"/>
                      <a:pt x="6382" y="9037"/>
                      <a:pt x="6228" y="9037"/>
                    </a:cubicBezTo>
                    <a:lnTo>
                      <a:pt x="5787" y="9037"/>
                    </a:lnTo>
                    <a:lnTo>
                      <a:pt x="5787" y="8859"/>
                    </a:lnTo>
                    <a:cubicBezTo>
                      <a:pt x="5787" y="8573"/>
                      <a:pt x="5573" y="8347"/>
                      <a:pt x="5287" y="8347"/>
                    </a:cubicBezTo>
                    <a:lnTo>
                      <a:pt x="4811" y="8347"/>
                    </a:lnTo>
                    <a:lnTo>
                      <a:pt x="4811" y="6835"/>
                    </a:lnTo>
                    <a:cubicBezTo>
                      <a:pt x="4989" y="6787"/>
                      <a:pt x="5108" y="6620"/>
                      <a:pt x="5108" y="6430"/>
                    </a:cubicBezTo>
                    <a:lnTo>
                      <a:pt x="5108" y="6323"/>
                    </a:lnTo>
                    <a:cubicBezTo>
                      <a:pt x="5108" y="6251"/>
                      <a:pt x="5073" y="6180"/>
                      <a:pt x="5049" y="6120"/>
                    </a:cubicBezTo>
                    <a:lnTo>
                      <a:pt x="5073" y="6096"/>
                    </a:lnTo>
                    <a:cubicBezTo>
                      <a:pt x="5537" y="5763"/>
                      <a:pt x="5906" y="5358"/>
                      <a:pt x="6204" y="4882"/>
                    </a:cubicBezTo>
                    <a:cubicBezTo>
                      <a:pt x="6228" y="4894"/>
                      <a:pt x="6228" y="4906"/>
                      <a:pt x="6240" y="4930"/>
                    </a:cubicBezTo>
                    <a:cubicBezTo>
                      <a:pt x="6359" y="5049"/>
                      <a:pt x="6525" y="5120"/>
                      <a:pt x="6680" y="5120"/>
                    </a:cubicBezTo>
                    <a:cubicBezTo>
                      <a:pt x="6763" y="5120"/>
                      <a:pt x="6835" y="5108"/>
                      <a:pt x="6894" y="5072"/>
                    </a:cubicBezTo>
                    <a:cubicBezTo>
                      <a:pt x="7192" y="4942"/>
                      <a:pt x="7204" y="4608"/>
                      <a:pt x="7204" y="4477"/>
                    </a:cubicBezTo>
                    <a:cubicBezTo>
                      <a:pt x="7204" y="4394"/>
                      <a:pt x="7132" y="4334"/>
                      <a:pt x="7037" y="4334"/>
                    </a:cubicBezTo>
                    <a:cubicBezTo>
                      <a:pt x="6954" y="4334"/>
                      <a:pt x="6894" y="4406"/>
                      <a:pt x="6894" y="4489"/>
                    </a:cubicBezTo>
                    <a:cubicBezTo>
                      <a:pt x="6894" y="4596"/>
                      <a:pt x="6882" y="4727"/>
                      <a:pt x="6775" y="4787"/>
                    </a:cubicBezTo>
                    <a:cubicBezTo>
                      <a:pt x="6749" y="4800"/>
                      <a:pt x="6718" y="4806"/>
                      <a:pt x="6687" y="4806"/>
                    </a:cubicBezTo>
                    <a:cubicBezTo>
                      <a:pt x="6606" y="4806"/>
                      <a:pt x="6517" y="4767"/>
                      <a:pt x="6466" y="4715"/>
                    </a:cubicBezTo>
                    <a:cubicBezTo>
                      <a:pt x="6406" y="4656"/>
                      <a:pt x="6382" y="4584"/>
                      <a:pt x="6430" y="4489"/>
                    </a:cubicBezTo>
                    <a:cubicBezTo>
                      <a:pt x="6585" y="4191"/>
                      <a:pt x="6894" y="4060"/>
                      <a:pt x="7252" y="3918"/>
                    </a:cubicBezTo>
                    <a:cubicBezTo>
                      <a:pt x="7894" y="3656"/>
                      <a:pt x="8680" y="3334"/>
                      <a:pt x="8680" y="1798"/>
                    </a:cubicBezTo>
                    <a:lnTo>
                      <a:pt x="8680" y="1155"/>
                    </a:lnTo>
                    <a:cubicBezTo>
                      <a:pt x="8692" y="1048"/>
                      <a:pt x="8633" y="941"/>
                      <a:pt x="8561" y="846"/>
                    </a:cubicBezTo>
                    <a:cubicBezTo>
                      <a:pt x="8478" y="762"/>
                      <a:pt x="8347" y="715"/>
                      <a:pt x="8240" y="715"/>
                    </a:cubicBezTo>
                    <a:cubicBezTo>
                      <a:pt x="7894" y="715"/>
                      <a:pt x="7561" y="881"/>
                      <a:pt x="7371" y="1179"/>
                    </a:cubicBezTo>
                    <a:lnTo>
                      <a:pt x="7252" y="1358"/>
                    </a:lnTo>
                    <a:cubicBezTo>
                      <a:pt x="7180" y="1465"/>
                      <a:pt x="7073" y="1524"/>
                      <a:pt x="6954" y="1524"/>
                    </a:cubicBezTo>
                    <a:lnTo>
                      <a:pt x="6954" y="1012"/>
                    </a:lnTo>
                    <a:lnTo>
                      <a:pt x="6990" y="1012"/>
                    </a:lnTo>
                    <a:cubicBezTo>
                      <a:pt x="7144" y="1012"/>
                      <a:pt x="7287" y="881"/>
                      <a:pt x="7287" y="715"/>
                    </a:cubicBezTo>
                    <a:lnTo>
                      <a:pt x="7287" y="298"/>
                    </a:lnTo>
                    <a:cubicBezTo>
                      <a:pt x="7287" y="131"/>
                      <a:pt x="7144" y="0"/>
                      <a:pt x="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7670981" y="2041871"/>
                <a:ext cx="87182" cy="83076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610" extrusionOk="0">
                    <a:moveTo>
                      <a:pt x="1334" y="476"/>
                    </a:moveTo>
                    <a:lnTo>
                      <a:pt x="1572" y="953"/>
                    </a:lnTo>
                    <a:cubicBezTo>
                      <a:pt x="1608" y="1012"/>
                      <a:pt x="1655" y="1036"/>
                      <a:pt x="1715" y="1048"/>
                    </a:cubicBezTo>
                    <a:lnTo>
                      <a:pt x="2251" y="1131"/>
                    </a:lnTo>
                    <a:lnTo>
                      <a:pt x="1893" y="1500"/>
                    </a:lnTo>
                    <a:cubicBezTo>
                      <a:pt x="1846" y="1548"/>
                      <a:pt x="1834" y="1607"/>
                      <a:pt x="1834" y="1667"/>
                    </a:cubicBezTo>
                    <a:lnTo>
                      <a:pt x="1917" y="2203"/>
                    </a:lnTo>
                    <a:lnTo>
                      <a:pt x="1441" y="1941"/>
                    </a:lnTo>
                    <a:cubicBezTo>
                      <a:pt x="1417" y="1929"/>
                      <a:pt x="1381" y="1929"/>
                      <a:pt x="1358" y="1929"/>
                    </a:cubicBezTo>
                    <a:cubicBezTo>
                      <a:pt x="1322" y="1929"/>
                      <a:pt x="1298" y="1929"/>
                      <a:pt x="1262" y="1941"/>
                    </a:cubicBezTo>
                    <a:lnTo>
                      <a:pt x="786" y="2203"/>
                    </a:lnTo>
                    <a:lnTo>
                      <a:pt x="786" y="2203"/>
                    </a:lnTo>
                    <a:lnTo>
                      <a:pt x="881" y="1667"/>
                    </a:lnTo>
                    <a:cubicBezTo>
                      <a:pt x="893" y="1607"/>
                      <a:pt x="869" y="1548"/>
                      <a:pt x="822" y="1500"/>
                    </a:cubicBezTo>
                    <a:lnTo>
                      <a:pt x="429" y="1131"/>
                    </a:lnTo>
                    <a:lnTo>
                      <a:pt x="965" y="1048"/>
                    </a:lnTo>
                    <a:cubicBezTo>
                      <a:pt x="1024" y="1036"/>
                      <a:pt x="1084" y="1012"/>
                      <a:pt x="1108" y="953"/>
                    </a:cubicBezTo>
                    <a:lnTo>
                      <a:pt x="1334" y="476"/>
                    </a:lnTo>
                    <a:close/>
                    <a:moveTo>
                      <a:pt x="1370" y="0"/>
                    </a:moveTo>
                    <a:cubicBezTo>
                      <a:pt x="1298" y="0"/>
                      <a:pt x="1239" y="36"/>
                      <a:pt x="1203" y="95"/>
                    </a:cubicBezTo>
                    <a:lnTo>
                      <a:pt x="881" y="750"/>
                    </a:lnTo>
                    <a:lnTo>
                      <a:pt x="167" y="857"/>
                    </a:lnTo>
                    <a:cubicBezTo>
                      <a:pt x="96" y="869"/>
                      <a:pt x="36" y="917"/>
                      <a:pt x="12" y="976"/>
                    </a:cubicBezTo>
                    <a:cubicBezTo>
                      <a:pt x="0" y="1048"/>
                      <a:pt x="12" y="1107"/>
                      <a:pt x="60" y="1167"/>
                    </a:cubicBezTo>
                    <a:lnTo>
                      <a:pt x="584" y="1679"/>
                    </a:lnTo>
                    <a:lnTo>
                      <a:pt x="465" y="2393"/>
                    </a:lnTo>
                    <a:cubicBezTo>
                      <a:pt x="453" y="2465"/>
                      <a:pt x="477" y="2524"/>
                      <a:pt x="536" y="2572"/>
                    </a:cubicBezTo>
                    <a:cubicBezTo>
                      <a:pt x="568" y="2597"/>
                      <a:pt x="603" y="2609"/>
                      <a:pt x="638" y="2609"/>
                    </a:cubicBezTo>
                    <a:cubicBezTo>
                      <a:pt x="669" y="2609"/>
                      <a:pt x="699" y="2600"/>
                      <a:pt x="727" y="2584"/>
                    </a:cubicBezTo>
                    <a:lnTo>
                      <a:pt x="1370" y="2238"/>
                    </a:lnTo>
                    <a:lnTo>
                      <a:pt x="2012" y="2584"/>
                    </a:lnTo>
                    <a:cubicBezTo>
                      <a:pt x="2036" y="2596"/>
                      <a:pt x="2072" y="2596"/>
                      <a:pt x="2096" y="2596"/>
                    </a:cubicBezTo>
                    <a:cubicBezTo>
                      <a:pt x="2143" y="2596"/>
                      <a:pt x="2179" y="2584"/>
                      <a:pt x="2203" y="2572"/>
                    </a:cubicBezTo>
                    <a:cubicBezTo>
                      <a:pt x="2262" y="2524"/>
                      <a:pt x="2298" y="2465"/>
                      <a:pt x="2274" y="2393"/>
                    </a:cubicBezTo>
                    <a:lnTo>
                      <a:pt x="2155" y="1679"/>
                    </a:lnTo>
                    <a:lnTo>
                      <a:pt x="2679" y="1167"/>
                    </a:lnTo>
                    <a:cubicBezTo>
                      <a:pt x="2727" y="1107"/>
                      <a:pt x="2739" y="1048"/>
                      <a:pt x="2727" y="976"/>
                    </a:cubicBezTo>
                    <a:cubicBezTo>
                      <a:pt x="2715" y="905"/>
                      <a:pt x="2655" y="857"/>
                      <a:pt x="2572" y="857"/>
                    </a:cubicBezTo>
                    <a:lnTo>
                      <a:pt x="1858" y="750"/>
                    </a:lnTo>
                    <a:lnTo>
                      <a:pt x="1536" y="95"/>
                    </a:lnTo>
                    <a:cubicBezTo>
                      <a:pt x="1500" y="36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34"/>
          <p:cNvGrpSpPr/>
          <p:nvPr/>
        </p:nvGrpSpPr>
        <p:grpSpPr>
          <a:xfrm>
            <a:off x="2106589" y="2833627"/>
            <a:ext cx="5293723" cy="967500"/>
            <a:chOff x="2106589" y="2833627"/>
            <a:chExt cx="5293723" cy="967500"/>
          </a:xfrm>
        </p:grpSpPr>
        <p:sp>
          <p:nvSpPr>
            <p:cNvPr id="908" name="Google Shape;908;p34"/>
            <p:cNvSpPr/>
            <p:nvPr/>
          </p:nvSpPr>
          <p:spPr>
            <a:xfrm>
              <a:off x="2106589" y="2833627"/>
              <a:ext cx="967500" cy="967500"/>
            </a:xfrm>
            <a:prstGeom prst="ellipse">
              <a:avLst/>
            </a:pr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195588" y="2922727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235554" y="2962476"/>
              <a:ext cx="1369262" cy="709801"/>
            </a:xfrm>
            <a:custGeom>
              <a:avLst/>
              <a:gdLst/>
              <a:ahLst/>
              <a:cxnLst/>
              <a:rect l="l" t="t" r="r" b="b"/>
              <a:pathLst>
                <a:path w="63187" h="32755" extrusionOk="0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387495" y="3242930"/>
              <a:ext cx="148895" cy="148895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718938" y="3157327"/>
              <a:ext cx="1236000" cy="320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34"/>
            <p:cNvSpPr txBox="1"/>
            <p:nvPr/>
          </p:nvSpPr>
          <p:spPr>
            <a:xfrm>
              <a:off x="5071713" y="3167227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4" name="Google Shape;914;p34"/>
            <p:cNvGrpSpPr/>
            <p:nvPr/>
          </p:nvGrpSpPr>
          <p:grpSpPr>
            <a:xfrm>
              <a:off x="2379892" y="3109361"/>
              <a:ext cx="420728" cy="416032"/>
              <a:chOff x="7528096" y="2450059"/>
              <a:chExt cx="327976" cy="324316"/>
            </a:xfrm>
          </p:grpSpPr>
          <p:sp>
            <p:nvSpPr>
              <p:cNvPr id="915" name="Google Shape;915;p34"/>
              <p:cNvSpPr/>
              <p:nvPr/>
            </p:nvSpPr>
            <p:spPr>
              <a:xfrm>
                <a:off x="7569411" y="2697187"/>
                <a:ext cx="26928" cy="25623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05" extrusionOk="0">
                    <a:moveTo>
                      <a:pt x="679" y="1"/>
                    </a:moveTo>
                    <a:cubicBezTo>
                      <a:pt x="640" y="1"/>
                      <a:pt x="602" y="16"/>
                      <a:pt x="572" y="46"/>
                    </a:cubicBezTo>
                    <a:lnTo>
                      <a:pt x="60" y="558"/>
                    </a:lnTo>
                    <a:cubicBezTo>
                      <a:pt x="0" y="617"/>
                      <a:pt x="0" y="700"/>
                      <a:pt x="60" y="760"/>
                    </a:cubicBezTo>
                    <a:cubicBezTo>
                      <a:pt x="96" y="790"/>
                      <a:pt x="134" y="805"/>
                      <a:pt x="172" y="805"/>
                    </a:cubicBezTo>
                    <a:cubicBezTo>
                      <a:pt x="209" y="805"/>
                      <a:pt x="244" y="790"/>
                      <a:pt x="274" y="760"/>
                    </a:cubicBezTo>
                    <a:lnTo>
                      <a:pt x="786" y="260"/>
                    </a:lnTo>
                    <a:cubicBezTo>
                      <a:pt x="846" y="200"/>
                      <a:pt x="846" y="105"/>
                      <a:pt x="786" y="46"/>
                    </a:cubicBezTo>
                    <a:cubicBezTo>
                      <a:pt x="756" y="16"/>
                      <a:pt x="718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7600859" y="2728667"/>
                <a:ext cx="26578" cy="2559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04" extrusionOk="0">
                    <a:moveTo>
                      <a:pt x="673" y="0"/>
                    </a:moveTo>
                    <a:cubicBezTo>
                      <a:pt x="638" y="0"/>
                      <a:pt x="602" y="15"/>
                      <a:pt x="572" y="45"/>
                    </a:cubicBezTo>
                    <a:lnTo>
                      <a:pt x="60" y="545"/>
                    </a:lnTo>
                    <a:cubicBezTo>
                      <a:pt x="1" y="604"/>
                      <a:pt x="1" y="700"/>
                      <a:pt x="60" y="759"/>
                    </a:cubicBezTo>
                    <a:cubicBezTo>
                      <a:pt x="90" y="789"/>
                      <a:pt x="129" y="804"/>
                      <a:pt x="167" y="804"/>
                    </a:cubicBezTo>
                    <a:cubicBezTo>
                      <a:pt x="206" y="804"/>
                      <a:pt x="245" y="789"/>
                      <a:pt x="274" y="759"/>
                    </a:cubicBezTo>
                    <a:lnTo>
                      <a:pt x="775" y="247"/>
                    </a:lnTo>
                    <a:cubicBezTo>
                      <a:pt x="834" y="188"/>
                      <a:pt x="834" y="104"/>
                      <a:pt x="775" y="45"/>
                    </a:cubicBezTo>
                    <a:cubicBezTo>
                      <a:pt x="745" y="15"/>
                      <a:pt x="709" y="0"/>
                      <a:pt x="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7585326" y="2713102"/>
                <a:ext cx="26546" cy="2524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3" extrusionOk="0">
                    <a:moveTo>
                      <a:pt x="667" y="1"/>
                    </a:moveTo>
                    <a:cubicBezTo>
                      <a:pt x="629" y="1"/>
                      <a:pt x="590" y="16"/>
                      <a:pt x="560" y="46"/>
                    </a:cubicBezTo>
                    <a:lnTo>
                      <a:pt x="60" y="546"/>
                    </a:lnTo>
                    <a:cubicBezTo>
                      <a:pt x="0" y="605"/>
                      <a:pt x="0" y="700"/>
                      <a:pt x="60" y="748"/>
                    </a:cubicBezTo>
                    <a:cubicBezTo>
                      <a:pt x="90" y="778"/>
                      <a:pt x="125" y="793"/>
                      <a:pt x="161" y="793"/>
                    </a:cubicBezTo>
                    <a:cubicBezTo>
                      <a:pt x="197" y="793"/>
                      <a:pt x="233" y="778"/>
                      <a:pt x="262" y="748"/>
                    </a:cubicBezTo>
                    <a:lnTo>
                      <a:pt x="774" y="248"/>
                    </a:lnTo>
                    <a:cubicBezTo>
                      <a:pt x="834" y="189"/>
                      <a:pt x="834" y="105"/>
                      <a:pt x="774" y="46"/>
                    </a:cubicBezTo>
                    <a:cubicBezTo>
                      <a:pt x="745" y="16"/>
                      <a:pt x="706" y="1"/>
                      <a:pt x="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7528096" y="2450059"/>
                <a:ext cx="327976" cy="324316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189" extrusionOk="0">
                    <a:moveTo>
                      <a:pt x="9954" y="309"/>
                    </a:moveTo>
                    <a:lnTo>
                      <a:pt x="9538" y="1761"/>
                    </a:lnTo>
                    <a:lnTo>
                      <a:pt x="8514" y="725"/>
                    </a:lnTo>
                    <a:lnTo>
                      <a:pt x="9954" y="309"/>
                    </a:lnTo>
                    <a:close/>
                    <a:moveTo>
                      <a:pt x="4311" y="3369"/>
                    </a:moveTo>
                    <a:lnTo>
                      <a:pt x="2501" y="5178"/>
                    </a:lnTo>
                    <a:lnTo>
                      <a:pt x="429" y="5012"/>
                    </a:lnTo>
                    <a:cubicBezTo>
                      <a:pt x="394" y="5012"/>
                      <a:pt x="382" y="4988"/>
                      <a:pt x="417" y="4952"/>
                    </a:cubicBezTo>
                    <a:cubicBezTo>
                      <a:pt x="1310" y="4059"/>
                      <a:pt x="2477" y="3523"/>
                      <a:pt x="3727" y="3404"/>
                    </a:cubicBezTo>
                    <a:lnTo>
                      <a:pt x="4311" y="3369"/>
                    </a:lnTo>
                    <a:close/>
                    <a:moveTo>
                      <a:pt x="2537" y="5571"/>
                    </a:moveTo>
                    <a:lnTo>
                      <a:pt x="3358" y="6381"/>
                    </a:lnTo>
                    <a:lnTo>
                      <a:pt x="3049" y="6702"/>
                    </a:lnTo>
                    <a:cubicBezTo>
                      <a:pt x="2715" y="6369"/>
                      <a:pt x="2299" y="5952"/>
                      <a:pt x="2227" y="5893"/>
                    </a:cubicBezTo>
                    <a:lnTo>
                      <a:pt x="2537" y="5571"/>
                    </a:lnTo>
                    <a:close/>
                    <a:moveTo>
                      <a:pt x="2418" y="6464"/>
                    </a:moveTo>
                    <a:lnTo>
                      <a:pt x="2834" y="6881"/>
                    </a:lnTo>
                    <a:lnTo>
                      <a:pt x="2465" y="7250"/>
                    </a:lnTo>
                    <a:cubicBezTo>
                      <a:pt x="2453" y="7262"/>
                      <a:pt x="2441" y="7298"/>
                      <a:pt x="2418" y="7310"/>
                    </a:cubicBezTo>
                    <a:lnTo>
                      <a:pt x="2049" y="6940"/>
                    </a:lnTo>
                    <a:cubicBezTo>
                      <a:pt x="2025" y="6905"/>
                      <a:pt x="2025" y="6857"/>
                      <a:pt x="2049" y="6833"/>
                    </a:cubicBezTo>
                    <a:lnTo>
                      <a:pt x="2418" y="6464"/>
                    </a:lnTo>
                    <a:close/>
                    <a:moveTo>
                      <a:pt x="8168" y="821"/>
                    </a:moveTo>
                    <a:lnTo>
                      <a:pt x="9418" y="2071"/>
                    </a:lnTo>
                    <a:lnTo>
                      <a:pt x="9061" y="3380"/>
                    </a:lnTo>
                    <a:lnTo>
                      <a:pt x="4906" y="7536"/>
                    </a:lnTo>
                    <a:lnTo>
                      <a:pt x="4084" y="6714"/>
                    </a:lnTo>
                    <a:lnTo>
                      <a:pt x="5978" y="4821"/>
                    </a:lnTo>
                    <a:cubicBezTo>
                      <a:pt x="6109" y="4690"/>
                      <a:pt x="6144" y="4452"/>
                      <a:pt x="5966" y="4273"/>
                    </a:cubicBezTo>
                    <a:cubicBezTo>
                      <a:pt x="5888" y="4196"/>
                      <a:pt x="5790" y="4157"/>
                      <a:pt x="5693" y="4157"/>
                    </a:cubicBezTo>
                    <a:cubicBezTo>
                      <a:pt x="5597" y="4157"/>
                      <a:pt x="5501" y="4196"/>
                      <a:pt x="5430" y="4273"/>
                    </a:cubicBezTo>
                    <a:lnTo>
                      <a:pt x="3537" y="6167"/>
                    </a:lnTo>
                    <a:lnTo>
                      <a:pt x="2715" y="5345"/>
                    </a:lnTo>
                    <a:lnTo>
                      <a:pt x="6871" y="1190"/>
                    </a:lnTo>
                    <a:lnTo>
                      <a:pt x="8168" y="821"/>
                    </a:lnTo>
                    <a:close/>
                    <a:moveTo>
                      <a:pt x="5711" y="4485"/>
                    </a:moveTo>
                    <a:cubicBezTo>
                      <a:pt x="5733" y="4485"/>
                      <a:pt x="5757" y="4494"/>
                      <a:pt x="5775" y="4512"/>
                    </a:cubicBezTo>
                    <a:cubicBezTo>
                      <a:pt x="5799" y="4535"/>
                      <a:pt x="5799" y="4595"/>
                      <a:pt x="5775" y="4631"/>
                    </a:cubicBezTo>
                    <a:lnTo>
                      <a:pt x="3775" y="6619"/>
                    </a:lnTo>
                    <a:cubicBezTo>
                      <a:pt x="3692" y="6714"/>
                      <a:pt x="2894" y="7488"/>
                      <a:pt x="2811" y="7595"/>
                    </a:cubicBezTo>
                    <a:cubicBezTo>
                      <a:pt x="2793" y="7607"/>
                      <a:pt x="2769" y="7613"/>
                      <a:pt x="2747" y="7613"/>
                    </a:cubicBezTo>
                    <a:cubicBezTo>
                      <a:pt x="2724" y="7613"/>
                      <a:pt x="2703" y="7607"/>
                      <a:pt x="2691" y="7595"/>
                    </a:cubicBezTo>
                    <a:cubicBezTo>
                      <a:pt x="2656" y="7560"/>
                      <a:pt x="2656" y="7500"/>
                      <a:pt x="2691" y="7476"/>
                    </a:cubicBezTo>
                    <a:lnTo>
                      <a:pt x="5656" y="4512"/>
                    </a:lnTo>
                    <a:cubicBezTo>
                      <a:pt x="5668" y="4494"/>
                      <a:pt x="5689" y="4485"/>
                      <a:pt x="5711" y="4485"/>
                    </a:cubicBezTo>
                    <a:close/>
                    <a:moveTo>
                      <a:pt x="3894" y="6917"/>
                    </a:moveTo>
                    <a:lnTo>
                      <a:pt x="4716" y="7738"/>
                    </a:lnTo>
                    <a:lnTo>
                      <a:pt x="4406" y="8036"/>
                    </a:lnTo>
                    <a:lnTo>
                      <a:pt x="4382" y="8036"/>
                    </a:lnTo>
                    <a:lnTo>
                      <a:pt x="3584" y="7238"/>
                    </a:lnTo>
                    <a:lnTo>
                      <a:pt x="3894" y="6917"/>
                    </a:lnTo>
                    <a:close/>
                    <a:moveTo>
                      <a:pt x="3394" y="7452"/>
                    </a:moveTo>
                    <a:lnTo>
                      <a:pt x="3811" y="7869"/>
                    </a:lnTo>
                    <a:lnTo>
                      <a:pt x="3430" y="8226"/>
                    </a:lnTo>
                    <a:cubicBezTo>
                      <a:pt x="3418" y="8250"/>
                      <a:pt x="3394" y="8250"/>
                      <a:pt x="3394" y="8250"/>
                    </a:cubicBezTo>
                    <a:cubicBezTo>
                      <a:pt x="3370" y="8250"/>
                      <a:pt x="3358" y="8250"/>
                      <a:pt x="3346" y="8226"/>
                    </a:cubicBezTo>
                    <a:lnTo>
                      <a:pt x="2977" y="7857"/>
                    </a:lnTo>
                    <a:cubicBezTo>
                      <a:pt x="2989" y="7845"/>
                      <a:pt x="3013" y="7833"/>
                      <a:pt x="3037" y="7810"/>
                    </a:cubicBezTo>
                    <a:lnTo>
                      <a:pt x="3394" y="7452"/>
                    </a:lnTo>
                    <a:close/>
                    <a:moveTo>
                      <a:pt x="9971" y="1"/>
                    </a:moveTo>
                    <a:cubicBezTo>
                      <a:pt x="9946" y="1"/>
                      <a:pt x="9921" y="4"/>
                      <a:pt x="9895" y="11"/>
                    </a:cubicBezTo>
                    <a:cubicBezTo>
                      <a:pt x="9252" y="213"/>
                      <a:pt x="7394" y="749"/>
                      <a:pt x="6787" y="928"/>
                    </a:cubicBezTo>
                    <a:cubicBezTo>
                      <a:pt x="6751" y="928"/>
                      <a:pt x="6740" y="940"/>
                      <a:pt x="6716" y="963"/>
                    </a:cubicBezTo>
                    <a:lnTo>
                      <a:pt x="4632" y="3047"/>
                    </a:lnTo>
                    <a:lnTo>
                      <a:pt x="3703" y="3130"/>
                    </a:lnTo>
                    <a:cubicBezTo>
                      <a:pt x="2370" y="3226"/>
                      <a:pt x="1144" y="3809"/>
                      <a:pt x="191" y="4750"/>
                    </a:cubicBezTo>
                    <a:cubicBezTo>
                      <a:pt x="1" y="4940"/>
                      <a:pt x="120" y="5285"/>
                      <a:pt x="394" y="5309"/>
                    </a:cubicBezTo>
                    <a:lnTo>
                      <a:pt x="2215" y="5476"/>
                    </a:lnTo>
                    <a:lnTo>
                      <a:pt x="2025" y="5666"/>
                    </a:lnTo>
                    <a:cubicBezTo>
                      <a:pt x="1906" y="5786"/>
                      <a:pt x="1906" y="5964"/>
                      <a:pt x="2025" y="6083"/>
                    </a:cubicBezTo>
                    <a:lnTo>
                      <a:pt x="2203" y="6262"/>
                    </a:lnTo>
                    <a:lnTo>
                      <a:pt x="1822" y="6643"/>
                    </a:lnTo>
                    <a:cubicBezTo>
                      <a:pt x="1679" y="6786"/>
                      <a:pt x="1679" y="7012"/>
                      <a:pt x="1822" y="7155"/>
                    </a:cubicBezTo>
                    <a:lnTo>
                      <a:pt x="3108" y="8441"/>
                    </a:lnTo>
                    <a:cubicBezTo>
                      <a:pt x="3180" y="8512"/>
                      <a:pt x="3272" y="8548"/>
                      <a:pt x="3366" y="8548"/>
                    </a:cubicBezTo>
                    <a:cubicBezTo>
                      <a:pt x="3459" y="8548"/>
                      <a:pt x="3555" y="8512"/>
                      <a:pt x="3632" y="8441"/>
                    </a:cubicBezTo>
                    <a:lnTo>
                      <a:pt x="4001" y="8072"/>
                    </a:lnTo>
                    <a:lnTo>
                      <a:pt x="4180" y="8250"/>
                    </a:lnTo>
                    <a:cubicBezTo>
                      <a:pt x="4239" y="8310"/>
                      <a:pt x="4317" y="8339"/>
                      <a:pt x="4396" y="8339"/>
                    </a:cubicBezTo>
                    <a:cubicBezTo>
                      <a:pt x="4474" y="8339"/>
                      <a:pt x="4555" y="8310"/>
                      <a:pt x="4620" y="8250"/>
                    </a:cubicBezTo>
                    <a:lnTo>
                      <a:pt x="4799" y="8072"/>
                    </a:lnTo>
                    <a:lnTo>
                      <a:pt x="4966" y="9881"/>
                    </a:lnTo>
                    <a:cubicBezTo>
                      <a:pt x="4977" y="10012"/>
                      <a:pt x="5061" y="10119"/>
                      <a:pt x="5180" y="10167"/>
                    </a:cubicBezTo>
                    <a:cubicBezTo>
                      <a:pt x="5216" y="10182"/>
                      <a:pt x="5254" y="10188"/>
                      <a:pt x="5291" y="10188"/>
                    </a:cubicBezTo>
                    <a:cubicBezTo>
                      <a:pt x="5375" y="10188"/>
                      <a:pt x="5455" y="10153"/>
                      <a:pt x="5513" y="10096"/>
                    </a:cubicBezTo>
                    <a:cubicBezTo>
                      <a:pt x="6097" y="9512"/>
                      <a:pt x="6525" y="8822"/>
                      <a:pt x="6811" y="8072"/>
                    </a:cubicBezTo>
                    <a:cubicBezTo>
                      <a:pt x="6847" y="7988"/>
                      <a:pt x="6799" y="7905"/>
                      <a:pt x="6728" y="7869"/>
                    </a:cubicBezTo>
                    <a:cubicBezTo>
                      <a:pt x="6713" y="7865"/>
                      <a:pt x="6698" y="7863"/>
                      <a:pt x="6684" y="7863"/>
                    </a:cubicBezTo>
                    <a:cubicBezTo>
                      <a:pt x="6616" y="7863"/>
                      <a:pt x="6555" y="7906"/>
                      <a:pt x="6525" y="7964"/>
                    </a:cubicBezTo>
                    <a:cubicBezTo>
                      <a:pt x="6263" y="8691"/>
                      <a:pt x="5847" y="9334"/>
                      <a:pt x="5299" y="9881"/>
                    </a:cubicBezTo>
                    <a:cubicBezTo>
                      <a:pt x="5292" y="9885"/>
                      <a:pt x="5285" y="9886"/>
                      <a:pt x="5278" y="9886"/>
                    </a:cubicBezTo>
                    <a:cubicBezTo>
                      <a:pt x="5262" y="9886"/>
                      <a:pt x="5248" y="9878"/>
                      <a:pt x="5239" y="9869"/>
                    </a:cubicBezTo>
                    <a:lnTo>
                      <a:pt x="5061" y="7810"/>
                    </a:lnTo>
                    <a:lnTo>
                      <a:pt x="6871" y="6000"/>
                    </a:lnTo>
                    <a:lnTo>
                      <a:pt x="6871" y="6000"/>
                    </a:lnTo>
                    <a:cubicBezTo>
                      <a:pt x="6811" y="6738"/>
                      <a:pt x="6799" y="6940"/>
                      <a:pt x="6704" y="7310"/>
                    </a:cubicBezTo>
                    <a:cubicBezTo>
                      <a:pt x="6692" y="7381"/>
                      <a:pt x="6740" y="7476"/>
                      <a:pt x="6823" y="7488"/>
                    </a:cubicBezTo>
                    <a:cubicBezTo>
                      <a:pt x="6831" y="7489"/>
                      <a:pt x="6840" y="7490"/>
                      <a:pt x="6848" y="7490"/>
                    </a:cubicBezTo>
                    <a:cubicBezTo>
                      <a:pt x="6923" y="7490"/>
                      <a:pt x="6991" y="7444"/>
                      <a:pt x="7002" y="7369"/>
                    </a:cubicBezTo>
                    <a:cubicBezTo>
                      <a:pt x="7109" y="6905"/>
                      <a:pt x="7109" y="6702"/>
                      <a:pt x="7204" y="5666"/>
                    </a:cubicBezTo>
                    <a:lnTo>
                      <a:pt x="9288" y="3583"/>
                    </a:lnTo>
                    <a:cubicBezTo>
                      <a:pt x="9299" y="3571"/>
                      <a:pt x="9311" y="3547"/>
                      <a:pt x="9323" y="3523"/>
                    </a:cubicBezTo>
                    <a:lnTo>
                      <a:pt x="9740" y="2118"/>
                    </a:lnTo>
                    <a:lnTo>
                      <a:pt x="10240" y="416"/>
                    </a:lnTo>
                    <a:cubicBezTo>
                      <a:pt x="10303" y="194"/>
                      <a:pt x="10161" y="1"/>
                      <a:pt x="9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7712296" y="2525528"/>
                <a:ext cx="79989" cy="6095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15" extrusionOk="0">
                    <a:moveTo>
                      <a:pt x="842" y="0"/>
                    </a:moveTo>
                    <a:cubicBezTo>
                      <a:pt x="823" y="0"/>
                      <a:pt x="804" y="3"/>
                      <a:pt x="786" y="9"/>
                    </a:cubicBezTo>
                    <a:cubicBezTo>
                      <a:pt x="167" y="295"/>
                      <a:pt x="0" y="1129"/>
                      <a:pt x="488" y="1617"/>
                    </a:cubicBezTo>
                    <a:cubicBezTo>
                      <a:pt x="679" y="1807"/>
                      <a:pt x="941" y="1914"/>
                      <a:pt x="1191" y="1914"/>
                    </a:cubicBezTo>
                    <a:cubicBezTo>
                      <a:pt x="2072" y="1914"/>
                      <a:pt x="2512" y="843"/>
                      <a:pt x="1893" y="224"/>
                    </a:cubicBezTo>
                    <a:cubicBezTo>
                      <a:pt x="1798" y="128"/>
                      <a:pt x="1715" y="69"/>
                      <a:pt x="1596" y="9"/>
                    </a:cubicBezTo>
                    <a:cubicBezTo>
                      <a:pt x="1575" y="3"/>
                      <a:pt x="1554" y="0"/>
                      <a:pt x="1534" y="0"/>
                    </a:cubicBezTo>
                    <a:cubicBezTo>
                      <a:pt x="1473" y="0"/>
                      <a:pt x="1420" y="27"/>
                      <a:pt x="1393" y="81"/>
                    </a:cubicBezTo>
                    <a:cubicBezTo>
                      <a:pt x="1369" y="164"/>
                      <a:pt x="1393" y="247"/>
                      <a:pt x="1476" y="283"/>
                    </a:cubicBezTo>
                    <a:cubicBezTo>
                      <a:pt x="1917" y="474"/>
                      <a:pt x="2024" y="1069"/>
                      <a:pt x="1679" y="1414"/>
                    </a:cubicBezTo>
                    <a:cubicBezTo>
                      <a:pt x="1548" y="1545"/>
                      <a:pt x="1369" y="1611"/>
                      <a:pt x="1191" y="1611"/>
                    </a:cubicBezTo>
                    <a:cubicBezTo>
                      <a:pt x="1012" y="1611"/>
                      <a:pt x="834" y="1545"/>
                      <a:pt x="703" y="1414"/>
                    </a:cubicBezTo>
                    <a:cubicBezTo>
                      <a:pt x="357" y="1069"/>
                      <a:pt x="464" y="486"/>
                      <a:pt x="905" y="283"/>
                    </a:cubicBezTo>
                    <a:cubicBezTo>
                      <a:pt x="976" y="247"/>
                      <a:pt x="1012" y="164"/>
                      <a:pt x="976" y="81"/>
                    </a:cubicBezTo>
                    <a:cubicBezTo>
                      <a:pt x="959" y="27"/>
                      <a:pt x="900" y="0"/>
                      <a:pt x="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34"/>
          <p:cNvGrpSpPr/>
          <p:nvPr/>
        </p:nvGrpSpPr>
        <p:grpSpPr>
          <a:xfrm>
            <a:off x="1743737" y="2022253"/>
            <a:ext cx="5656576" cy="967500"/>
            <a:chOff x="1743737" y="2022253"/>
            <a:chExt cx="5656576" cy="967500"/>
          </a:xfrm>
        </p:grpSpPr>
        <p:sp>
          <p:nvSpPr>
            <p:cNvPr id="921" name="Google Shape;921;p34"/>
            <p:cNvSpPr/>
            <p:nvPr/>
          </p:nvSpPr>
          <p:spPr>
            <a:xfrm>
              <a:off x="1743737" y="2022253"/>
              <a:ext cx="967500" cy="967500"/>
            </a:xfrm>
            <a:prstGeom prst="ellipse">
              <a:avLst/>
            </a:pr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832736" y="2111353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872701" y="2151102"/>
              <a:ext cx="1369262" cy="709801"/>
            </a:xfrm>
            <a:custGeom>
              <a:avLst/>
              <a:gdLst/>
              <a:ahLst/>
              <a:cxnLst/>
              <a:rect l="l" t="t" r="r" b="b"/>
              <a:pathLst>
                <a:path w="63187" h="32755" extrusionOk="0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024643" y="2431555"/>
              <a:ext cx="148895" cy="148895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18938" y="2345953"/>
              <a:ext cx="1236000" cy="3201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34"/>
            <p:cNvSpPr txBox="1"/>
            <p:nvPr/>
          </p:nvSpPr>
          <p:spPr>
            <a:xfrm>
              <a:off x="5071713" y="235585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27" name="Google Shape;927;p34"/>
            <p:cNvGrpSpPr/>
            <p:nvPr/>
          </p:nvGrpSpPr>
          <p:grpSpPr>
            <a:xfrm>
              <a:off x="2065711" y="2310297"/>
              <a:ext cx="323345" cy="391411"/>
              <a:chOff x="5184517" y="2459481"/>
              <a:chExt cx="252062" cy="305122"/>
            </a:xfrm>
          </p:grpSpPr>
          <p:sp>
            <p:nvSpPr>
              <p:cNvPr id="928" name="Google Shape;928;p34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9" extrusionOk="0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41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9586" extrusionOk="0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35" name="Google Shape;935;p34"/>
          <p:cNvGrpSpPr/>
          <p:nvPr/>
        </p:nvGrpSpPr>
        <p:grpSpPr>
          <a:xfrm>
            <a:off x="2106589" y="1216450"/>
            <a:ext cx="5293723" cy="967500"/>
            <a:chOff x="2106589" y="1216450"/>
            <a:chExt cx="5293723" cy="967500"/>
          </a:xfrm>
        </p:grpSpPr>
        <p:sp>
          <p:nvSpPr>
            <p:cNvPr id="936" name="Google Shape;936;p34"/>
            <p:cNvSpPr/>
            <p:nvPr/>
          </p:nvSpPr>
          <p:spPr>
            <a:xfrm>
              <a:off x="2106589" y="1216450"/>
              <a:ext cx="967500" cy="967500"/>
            </a:xfrm>
            <a:prstGeom prst="ellipse">
              <a:avLst/>
            </a:pr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195588" y="130555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235554" y="1345300"/>
              <a:ext cx="1369262" cy="709801"/>
            </a:xfrm>
            <a:custGeom>
              <a:avLst/>
              <a:gdLst/>
              <a:ahLst/>
              <a:cxnLst/>
              <a:rect l="l" t="t" r="r" b="b"/>
              <a:pathLst>
                <a:path w="63187" h="32755" extrusionOk="0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387495" y="1625753"/>
              <a:ext cx="148895" cy="148895"/>
            </a:xfrm>
            <a:custGeom>
              <a:avLst/>
              <a:gdLst/>
              <a:ahLst/>
              <a:cxnLst/>
              <a:rect l="l" t="t" r="r" b="b"/>
              <a:pathLst>
                <a:path w="6871" h="6871" extrusionOk="0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718938" y="1540150"/>
              <a:ext cx="1236000" cy="3201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34"/>
            <p:cNvSpPr txBox="1"/>
            <p:nvPr/>
          </p:nvSpPr>
          <p:spPr>
            <a:xfrm>
              <a:off x="5071713" y="155005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2" name="Google Shape;942;p34"/>
            <p:cNvGrpSpPr/>
            <p:nvPr/>
          </p:nvGrpSpPr>
          <p:grpSpPr>
            <a:xfrm>
              <a:off x="2447294" y="1478444"/>
              <a:ext cx="285902" cy="443512"/>
              <a:chOff x="3764485" y="2890682"/>
              <a:chExt cx="222874" cy="345737"/>
            </a:xfrm>
          </p:grpSpPr>
          <p:sp>
            <p:nvSpPr>
              <p:cNvPr id="943" name="Google Shape;943;p34"/>
              <p:cNvSpPr/>
              <p:nvPr/>
            </p:nvSpPr>
            <p:spPr>
              <a:xfrm>
                <a:off x="3764485" y="2890682"/>
                <a:ext cx="222874" cy="345737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10862" extrusionOk="0">
                    <a:moveTo>
                      <a:pt x="3596" y="348"/>
                    </a:moveTo>
                    <a:lnTo>
                      <a:pt x="3727" y="396"/>
                    </a:lnTo>
                    <a:cubicBezTo>
                      <a:pt x="3882" y="467"/>
                      <a:pt x="4001" y="610"/>
                      <a:pt x="4073" y="801"/>
                    </a:cubicBezTo>
                    <a:cubicBezTo>
                      <a:pt x="3894" y="777"/>
                      <a:pt x="3739" y="753"/>
                      <a:pt x="3596" y="729"/>
                    </a:cubicBezTo>
                    <a:lnTo>
                      <a:pt x="3596" y="348"/>
                    </a:lnTo>
                    <a:close/>
                    <a:moveTo>
                      <a:pt x="6168" y="8504"/>
                    </a:moveTo>
                    <a:cubicBezTo>
                      <a:pt x="6275" y="8504"/>
                      <a:pt x="6347" y="8587"/>
                      <a:pt x="6347" y="8683"/>
                    </a:cubicBezTo>
                    <a:lnTo>
                      <a:pt x="6347" y="8861"/>
                    </a:lnTo>
                    <a:lnTo>
                      <a:pt x="6168" y="8861"/>
                    </a:lnTo>
                    <a:cubicBezTo>
                      <a:pt x="6085" y="8861"/>
                      <a:pt x="6001" y="8945"/>
                      <a:pt x="6001" y="9028"/>
                    </a:cubicBezTo>
                    <a:cubicBezTo>
                      <a:pt x="6001" y="9123"/>
                      <a:pt x="6085" y="9195"/>
                      <a:pt x="6168" y="9195"/>
                    </a:cubicBezTo>
                    <a:lnTo>
                      <a:pt x="6513" y="9195"/>
                    </a:lnTo>
                    <a:cubicBezTo>
                      <a:pt x="6621" y="9195"/>
                      <a:pt x="6692" y="9266"/>
                      <a:pt x="6692" y="9373"/>
                    </a:cubicBezTo>
                    <a:lnTo>
                      <a:pt x="6692" y="10397"/>
                    </a:lnTo>
                    <a:cubicBezTo>
                      <a:pt x="6680" y="10504"/>
                      <a:pt x="6597" y="10576"/>
                      <a:pt x="6501" y="10576"/>
                    </a:cubicBezTo>
                    <a:lnTo>
                      <a:pt x="1394" y="10576"/>
                    </a:lnTo>
                    <a:cubicBezTo>
                      <a:pt x="1287" y="10576"/>
                      <a:pt x="1215" y="10504"/>
                      <a:pt x="1215" y="10397"/>
                    </a:cubicBezTo>
                    <a:lnTo>
                      <a:pt x="1215" y="9373"/>
                    </a:lnTo>
                    <a:cubicBezTo>
                      <a:pt x="1215" y="9266"/>
                      <a:pt x="1287" y="9195"/>
                      <a:pt x="1394" y="9195"/>
                    </a:cubicBezTo>
                    <a:lnTo>
                      <a:pt x="5489" y="9195"/>
                    </a:lnTo>
                    <a:cubicBezTo>
                      <a:pt x="5573" y="9195"/>
                      <a:pt x="5644" y="9123"/>
                      <a:pt x="5644" y="9028"/>
                    </a:cubicBezTo>
                    <a:cubicBezTo>
                      <a:pt x="5644" y="8945"/>
                      <a:pt x="5573" y="8861"/>
                      <a:pt x="5489" y="8861"/>
                    </a:cubicBezTo>
                    <a:lnTo>
                      <a:pt x="1560" y="8861"/>
                    </a:lnTo>
                    <a:lnTo>
                      <a:pt x="1560" y="8683"/>
                    </a:lnTo>
                    <a:cubicBezTo>
                      <a:pt x="1560" y="8587"/>
                      <a:pt x="1632" y="8504"/>
                      <a:pt x="1739" y="8504"/>
                    </a:cubicBezTo>
                    <a:close/>
                    <a:moveTo>
                      <a:pt x="3471" y="1"/>
                    </a:moveTo>
                    <a:cubicBezTo>
                      <a:pt x="3436" y="1"/>
                      <a:pt x="3413" y="3"/>
                      <a:pt x="3406" y="3"/>
                    </a:cubicBezTo>
                    <a:cubicBezTo>
                      <a:pt x="3311" y="3"/>
                      <a:pt x="3251" y="74"/>
                      <a:pt x="3251" y="158"/>
                    </a:cubicBezTo>
                    <a:lnTo>
                      <a:pt x="3251" y="682"/>
                    </a:lnTo>
                    <a:cubicBezTo>
                      <a:pt x="3184" y="678"/>
                      <a:pt x="3123" y="676"/>
                      <a:pt x="3071" y="676"/>
                    </a:cubicBezTo>
                    <a:cubicBezTo>
                      <a:pt x="2968" y="676"/>
                      <a:pt x="2902" y="682"/>
                      <a:pt x="2894" y="682"/>
                    </a:cubicBezTo>
                    <a:cubicBezTo>
                      <a:pt x="2811" y="682"/>
                      <a:pt x="2751" y="753"/>
                      <a:pt x="2751" y="848"/>
                    </a:cubicBezTo>
                    <a:cubicBezTo>
                      <a:pt x="2751" y="932"/>
                      <a:pt x="2822" y="991"/>
                      <a:pt x="2906" y="991"/>
                    </a:cubicBezTo>
                    <a:cubicBezTo>
                      <a:pt x="2909" y="991"/>
                      <a:pt x="2939" y="990"/>
                      <a:pt x="2991" y="990"/>
                    </a:cubicBezTo>
                    <a:cubicBezTo>
                      <a:pt x="3356" y="990"/>
                      <a:pt x="4811" y="1045"/>
                      <a:pt x="5728" y="1920"/>
                    </a:cubicBezTo>
                    <a:cubicBezTo>
                      <a:pt x="6228" y="2408"/>
                      <a:pt x="6501" y="3063"/>
                      <a:pt x="6501" y="3896"/>
                    </a:cubicBezTo>
                    <a:cubicBezTo>
                      <a:pt x="6501" y="4789"/>
                      <a:pt x="6299" y="5361"/>
                      <a:pt x="6097" y="5968"/>
                    </a:cubicBezTo>
                    <a:cubicBezTo>
                      <a:pt x="5882" y="6575"/>
                      <a:pt x="5668" y="7194"/>
                      <a:pt x="5644" y="8171"/>
                    </a:cubicBezTo>
                    <a:lnTo>
                      <a:pt x="1989" y="8171"/>
                    </a:lnTo>
                    <a:cubicBezTo>
                      <a:pt x="1941" y="8075"/>
                      <a:pt x="1882" y="7909"/>
                      <a:pt x="1882" y="7647"/>
                    </a:cubicBezTo>
                    <a:cubicBezTo>
                      <a:pt x="1882" y="7230"/>
                      <a:pt x="2132" y="6266"/>
                      <a:pt x="3882" y="4515"/>
                    </a:cubicBezTo>
                    <a:cubicBezTo>
                      <a:pt x="3918" y="4480"/>
                      <a:pt x="3942" y="4385"/>
                      <a:pt x="3906" y="4325"/>
                    </a:cubicBezTo>
                    <a:cubicBezTo>
                      <a:pt x="3886" y="4275"/>
                      <a:pt x="3825" y="4251"/>
                      <a:pt x="3764" y="4251"/>
                    </a:cubicBezTo>
                    <a:cubicBezTo>
                      <a:pt x="3751" y="4251"/>
                      <a:pt x="3739" y="4252"/>
                      <a:pt x="3727" y="4254"/>
                    </a:cubicBezTo>
                    <a:cubicBezTo>
                      <a:pt x="3727" y="4254"/>
                      <a:pt x="3635" y="4276"/>
                      <a:pt x="3486" y="4276"/>
                    </a:cubicBezTo>
                    <a:cubicBezTo>
                      <a:pt x="3292" y="4276"/>
                      <a:pt x="3001" y="4238"/>
                      <a:pt x="2691" y="4063"/>
                    </a:cubicBezTo>
                    <a:cubicBezTo>
                      <a:pt x="2620" y="4020"/>
                      <a:pt x="2540" y="4000"/>
                      <a:pt x="2460" y="4000"/>
                    </a:cubicBezTo>
                    <a:cubicBezTo>
                      <a:pt x="2341" y="4000"/>
                      <a:pt x="2220" y="4044"/>
                      <a:pt x="2120" y="4123"/>
                    </a:cubicBezTo>
                    <a:cubicBezTo>
                      <a:pt x="1924" y="4281"/>
                      <a:pt x="1552" y="4499"/>
                      <a:pt x="998" y="4499"/>
                    </a:cubicBezTo>
                    <a:cubicBezTo>
                      <a:pt x="846" y="4499"/>
                      <a:pt x="680" y="4482"/>
                      <a:pt x="501" y="4444"/>
                    </a:cubicBezTo>
                    <a:lnTo>
                      <a:pt x="370" y="3777"/>
                    </a:lnTo>
                    <a:lnTo>
                      <a:pt x="2001" y="2146"/>
                    </a:lnTo>
                    <a:cubicBezTo>
                      <a:pt x="2037" y="2110"/>
                      <a:pt x="2049" y="2063"/>
                      <a:pt x="2049" y="2027"/>
                    </a:cubicBezTo>
                    <a:lnTo>
                      <a:pt x="2049" y="1813"/>
                    </a:lnTo>
                    <a:cubicBezTo>
                      <a:pt x="2049" y="1729"/>
                      <a:pt x="2120" y="1634"/>
                      <a:pt x="2215" y="1634"/>
                    </a:cubicBezTo>
                    <a:cubicBezTo>
                      <a:pt x="2327" y="1626"/>
                      <a:pt x="2501" y="1615"/>
                      <a:pt x="2715" y="1615"/>
                    </a:cubicBezTo>
                    <a:cubicBezTo>
                      <a:pt x="3115" y="1615"/>
                      <a:pt x="3656" y="1654"/>
                      <a:pt x="4192" y="1825"/>
                    </a:cubicBezTo>
                    <a:cubicBezTo>
                      <a:pt x="4211" y="1833"/>
                      <a:pt x="4231" y="1837"/>
                      <a:pt x="4250" y="1837"/>
                    </a:cubicBezTo>
                    <a:cubicBezTo>
                      <a:pt x="4314" y="1837"/>
                      <a:pt x="4373" y="1794"/>
                      <a:pt x="4382" y="1729"/>
                    </a:cubicBezTo>
                    <a:cubicBezTo>
                      <a:pt x="4418" y="1634"/>
                      <a:pt x="4370" y="1539"/>
                      <a:pt x="4275" y="1527"/>
                    </a:cubicBezTo>
                    <a:cubicBezTo>
                      <a:pt x="3701" y="1346"/>
                      <a:pt x="3117" y="1300"/>
                      <a:pt x="2687" y="1300"/>
                    </a:cubicBezTo>
                    <a:cubicBezTo>
                      <a:pt x="2465" y="1300"/>
                      <a:pt x="2285" y="1312"/>
                      <a:pt x="2168" y="1325"/>
                    </a:cubicBezTo>
                    <a:cubicBezTo>
                      <a:pt x="1906" y="1348"/>
                      <a:pt x="1715" y="1563"/>
                      <a:pt x="1715" y="1813"/>
                    </a:cubicBezTo>
                    <a:lnTo>
                      <a:pt x="1715" y="1968"/>
                    </a:lnTo>
                    <a:lnTo>
                      <a:pt x="60" y="3611"/>
                    </a:lnTo>
                    <a:cubicBezTo>
                      <a:pt x="24" y="3658"/>
                      <a:pt x="1" y="3706"/>
                      <a:pt x="24" y="3765"/>
                    </a:cubicBezTo>
                    <a:lnTo>
                      <a:pt x="179" y="4611"/>
                    </a:lnTo>
                    <a:cubicBezTo>
                      <a:pt x="203" y="4670"/>
                      <a:pt x="239" y="4718"/>
                      <a:pt x="298" y="4730"/>
                    </a:cubicBezTo>
                    <a:cubicBezTo>
                      <a:pt x="542" y="4788"/>
                      <a:pt x="764" y="4813"/>
                      <a:pt x="967" y="4813"/>
                    </a:cubicBezTo>
                    <a:cubicBezTo>
                      <a:pt x="1627" y="4813"/>
                      <a:pt x="2071" y="4552"/>
                      <a:pt x="2299" y="4361"/>
                    </a:cubicBezTo>
                    <a:cubicBezTo>
                      <a:pt x="2338" y="4329"/>
                      <a:pt x="2389" y="4313"/>
                      <a:pt x="2435" y="4313"/>
                    </a:cubicBezTo>
                    <a:cubicBezTo>
                      <a:pt x="2459" y="4313"/>
                      <a:pt x="2481" y="4317"/>
                      <a:pt x="2501" y="4325"/>
                    </a:cubicBezTo>
                    <a:cubicBezTo>
                      <a:pt x="2822" y="4504"/>
                      <a:pt x="3120" y="4563"/>
                      <a:pt x="3334" y="4587"/>
                    </a:cubicBezTo>
                    <a:cubicBezTo>
                      <a:pt x="1846" y="6135"/>
                      <a:pt x="1537" y="7099"/>
                      <a:pt x="1537" y="7635"/>
                    </a:cubicBezTo>
                    <a:cubicBezTo>
                      <a:pt x="1537" y="7861"/>
                      <a:pt x="1584" y="8040"/>
                      <a:pt x="1608" y="8159"/>
                    </a:cubicBezTo>
                    <a:cubicBezTo>
                      <a:pt x="1370" y="8195"/>
                      <a:pt x="1191" y="8397"/>
                      <a:pt x="1191" y="8647"/>
                    </a:cubicBezTo>
                    <a:lnTo>
                      <a:pt x="1191" y="8849"/>
                    </a:lnTo>
                    <a:cubicBezTo>
                      <a:pt x="1001" y="8909"/>
                      <a:pt x="858" y="9111"/>
                      <a:pt x="858" y="9326"/>
                    </a:cubicBezTo>
                    <a:lnTo>
                      <a:pt x="858" y="10361"/>
                    </a:lnTo>
                    <a:cubicBezTo>
                      <a:pt x="858" y="10635"/>
                      <a:pt x="1072" y="10861"/>
                      <a:pt x="1358" y="10861"/>
                    </a:cubicBezTo>
                    <a:lnTo>
                      <a:pt x="6501" y="10861"/>
                    </a:lnTo>
                    <a:cubicBezTo>
                      <a:pt x="6775" y="10861"/>
                      <a:pt x="7002" y="10635"/>
                      <a:pt x="7002" y="10361"/>
                    </a:cubicBezTo>
                    <a:lnTo>
                      <a:pt x="7002" y="9326"/>
                    </a:lnTo>
                    <a:cubicBezTo>
                      <a:pt x="7002" y="9171"/>
                      <a:pt x="6859" y="8968"/>
                      <a:pt x="6656" y="8897"/>
                    </a:cubicBezTo>
                    <a:lnTo>
                      <a:pt x="6656" y="8695"/>
                    </a:lnTo>
                    <a:cubicBezTo>
                      <a:pt x="6656" y="8409"/>
                      <a:pt x="6442" y="8183"/>
                      <a:pt x="6156" y="8183"/>
                    </a:cubicBezTo>
                    <a:lnTo>
                      <a:pt x="5978" y="8183"/>
                    </a:lnTo>
                    <a:cubicBezTo>
                      <a:pt x="5990" y="7266"/>
                      <a:pt x="6204" y="6671"/>
                      <a:pt x="6406" y="6087"/>
                    </a:cubicBezTo>
                    <a:cubicBezTo>
                      <a:pt x="6621" y="5492"/>
                      <a:pt x="6823" y="4861"/>
                      <a:pt x="6823" y="3908"/>
                    </a:cubicBezTo>
                    <a:cubicBezTo>
                      <a:pt x="6823" y="2991"/>
                      <a:pt x="6525" y="2241"/>
                      <a:pt x="5966" y="1694"/>
                    </a:cubicBezTo>
                    <a:cubicBezTo>
                      <a:pt x="5501" y="1265"/>
                      <a:pt x="4930" y="1015"/>
                      <a:pt x="4418" y="860"/>
                    </a:cubicBezTo>
                    <a:cubicBezTo>
                      <a:pt x="4311" y="396"/>
                      <a:pt x="4061" y="182"/>
                      <a:pt x="3846" y="86"/>
                    </a:cubicBezTo>
                    <a:cubicBezTo>
                      <a:pt x="3690" y="12"/>
                      <a:pt x="3550" y="1"/>
                      <a:pt x="3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3913799" y="2948231"/>
                <a:ext cx="20499" cy="1496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70" extrusionOk="0">
                    <a:moveTo>
                      <a:pt x="184" y="0"/>
                    </a:moveTo>
                    <a:cubicBezTo>
                      <a:pt x="126" y="0"/>
                      <a:pt x="73" y="27"/>
                      <a:pt x="48" y="76"/>
                    </a:cubicBezTo>
                    <a:cubicBezTo>
                      <a:pt x="1" y="148"/>
                      <a:pt x="36" y="255"/>
                      <a:pt x="108" y="291"/>
                    </a:cubicBezTo>
                    <a:cubicBezTo>
                      <a:pt x="203" y="326"/>
                      <a:pt x="286" y="386"/>
                      <a:pt x="358" y="433"/>
                    </a:cubicBezTo>
                    <a:cubicBezTo>
                      <a:pt x="394" y="445"/>
                      <a:pt x="417" y="469"/>
                      <a:pt x="453" y="469"/>
                    </a:cubicBezTo>
                    <a:cubicBezTo>
                      <a:pt x="501" y="469"/>
                      <a:pt x="560" y="433"/>
                      <a:pt x="584" y="386"/>
                    </a:cubicBezTo>
                    <a:cubicBezTo>
                      <a:pt x="644" y="326"/>
                      <a:pt x="620" y="231"/>
                      <a:pt x="537" y="183"/>
                    </a:cubicBezTo>
                    <a:cubicBezTo>
                      <a:pt x="453" y="124"/>
                      <a:pt x="358" y="64"/>
                      <a:pt x="263" y="17"/>
                    </a:cubicBezTo>
                    <a:cubicBezTo>
                      <a:pt x="237" y="6"/>
                      <a:pt x="210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3841418" y="2956315"/>
                <a:ext cx="10631" cy="1594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34"/>
                    </a:lnTo>
                    <a:cubicBezTo>
                      <a:pt x="1" y="418"/>
                      <a:pt x="72" y="501"/>
                      <a:pt x="167" y="501"/>
                    </a:cubicBezTo>
                    <a:cubicBezTo>
                      <a:pt x="251" y="501"/>
                      <a:pt x="334" y="418"/>
                      <a:pt x="334" y="334"/>
                    </a:cubicBezTo>
                    <a:lnTo>
                      <a:pt x="334" y="167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51" name="Google Shape;951;p35"/>
          <p:cNvGrpSpPr/>
          <p:nvPr/>
        </p:nvGrpSpPr>
        <p:grpSpPr>
          <a:xfrm>
            <a:off x="1232288" y="1960313"/>
            <a:ext cx="2040775" cy="2528378"/>
            <a:chOff x="1232288" y="1960313"/>
            <a:chExt cx="2040775" cy="2528378"/>
          </a:xfrm>
        </p:grpSpPr>
        <p:sp>
          <p:nvSpPr>
            <p:cNvPr id="952" name="Google Shape;952;p35"/>
            <p:cNvSpPr/>
            <p:nvPr/>
          </p:nvSpPr>
          <p:spPr>
            <a:xfrm>
              <a:off x="2018488" y="1960313"/>
              <a:ext cx="518250" cy="518250"/>
            </a:xfrm>
            <a:custGeom>
              <a:avLst/>
              <a:gdLst/>
              <a:ahLst/>
              <a:cxnLst/>
              <a:rect l="l" t="t" r="r" b="b"/>
              <a:pathLst>
                <a:path w="20730" h="20730" extrusionOk="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2277738" y="2018663"/>
              <a:ext cx="359000" cy="559925"/>
            </a:xfrm>
            <a:custGeom>
              <a:avLst/>
              <a:gdLst/>
              <a:ahLst/>
              <a:cxnLst/>
              <a:rect l="l" t="t" r="r" b="b"/>
              <a:pathLst>
                <a:path w="14360" h="22397" fill="none" extrusionOk="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35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55" name="Google Shape;955;p35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192" extrusionOk="0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5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59" name="Google Shape;959;p35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35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4" name="Google Shape;964;p35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5"/>
          <p:cNvGrpSpPr/>
          <p:nvPr/>
        </p:nvGrpSpPr>
        <p:grpSpPr>
          <a:xfrm>
            <a:off x="2764425" y="1151422"/>
            <a:ext cx="2057196" cy="2553791"/>
            <a:chOff x="2764425" y="1151422"/>
            <a:chExt cx="2057196" cy="2553791"/>
          </a:xfrm>
        </p:grpSpPr>
        <p:sp>
          <p:nvSpPr>
            <p:cNvPr id="966" name="Google Shape;966;p35"/>
            <p:cNvSpPr/>
            <p:nvPr/>
          </p:nvSpPr>
          <p:spPr>
            <a:xfrm>
              <a:off x="3706538" y="3084563"/>
              <a:ext cx="518250" cy="517950"/>
            </a:xfrm>
            <a:custGeom>
              <a:avLst/>
              <a:gdLst/>
              <a:ahLst/>
              <a:cxnLst/>
              <a:rect l="l" t="t" r="r" b="b"/>
              <a:pathLst>
                <a:path w="20730" h="20718" extrusionOk="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526163" y="3098563"/>
              <a:ext cx="325650" cy="606650"/>
            </a:xfrm>
            <a:custGeom>
              <a:avLst/>
              <a:gdLst/>
              <a:ahLst/>
              <a:cxnLst/>
              <a:rect l="l" t="t" r="r" b="b"/>
              <a:pathLst>
                <a:path w="13026" h="24266" fill="none" extrusionOk="0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8" name="Google Shape;968;p35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69" name="Google Shape;969;p35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74" fill="none" extrusionOk="0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204" extrusionOk="0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5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7" name="Google Shape;977;p35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8" name="Google Shape;978;p35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9" name="Google Shape;979;p35"/>
          <p:cNvGrpSpPr/>
          <p:nvPr/>
        </p:nvGrpSpPr>
        <p:grpSpPr>
          <a:xfrm>
            <a:off x="4329430" y="1960313"/>
            <a:ext cx="2040749" cy="2528378"/>
            <a:chOff x="4329430" y="1960313"/>
            <a:chExt cx="2040749" cy="2528378"/>
          </a:xfrm>
        </p:grpSpPr>
        <p:sp>
          <p:nvSpPr>
            <p:cNvPr id="980" name="Google Shape;980;p35"/>
            <p:cNvSpPr/>
            <p:nvPr/>
          </p:nvSpPr>
          <p:spPr>
            <a:xfrm>
              <a:off x="5116038" y="1960313"/>
              <a:ext cx="517950" cy="518250"/>
            </a:xfrm>
            <a:custGeom>
              <a:avLst/>
              <a:gdLst/>
              <a:ahLst/>
              <a:cxnLst/>
              <a:rect l="l" t="t" r="r" b="b"/>
              <a:pathLst>
                <a:path w="20718" h="20730" extrusionOk="0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375013" y="2018663"/>
              <a:ext cx="359275" cy="559925"/>
            </a:xfrm>
            <a:custGeom>
              <a:avLst/>
              <a:gdLst/>
              <a:ahLst/>
              <a:cxnLst/>
              <a:rect l="l" t="t" r="r" b="b"/>
              <a:pathLst>
                <a:path w="14371" h="22397" fill="none" extrusionOk="0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35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192" extrusionOk="0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5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1" name="Google Shape;991;p35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2" name="Google Shape;992;p35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3" name="Google Shape;993;p35"/>
          <p:cNvGrpSpPr/>
          <p:nvPr/>
        </p:nvGrpSpPr>
        <p:grpSpPr>
          <a:xfrm>
            <a:off x="5878005" y="1151422"/>
            <a:ext cx="2040732" cy="2553791"/>
            <a:chOff x="5878005" y="1151422"/>
            <a:chExt cx="2040732" cy="2553791"/>
          </a:xfrm>
        </p:grpSpPr>
        <p:sp>
          <p:nvSpPr>
            <p:cNvPr id="994" name="Google Shape;994;p35"/>
            <p:cNvSpPr/>
            <p:nvPr/>
          </p:nvSpPr>
          <p:spPr>
            <a:xfrm>
              <a:off x="6805888" y="3084563"/>
              <a:ext cx="518250" cy="517950"/>
            </a:xfrm>
            <a:custGeom>
              <a:avLst/>
              <a:gdLst/>
              <a:ahLst/>
              <a:cxnLst/>
              <a:rect l="l" t="t" r="r" b="b"/>
              <a:pathLst>
                <a:path w="20730" h="20718" extrusionOk="0">
                  <a:moveTo>
                    <a:pt x="10371" y="1"/>
                  </a:moveTo>
                  <a:cubicBezTo>
                    <a:pt x="4644" y="1"/>
                    <a:pt x="0" y="4633"/>
                    <a:pt x="0" y="10359"/>
                  </a:cubicBezTo>
                  <a:cubicBezTo>
                    <a:pt x="0" y="16074"/>
                    <a:pt x="4644" y="20718"/>
                    <a:pt x="10371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800"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6625513" y="3098563"/>
              <a:ext cx="325950" cy="606650"/>
            </a:xfrm>
            <a:custGeom>
              <a:avLst/>
              <a:gdLst/>
              <a:ahLst/>
              <a:cxnLst/>
              <a:rect l="l" t="t" r="r" b="b"/>
              <a:pathLst>
                <a:path w="13038" h="24266" fill="none" extrusionOk="0">
                  <a:moveTo>
                    <a:pt x="13038" y="24265"/>
                  </a:moveTo>
                  <a:cubicBezTo>
                    <a:pt x="10311" y="23742"/>
                    <a:pt x="7716" y="22420"/>
                    <a:pt x="5620" y="20313"/>
                  </a:cubicBezTo>
                  <a:cubicBezTo>
                    <a:pt x="0" y="14705"/>
                    <a:pt x="0" y="5608"/>
                    <a:pt x="5620" y="1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6" name="Google Shape;996;p35"/>
            <p:cNvGrpSpPr/>
            <p:nvPr/>
          </p:nvGrpSpPr>
          <p:grpSpPr>
            <a:xfrm flipH="1">
              <a:off x="6125638" y="2170175"/>
              <a:ext cx="1793100" cy="1395450"/>
              <a:chOff x="5753863" y="2089625"/>
              <a:chExt cx="1793100" cy="1395450"/>
            </a:xfrm>
          </p:grpSpPr>
          <p:sp>
            <p:nvSpPr>
              <p:cNvPr id="997" name="Google Shape;997;p35"/>
              <p:cNvSpPr/>
              <p:nvPr/>
            </p:nvSpPr>
            <p:spPr>
              <a:xfrm>
                <a:off x="5808938" y="32939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0" y="5048"/>
                    </a:moveTo>
                    <a:lnTo>
                      <a:pt x="9632" y="5048"/>
                    </a:lnTo>
                    <a:cubicBezTo>
                      <a:pt x="12418" y="5048"/>
                      <a:pt x="14681" y="2786"/>
                      <a:pt x="14681" y="0"/>
                    </a:cubicBezTo>
                  </a:path>
                </a:pathLst>
              </a:custGeom>
              <a:noFill/>
              <a:ln w="40775" cap="flat" cmpd="sng">
                <a:solidFill>
                  <a:schemeClr val="accent4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6175938" y="2089625"/>
                <a:ext cx="1371025" cy="1204350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74" fill="none" extrusionOk="0">
                    <a:moveTo>
                      <a:pt x="40958" y="46268"/>
                    </a:moveTo>
                    <a:lnTo>
                      <a:pt x="49805" y="46268"/>
                    </a:lnTo>
                    <a:cubicBezTo>
                      <a:pt x="52591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91" y="8454"/>
                      <a:pt x="49805" y="8454"/>
                    </a:cubicBezTo>
                    <a:lnTo>
                      <a:pt x="34469" y="8454"/>
                    </a:lnTo>
                    <a:cubicBezTo>
                      <a:pt x="33814" y="8454"/>
                      <a:pt x="33207" y="8145"/>
                      <a:pt x="32826" y="7621"/>
                    </a:cubicBezTo>
                    <a:lnTo>
                      <a:pt x="29076" y="1120"/>
                    </a:lnTo>
                    <a:cubicBezTo>
                      <a:pt x="28254" y="1"/>
                      <a:pt x="26587" y="1"/>
                      <a:pt x="25778" y="1120"/>
                    </a:cubicBezTo>
                    <a:lnTo>
                      <a:pt x="22027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49" y="8454"/>
                    </a:lnTo>
                    <a:cubicBezTo>
                      <a:pt x="2263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noFill/>
              <a:ln w="40775" cap="flat" cmpd="sng">
                <a:solidFill>
                  <a:schemeClr val="accent4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5753863" y="3354975"/>
                <a:ext cx="1101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204" extrusionOk="0">
                    <a:moveTo>
                      <a:pt x="2287" y="0"/>
                    </a:moveTo>
                    <a:lnTo>
                      <a:pt x="1072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82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35"/>
            <p:cNvGrpSpPr/>
            <p:nvPr/>
          </p:nvGrpSpPr>
          <p:grpSpPr>
            <a:xfrm>
              <a:off x="6788818" y="1724113"/>
              <a:ext cx="44675" cy="263450"/>
              <a:chOff x="6839113" y="1736900"/>
              <a:chExt cx="44675" cy="263450"/>
            </a:xfrm>
          </p:grpSpPr>
          <p:sp>
            <p:nvSpPr>
              <p:cNvPr id="1001" name="Google Shape;1001;p35"/>
              <p:cNvSpPr/>
              <p:nvPr/>
            </p:nvSpPr>
            <p:spPr>
              <a:xfrm>
                <a:off x="6839113" y="1955675"/>
                <a:ext cx="446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6839113" y="18794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6839113" y="18032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6839113" y="1736900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005;p35"/>
            <p:cNvSpPr txBox="1"/>
            <p:nvPr/>
          </p:nvSpPr>
          <p:spPr>
            <a:xfrm>
              <a:off x="612565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6" name="Google Shape;1006;p35"/>
            <p:cNvSpPr txBox="1"/>
            <p:nvPr/>
          </p:nvSpPr>
          <p:spPr>
            <a:xfrm>
              <a:off x="587800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3060025" y="2720750"/>
            <a:ext cx="21775" cy="2175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5"/>
            <a:ext cx="21750" cy="21775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3005875" y="2774925"/>
            <a:ext cx="43175" cy="435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3027300" y="2753200"/>
            <a:ext cx="43475" cy="43475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6"/>
          <p:cNvSpPr/>
          <p:nvPr/>
        </p:nvSpPr>
        <p:spPr>
          <a:xfrm>
            <a:off x="3049025" y="3307725"/>
            <a:ext cx="14600" cy="14925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6"/>
          <p:cNvSpPr/>
          <p:nvPr/>
        </p:nvSpPr>
        <p:spPr>
          <a:xfrm>
            <a:off x="3034450" y="3381850"/>
            <a:ext cx="44075" cy="4407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2695400" y="3945600"/>
            <a:ext cx="17900" cy="17900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14100" y="1159675"/>
            <a:ext cx="4726225" cy="1953425"/>
            <a:chOff x="2214100" y="1138950"/>
            <a:chExt cx="4726225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4650025" cy="1238275"/>
              <a:chOff x="2290300" y="1138950"/>
              <a:chExt cx="4650025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5682125" y="127365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0" y="3113075"/>
            <a:ext cx="4726225" cy="1493775"/>
            <a:chOff x="2214100" y="3092350"/>
            <a:chExt cx="4726225" cy="1493775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4649725" cy="675100"/>
              <a:chOff x="2290600" y="3911025"/>
              <a:chExt cx="4649725" cy="675100"/>
            </a:xfrm>
          </p:grpSpPr>
          <p:sp>
            <p:nvSpPr>
              <p:cNvPr id="1032" name="Google Shape;1032;p36"/>
              <p:cNvSpPr txBox="1"/>
              <p:nvPr/>
            </p:nvSpPr>
            <p:spPr>
              <a:xfrm>
                <a:off x="5682125" y="40746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avLst/>
              <a:gdLst/>
              <a:ahLst/>
              <a:cxnLst/>
              <a:rect l="l" t="t" r="r" b="b"/>
              <a:pathLst>
                <a:path w="12121" h="12133" extrusionOk="0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14100" y="2029125"/>
            <a:ext cx="5386425" cy="1083975"/>
            <a:chOff x="2214100" y="2008400"/>
            <a:chExt cx="5386425" cy="1083975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400"/>
              <a:ext cx="4564900" cy="656075"/>
              <a:chOff x="3035625" y="2008400"/>
              <a:chExt cx="4564900" cy="656075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42325" y="21629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14100" y="2282425"/>
              <a:ext cx="11349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0" y="3051575"/>
            <a:ext cx="5386425" cy="858925"/>
            <a:chOff x="2214100" y="3030850"/>
            <a:chExt cx="5386425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4564900" cy="656075"/>
              <a:chOff x="3035625" y="3030850"/>
              <a:chExt cx="4564900" cy="656075"/>
            </a:xfrm>
          </p:grpSpPr>
          <p:sp>
            <p:nvSpPr>
              <p:cNvPr id="1046" name="Google Shape;1046;p36"/>
              <p:cNvSpPr txBox="1"/>
              <p:nvPr/>
            </p:nvSpPr>
            <p:spPr>
              <a:xfrm>
                <a:off x="6342325" y="3165379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avLst/>
              <a:gdLst/>
              <a:ahLst/>
              <a:cxnLst/>
              <a:rect l="l" t="t" r="r" b="b"/>
              <a:pathLst>
                <a:path w="6478" h="10038" extrusionOk="0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543475" y="2435000"/>
            <a:ext cx="1330850" cy="1330850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7"/>
          <p:cNvGrpSpPr/>
          <p:nvPr/>
        </p:nvGrpSpPr>
        <p:grpSpPr>
          <a:xfrm>
            <a:off x="1282896" y="3467457"/>
            <a:ext cx="2753754" cy="1138569"/>
            <a:chOff x="1282896" y="3467457"/>
            <a:chExt cx="2753754" cy="1138569"/>
          </a:xfrm>
        </p:grpSpPr>
        <p:sp>
          <p:nvSpPr>
            <p:cNvPr id="1057" name="Google Shape;1057;p37"/>
            <p:cNvSpPr/>
            <p:nvPr/>
          </p:nvSpPr>
          <p:spPr>
            <a:xfrm rot="5400000">
              <a:off x="2090488" y="2659865"/>
              <a:ext cx="1138569" cy="2753754"/>
            </a:xfrm>
            <a:custGeom>
              <a:avLst/>
              <a:gdLst/>
              <a:ahLst/>
              <a:cxnLst/>
              <a:rect l="l" t="t" r="r" b="b"/>
              <a:pathLst>
                <a:path w="58818" h="89750" extrusionOk="0">
                  <a:moveTo>
                    <a:pt x="1" y="1"/>
                  </a:moveTo>
                  <a:lnTo>
                    <a:pt x="1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7" y="54364"/>
                    <a:pt x="54996" y="50614"/>
                  </a:cubicBezTo>
                  <a:lnTo>
                    <a:pt x="57913" y="46506"/>
                  </a:lnTo>
                  <a:cubicBezTo>
                    <a:pt x="58818" y="45602"/>
                    <a:pt x="58818" y="44137"/>
                    <a:pt x="57913" y="43232"/>
                  </a:cubicBezTo>
                  <a:lnTo>
                    <a:pt x="54996" y="39136"/>
                  </a:lnTo>
                  <a:cubicBezTo>
                    <a:pt x="52317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 txBox="1"/>
            <p:nvPr/>
          </p:nvSpPr>
          <p:spPr>
            <a:xfrm>
              <a:off x="2069113" y="393745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37"/>
            <p:cNvSpPr txBox="1"/>
            <p:nvPr/>
          </p:nvSpPr>
          <p:spPr>
            <a:xfrm>
              <a:off x="2069113" y="3647699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0" name="Google Shape;1060;p37"/>
            <p:cNvGrpSpPr/>
            <p:nvPr/>
          </p:nvGrpSpPr>
          <p:grpSpPr>
            <a:xfrm>
              <a:off x="1558194" y="3748007"/>
              <a:ext cx="414600" cy="415070"/>
              <a:chOff x="865862" y="3207306"/>
              <a:chExt cx="364484" cy="364897"/>
            </a:xfrm>
          </p:grpSpPr>
          <p:sp>
            <p:nvSpPr>
              <p:cNvPr id="1061" name="Google Shape;1061;p37"/>
              <p:cNvSpPr/>
              <p:nvPr/>
            </p:nvSpPr>
            <p:spPr>
              <a:xfrm>
                <a:off x="928229" y="3269323"/>
                <a:ext cx="240131" cy="24010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1" extrusionOk="0">
                    <a:moveTo>
                      <a:pt x="3775" y="0"/>
                    </a:moveTo>
                    <a:cubicBezTo>
                      <a:pt x="1692" y="0"/>
                      <a:pt x="1" y="1703"/>
                      <a:pt x="1" y="3787"/>
                    </a:cubicBezTo>
                    <a:cubicBezTo>
                      <a:pt x="1" y="5870"/>
                      <a:pt x="1692" y="7561"/>
                      <a:pt x="3775" y="7561"/>
                    </a:cubicBezTo>
                    <a:cubicBezTo>
                      <a:pt x="4454" y="7561"/>
                      <a:pt x="5121" y="7382"/>
                      <a:pt x="5704" y="7037"/>
                    </a:cubicBezTo>
                    <a:cubicBezTo>
                      <a:pt x="5787" y="6977"/>
                      <a:pt x="5823" y="6858"/>
                      <a:pt x="5775" y="6775"/>
                    </a:cubicBezTo>
                    <a:cubicBezTo>
                      <a:pt x="5736" y="6720"/>
                      <a:pt x="5672" y="6691"/>
                      <a:pt x="5605" y="6691"/>
                    </a:cubicBezTo>
                    <a:cubicBezTo>
                      <a:pt x="5570" y="6691"/>
                      <a:pt x="5534" y="6699"/>
                      <a:pt x="5502" y="6716"/>
                    </a:cubicBezTo>
                    <a:cubicBezTo>
                      <a:pt x="4990" y="7025"/>
                      <a:pt x="4394" y="7192"/>
                      <a:pt x="3775" y="7192"/>
                    </a:cubicBezTo>
                    <a:cubicBezTo>
                      <a:pt x="1906" y="7192"/>
                      <a:pt x="382" y="5668"/>
                      <a:pt x="382" y="3798"/>
                    </a:cubicBezTo>
                    <a:cubicBezTo>
                      <a:pt x="382" y="1917"/>
                      <a:pt x="1906" y="405"/>
                      <a:pt x="3775" y="405"/>
                    </a:cubicBezTo>
                    <a:cubicBezTo>
                      <a:pt x="5656" y="405"/>
                      <a:pt x="7168" y="1917"/>
                      <a:pt x="7168" y="3798"/>
                    </a:cubicBezTo>
                    <a:cubicBezTo>
                      <a:pt x="7168" y="4775"/>
                      <a:pt x="6740" y="5715"/>
                      <a:pt x="6002" y="6358"/>
                    </a:cubicBezTo>
                    <a:cubicBezTo>
                      <a:pt x="5918" y="6430"/>
                      <a:pt x="5906" y="6549"/>
                      <a:pt x="5978" y="6620"/>
                    </a:cubicBezTo>
                    <a:cubicBezTo>
                      <a:pt x="6024" y="6667"/>
                      <a:pt x="6082" y="6691"/>
                      <a:pt x="6136" y="6691"/>
                    </a:cubicBezTo>
                    <a:cubicBezTo>
                      <a:pt x="6179" y="6691"/>
                      <a:pt x="6220" y="6676"/>
                      <a:pt x="6252" y="6644"/>
                    </a:cubicBezTo>
                    <a:cubicBezTo>
                      <a:pt x="7085" y="5930"/>
                      <a:pt x="7561" y="4882"/>
                      <a:pt x="7561" y="3787"/>
                    </a:cubicBezTo>
                    <a:cubicBezTo>
                      <a:pt x="7561" y="1703"/>
                      <a:pt x="5859" y="0"/>
                      <a:pt x="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956205" y="3297681"/>
                <a:ext cx="184179" cy="184147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5799" extrusionOk="0">
                    <a:moveTo>
                      <a:pt x="2894" y="0"/>
                    </a:moveTo>
                    <a:cubicBezTo>
                      <a:pt x="1311" y="0"/>
                      <a:pt x="1" y="1298"/>
                      <a:pt x="1" y="2905"/>
                    </a:cubicBezTo>
                    <a:cubicBezTo>
                      <a:pt x="1" y="4501"/>
                      <a:pt x="1287" y="5799"/>
                      <a:pt x="2894" y="5799"/>
                    </a:cubicBezTo>
                    <a:cubicBezTo>
                      <a:pt x="4502" y="5799"/>
                      <a:pt x="5799" y="4513"/>
                      <a:pt x="5799" y="2905"/>
                    </a:cubicBezTo>
                    <a:cubicBezTo>
                      <a:pt x="5799" y="2322"/>
                      <a:pt x="5621" y="1751"/>
                      <a:pt x="5311" y="1286"/>
                    </a:cubicBezTo>
                    <a:cubicBezTo>
                      <a:pt x="5276" y="1229"/>
                      <a:pt x="5219" y="1202"/>
                      <a:pt x="5159" y="1202"/>
                    </a:cubicBezTo>
                    <a:cubicBezTo>
                      <a:pt x="5118" y="1202"/>
                      <a:pt x="5076" y="1215"/>
                      <a:pt x="5037" y="1239"/>
                    </a:cubicBezTo>
                    <a:cubicBezTo>
                      <a:pt x="4954" y="1298"/>
                      <a:pt x="4942" y="1417"/>
                      <a:pt x="5002" y="1501"/>
                    </a:cubicBezTo>
                    <a:cubicBezTo>
                      <a:pt x="5275" y="1917"/>
                      <a:pt x="5430" y="2417"/>
                      <a:pt x="5430" y="2905"/>
                    </a:cubicBezTo>
                    <a:cubicBezTo>
                      <a:pt x="5430" y="4287"/>
                      <a:pt x="4299" y="5418"/>
                      <a:pt x="2918" y="5418"/>
                    </a:cubicBezTo>
                    <a:cubicBezTo>
                      <a:pt x="1525" y="5418"/>
                      <a:pt x="394" y="4287"/>
                      <a:pt x="394" y="2905"/>
                    </a:cubicBezTo>
                    <a:cubicBezTo>
                      <a:pt x="394" y="1524"/>
                      <a:pt x="1513" y="393"/>
                      <a:pt x="2894" y="393"/>
                    </a:cubicBezTo>
                    <a:cubicBezTo>
                      <a:pt x="3525" y="393"/>
                      <a:pt x="4132" y="631"/>
                      <a:pt x="4597" y="1036"/>
                    </a:cubicBezTo>
                    <a:cubicBezTo>
                      <a:pt x="4628" y="1073"/>
                      <a:pt x="4669" y="1089"/>
                      <a:pt x="4712" y="1089"/>
                    </a:cubicBezTo>
                    <a:cubicBezTo>
                      <a:pt x="4764" y="1089"/>
                      <a:pt x="4819" y="1064"/>
                      <a:pt x="4859" y="1024"/>
                    </a:cubicBezTo>
                    <a:cubicBezTo>
                      <a:pt x="4942" y="953"/>
                      <a:pt x="4918" y="834"/>
                      <a:pt x="4847" y="762"/>
                    </a:cubicBezTo>
                    <a:cubicBezTo>
                      <a:pt x="4311" y="274"/>
                      <a:pt x="3609" y="0"/>
                      <a:pt x="2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42039" y="3207306"/>
                <a:ext cx="12511" cy="4766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501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203"/>
                    </a:cubicBezTo>
                    <a:lnTo>
                      <a:pt x="1" y="1310"/>
                    </a:lnTo>
                    <a:cubicBezTo>
                      <a:pt x="1" y="1430"/>
                      <a:pt x="96" y="1501"/>
                      <a:pt x="191" y="1501"/>
                    </a:cubicBezTo>
                    <a:cubicBezTo>
                      <a:pt x="298" y="1501"/>
                      <a:pt x="394" y="1418"/>
                      <a:pt x="394" y="1310"/>
                    </a:cubicBezTo>
                    <a:lnTo>
                      <a:pt x="394" y="203"/>
                    </a:lnTo>
                    <a:cubicBezTo>
                      <a:pt x="394" y="9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042039" y="3524538"/>
                <a:ext cx="12511" cy="4766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501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lnTo>
                      <a:pt x="1" y="1310"/>
                    </a:lnTo>
                    <a:cubicBezTo>
                      <a:pt x="1" y="1417"/>
                      <a:pt x="84" y="1500"/>
                      <a:pt x="191" y="1500"/>
                    </a:cubicBezTo>
                    <a:cubicBezTo>
                      <a:pt x="298" y="1500"/>
                      <a:pt x="394" y="1417"/>
                      <a:pt x="394" y="1310"/>
                    </a:cubicBezTo>
                    <a:lnTo>
                      <a:pt x="394" y="191"/>
                    </a:ln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953188" y="3230836"/>
                <a:ext cx="31406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368" extrusionOk="0">
                    <a:moveTo>
                      <a:pt x="217" y="0"/>
                    </a:moveTo>
                    <a:cubicBezTo>
                      <a:pt x="185" y="0"/>
                      <a:pt x="153" y="7"/>
                      <a:pt x="120" y="22"/>
                    </a:cubicBezTo>
                    <a:cubicBezTo>
                      <a:pt x="36" y="81"/>
                      <a:pt x="1" y="188"/>
                      <a:pt x="48" y="296"/>
                    </a:cubicBezTo>
                    <a:lnTo>
                      <a:pt x="608" y="1272"/>
                    </a:lnTo>
                    <a:cubicBezTo>
                      <a:pt x="644" y="1331"/>
                      <a:pt x="715" y="1367"/>
                      <a:pt x="775" y="1367"/>
                    </a:cubicBezTo>
                    <a:cubicBezTo>
                      <a:pt x="798" y="1367"/>
                      <a:pt x="834" y="1343"/>
                      <a:pt x="870" y="1331"/>
                    </a:cubicBezTo>
                    <a:cubicBezTo>
                      <a:pt x="953" y="1272"/>
                      <a:pt x="989" y="1165"/>
                      <a:pt x="941" y="1070"/>
                    </a:cubicBezTo>
                    <a:lnTo>
                      <a:pt x="394" y="93"/>
                    </a:lnTo>
                    <a:cubicBezTo>
                      <a:pt x="352" y="35"/>
                      <a:pt x="288" y="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111614" y="3505485"/>
                <a:ext cx="30644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39" extrusionOk="0">
                    <a:moveTo>
                      <a:pt x="210" y="1"/>
                    </a:moveTo>
                    <a:cubicBezTo>
                      <a:pt x="181" y="1"/>
                      <a:pt x="151" y="6"/>
                      <a:pt x="119" y="17"/>
                    </a:cubicBezTo>
                    <a:cubicBezTo>
                      <a:pt x="24" y="76"/>
                      <a:pt x="0" y="183"/>
                      <a:pt x="48" y="291"/>
                    </a:cubicBezTo>
                    <a:lnTo>
                      <a:pt x="596" y="1255"/>
                    </a:lnTo>
                    <a:cubicBezTo>
                      <a:pt x="620" y="1314"/>
                      <a:pt x="691" y="1338"/>
                      <a:pt x="751" y="1338"/>
                    </a:cubicBezTo>
                    <a:cubicBezTo>
                      <a:pt x="786" y="1338"/>
                      <a:pt x="810" y="1326"/>
                      <a:pt x="846" y="1314"/>
                    </a:cubicBezTo>
                    <a:cubicBezTo>
                      <a:pt x="929" y="1255"/>
                      <a:pt x="965" y="1148"/>
                      <a:pt x="917" y="1041"/>
                    </a:cubicBezTo>
                    <a:lnTo>
                      <a:pt x="381" y="100"/>
                    </a:lnTo>
                    <a:cubicBezTo>
                      <a:pt x="339" y="33"/>
                      <a:pt x="279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888916" y="3295998"/>
                <a:ext cx="44648" cy="2969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935" extrusionOk="0">
                    <a:moveTo>
                      <a:pt x="203" y="0"/>
                    </a:moveTo>
                    <a:cubicBezTo>
                      <a:pt x="136" y="0"/>
                      <a:pt x="64" y="37"/>
                      <a:pt x="24" y="101"/>
                    </a:cubicBezTo>
                    <a:cubicBezTo>
                      <a:pt x="1" y="184"/>
                      <a:pt x="36" y="303"/>
                      <a:pt x="120" y="351"/>
                    </a:cubicBezTo>
                    <a:lnTo>
                      <a:pt x="1084" y="899"/>
                    </a:lnTo>
                    <a:cubicBezTo>
                      <a:pt x="1120" y="923"/>
                      <a:pt x="1144" y="934"/>
                      <a:pt x="1179" y="934"/>
                    </a:cubicBezTo>
                    <a:cubicBezTo>
                      <a:pt x="1239" y="934"/>
                      <a:pt x="1310" y="899"/>
                      <a:pt x="1334" y="839"/>
                    </a:cubicBezTo>
                    <a:cubicBezTo>
                      <a:pt x="1406" y="756"/>
                      <a:pt x="1358" y="637"/>
                      <a:pt x="1263" y="577"/>
                    </a:cubicBezTo>
                    <a:lnTo>
                      <a:pt x="298" y="30"/>
                    </a:lnTo>
                    <a:cubicBezTo>
                      <a:pt x="271" y="10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162644" y="3454106"/>
                <a:ext cx="45029" cy="3039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57" extrusionOk="0">
                    <a:moveTo>
                      <a:pt x="237" y="1"/>
                    </a:moveTo>
                    <a:cubicBezTo>
                      <a:pt x="171" y="1"/>
                      <a:pt x="101" y="41"/>
                      <a:pt x="60" y="99"/>
                    </a:cubicBezTo>
                    <a:cubicBezTo>
                      <a:pt x="1" y="194"/>
                      <a:pt x="48" y="313"/>
                      <a:pt x="132" y="373"/>
                    </a:cubicBezTo>
                    <a:lnTo>
                      <a:pt x="1096" y="920"/>
                    </a:lnTo>
                    <a:cubicBezTo>
                      <a:pt x="1132" y="932"/>
                      <a:pt x="1156" y="956"/>
                      <a:pt x="1191" y="956"/>
                    </a:cubicBezTo>
                    <a:cubicBezTo>
                      <a:pt x="1251" y="956"/>
                      <a:pt x="1322" y="920"/>
                      <a:pt x="1346" y="861"/>
                    </a:cubicBezTo>
                    <a:cubicBezTo>
                      <a:pt x="1418" y="766"/>
                      <a:pt x="1382" y="646"/>
                      <a:pt x="1299" y="575"/>
                    </a:cubicBezTo>
                    <a:lnTo>
                      <a:pt x="322" y="27"/>
                    </a:lnTo>
                    <a:cubicBezTo>
                      <a:pt x="296" y="9"/>
                      <a:pt x="267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865862" y="3383864"/>
                <a:ext cx="47664" cy="1213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82" extrusionOk="0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87"/>
                      <a:pt x="84" y="382"/>
                      <a:pt x="191" y="382"/>
                    </a:cubicBezTo>
                    <a:lnTo>
                      <a:pt x="1310" y="382"/>
                    </a:lnTo>
                    <a:cubicBezTo>
                      <a:pt x="1429" y="382"/>
                      <a:pt x="1501" y="299"/>
                      <a:pt x="1501" y="191"/>
                    </a:cubicBezTo>
                    <a:cubicBezTo>
                      <a:pt x="1501" y="84"/>
                      <a:pt x="1417" y="1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182300" y="3383864"/>
                <a:ext cx="48045" cy="1213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382" extrusionOk="0">
                    <a:moveTo>
                      <a:pt x="203" y="1"/>
                    </a:moveTo>
                    <a:cubicBezTo>
                      <a:pt x="96" y="1"/>
                      <a:pt x="1" y="84"/>
                      <a:pt x="1" y="191"/>
                    </a:cubicBezTo>
                    <a:cubicBezTo>
                      <a:pt x="1" y="287"/>
                      <a:pt x="96" y="382"/>
                      <a:pt x="203" y="382"/>
                    </a:cubicBezTo>
                    <a:lnTo>
                      <a:pt x="1311" y="382"/>
                    </a:lnTo>
                    <a:cubicBezTo>
                      <a:pt x="1418" y="382"/>
                      <a:pt x="1513" y="287"/>
                      <a:pt x="1513" y="191"/>
                    </a:cubicBezTo>
                    <a:cubicBezTo>
                      <a:pt x="1513" y="84"/>
                      <a:pt x="1430" y="1"/>
                      <a:pt x="13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888916" y="3454011"/>
                <a:ext cx="43885" cy="301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948" extrusionOk="0">
                    <a:moveTo>
                      <a:pt x="1186" y="1"/>
                    </a:moveTo>
                    <a:cubicBezTo>
                      <a:pt x="1152" y="1"/>
                      <a:pt x="1117" y="10"/>
                      <a:pt x="1084" y="30"/>
                    </a:cubicBezTo>
                    <a:lnTo>
                      <a:pt x="120" y="590"/>
                    </a:lnTo>
                    <a:cubicBezTo>
                      <a:pt x="36" y="649"/>
                      <a:pt x="1" y="745"/>
                      <a:pt x="48" y="852"/>
                    </a:cubicBezTo>
                    <a:cubicBezTo>
                      <a:pt x="72" y="911"/>
                      <a:pt x="144" y="947"/>
                      <a:pt x="215" y="947"/>
                    </a:cubicBezTo>
                    <a:cubicBezTo>
                      <a:pt x="239" y="947"/>
                      <a:pt x="274" y="923"/>
                      <a:pt x="298" y="911"/>
                    </a:cubicBezTo>
                    <a:lnTo>
                      <a:pt x="1263" y="364"/>
                    </a:lnTo>
                    <a:cubicBezTo>
                      <a:pt x="1358" y="304"/>
                      <a:pt x="1382" y="197"/>
                      <a:pt x="1334" y="90"/>
                    </a:cubicBezTo>
                    <a:cubicBezTo>
                      <a:pt x="1311" y="35"/>
                      <a:pt x="1251" y="1"/>
                      <a:pt x="1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1163025" y="3295648"/>
                <a:ext cx="44648" cy="300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946" extrusionOk="0">
                    <a:moveTo>
                      <a:pt x="1177" y="1"/>
                    </a:moveTo>
                    <a:cubicBezTo>
                      <a:pt x="1147" y="1"/>
                      <a:pt x="1115" y="6"/>
                      <a:pt x="1084" y="17"/>
                    </a:cubicBezTo>
                    <a:lnTo>
                      <a:pt x="120" y="576"/>
                    </a:lnTo>
                    <a:cubicBezTo>
                      <a:pt x="36" y="636"/>
                      <a:pt x="1" y="731"/>
                      <a:pt x="48" y="838"/>
                    </a:cubicBezTo>
                    <a:cubicBezTo>
                      <a:pt x="96" y="910"/>
                      <a:pt x="155" y="945"/>
                      <a:pt x="227" y="945"/>
                    </a:cubicBezTo>
                    <a:cubicBezTo>
                      <a:pt x="251" y="945"/>
                      <a:pt x="286" y="934"/>
                      <a:pt x="310" y="910"/>
                    </a:cubicBezTo>
                    <a:lnTo>
                      <a:pt x="1287" y="362"/>
                    </a:lnTo>
                    <a:cubicBezTo>
                      <a:pt x="1370" y="302"/>
                      <a:pt x="1406" y="195"/>
                      <a:pt x="1358" y="100"/>
                    </a:cubicBezTo>
                    <a:cubicBezTo>
                      <a:pt x="1316" y="33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953188" y="3505835"/>
                <a:ext cx="31787" cy="4328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363" extrusionOk="0">
                    <a:moveTo>
                      <a:pt x="782" y="0"/>
                    </a:moveTo>
                    <a:cubicBezTo>
                      <a:pt x="714" y="0"/>
                      <a:pt x="648" y="37"/>
                      <a:pt x="608" y="101"/>
                    </a:cubicBezTo>
                    <a:lnTo>
                      <a:pt x="60" y="1065"/>
                    </a:lnTo>
                    <a:cubicBezTo>
                      <a:pt x="1" y="1161"/>
                      <a:pt x="48" y="1280"/>
                      <a:pt x="132" y="1327"/>
                    </a:cubicBezTo>
                    <a:cubicBezTo>
                      <a:pt x="167" y="1351"/>
                      <a:pt x="191" y="1363"/>
                      <a:pt x="227" y="1363"/>
                    </a:cubicBezTo>
                    <a:cubicBezTo>
                      <a:pt x="286" y="1363"/>
                      <a:pt x="358" y="1327"/>
                      <a:pt x="394" y="1280"/>
                    </a:cubicBezTo>
                    <a:lnTo>
                      <a:pt x="941" y="303"/>
                    </a:lnTo>
                    <a:cubicBezTo>
                      <a:pt x="1001" y="184"/>
                      <a:pt x="965" y="65"/>
                      <a:pt x="882" y="30"/>
                    </a:cubicBezTo>
                    <a:cubicBezTo>
                      <a:pt x="850" y="10"/>
                      <a:pt x="816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1111614" y="3231726"/>
                <a:ext cx="31025" cy="4293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352" extrusionOk="0">
                    <a:moveTo>
                      <a:pt x="754" y="0"/>
                    </a:moveTo>
                    <a:cubicBezTo>
                      <a:pt x="688" y="0"/>
                      <a:pt x="620" y="37"/>
                      <a:pt x="572" y="101"/>
                    </a:cubicBezTo>
                    <a:lnTo>
                      <a:pt x="24" y="1065"/>
                    </a:lnTo>
                    <a:cubicBezTo>
                      <a:pt x="0" y="1137"/>
                      <a:pt x="24" y="1256"/>
                      <a:pt x="119" y="1315"/>
                    </a:cubicBezTo>
                    <a:cubicBezTo>
                      <a:pt x="143" y="1339"/>
                      <a:pt x="179" y="1351"/>
                      <a:pt x="203" y="1351"/>
                    </a:cubicBezTo>
                    <a:cubicBezTo>
                      <a:pt x="262" y="1351"/>
                      <a:pt x="346" y="1315"/>
                      <a:pt x="370" y="1256"/>
                    </a:cubicBezTo>
                    <a:lnTo>
                      <a:pt x="917" y="291"/>
                    </a:lnTo>
                    <a:cubicBezTo>
                      <a:pt x="977" y="208"/>
                      <a:pt x="941" y="89"/>
                      <a:pt x="846" y="29"/>
                    </a:cubicBezTo>
                    <a:cubicBezTo>
                      <a:pt x="818" y="10"/>
                      <a:pt x="78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5" name="Google Shape;1075;p37"/>
          <p:cNvGrpSpPr/>
          <p:nvPr/>
        </p:nvGrpSpPr>
        <p:grpSpPr>
          <a:xfrm>
            <a:off x="1282896" y="2489521"/>
            <a:ext cx="2753754" cy="1138569"/>
            <a:chOff x="1282896" y="2489521"/>
            <a:chExt cx="2753754" cy="1138569"/>
          </a:xfrm>
        </p:grpSpPr>
        <p:sp>
          <p:nvSpPr>
            <p:cNvPr id="1076" name="Google Shape;1076;p37"/>
            <p:cNvSpPr/>
            <p:nvPr/>
          </p:nvSpPr>
          <p:spPr>
            <a:xfrm rot="5400000">
              <a:off x="2090488" y="1681929"/>
              <a:ext cx="1138569" cy="2753754"/>
            </a:xfrm>
            <a:custGeom>
              <a:avLst/>
              <a:gdLst/>
              <a:ahLst/>
              <a:cxnLst/>
              <a:rect l="l" t="t" r="r" b="b"/>
              <a:pathLst>
                <a:path w="58818" h="89750" extrusionOk="0">
                  <a:moveTo>
                    <a:pt x="0" y="1"/>
                  </a:moveTo>
                  <a:lnTo>
                    <a:pt x="0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6" y="54364"/>
                    <a:pt x="54995" y="50614"/>
                  </a:cubicBezTo>
                  <a:lnTo>
                    <a:pt x="57912" y="46506"/>
                  </a:lnTo>
                  <a:cubicBezTo>
                    <a:pt x="58817" y="45602"/>
                    <a:pt x="58817" y="44137"/>
                    <a:pt x="57912" y="43232"/>
                  </a:cubicBezTo>
                  <a:lnTo>
                    <a:pt x="54995" y="39136"/>
                  </a:lnTo>
                  <a:cubicBezTo>
                    <a:pt x="52316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 txBox="1"/>
            <p:nvPr/>
          </p:nvSpPr>
          <p:spPr>
            <a:xfrm>
              <a:off x="2069113" y="2956871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7"/>
            <p:cNvSpPr txBox="1"/>
            <p:nvPr/>
          </p:nvSpPr>
          <p:spPr>
            <a:xfrm>
              <a:off x="2069113" y="266712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557537" y="2811389"/>
              <a:ext cx="415914" cy="332471"/>
            </a:xfrm>
            <a:custGeom>
              <a:avLst/>
              <a:gdLst/>
              <a:ahLst/>
              <a:cxnLst/>
              <a:rect l="l" t="t" r="r" b="b"/>
              <a:pathLst>
                <a:path w="11514" h="9204" extrusionOk="0">
                  <a:moveTo>
                    <a:pt x="3727" y="0"/>
                  </a:moveTo>
                  <a:cubicBezTo>
                    <a:pt x="3156" y="0"/>
                    <a:pt x="2668" y="346"/>
                    <a:pt x="2477" y="870"/>
                  </a:cubicBezTo>
                  <a:lnTo>
                    <a:pt x="2382" y="870"/>
                  </a:lnTo>
                  <a:cubicBezTo>
                    <a:pt x="2144" y="870"/>
                    <a:pt x="1906" y="965"/>
                    <a:pt x="1751" y="1143"/>
                  </a:cubicBezTo>
                  <a:cubicBezTo>
                    <a:pt x="1703" y="1143"/>
                    <a:pt x="1656" y="1131"/>
                    <a:pt x="1608" y="1131"/>
                  </a:cubicBezTo>
                  <a:cubicBezTo>
                    <a:pt x="1036" y="1131"/>
                    <a:pt x="560" y="1608"/>
                    <a:pt x="560" y="2191"/>
                  </a:cubicBezTo>
                  <a:cubicBezTo>
                    <a:pt x="560" y="2775"/>
                    <a:pt x="1036" y="3251"/>
                    <a:pt x="1608" y="3251"/>
                  </a:cubicBezTo>
                  <a:lnTo>
                    <a:pt x="3001" y="3251"/>
                  </a:lnTo>
                  <a:cubicBezTo>
                    <a:pt x="3096" y="3251"/>
                    <a:pt x="3191" y="3156"/>
                    <a:pt x="3191" y="3048"/>
                  </a:cubicBezTo>
                  <a:cubicBezTo>
                    <a:pt x="3191" y="2953"/>
                    <a:pt x="3096" y="2858"/>
                    <a:pt x="3001" y="2858"/>
                  </a:cubicBezTo>
                  <a:lnTo>
                    <a:pt x="1608" y="2858"/>
                  </a:lnTo>
                  <a:cubicBezTo>
                    <a:pt x="1239" y="2858"/>
                    <a:pt x="941" y="2560"/>
                    <a:pt x="941" y="2191"/>
                  </a:cubicBezTo>
                  <a:cubicBezTo>
                    <a:pt x="941" y="1822"/>
                    <a:pt x="1239" y="1524"/>
                    <a:pt x="1608" y="1524"/>
                  </a:cubicBezTo>
                  <a:cubicBezTo>
                    <a:pt x="1667" y="1524"/>
                    <a:pt x="1727" y="1524"/>
                    <a:pt x="1775" y="1536"/>
                  </a:cubicBezTo>
                  <a:cubicBezTo>
                    <a:pt x="1788" y="1538"/>
                    <a:pt x="1802" y="1539"/>
                    <a:pt x="1816" y="1539"/>
                  </a:cubicBezTo>
                  <a:cubicBezTo>
                    <a:pt x="1885" y="1539"/>
                    <a:pt x="1949" y="1514"/>
                    <a:pt x="1989" y="1465"/>
                  </a:cubicBezTo>
                  <a:cubicBezTo>
                    <a:pt x="2072" y="1322"/>
                    <a:pt x="2227" y="1251"/>
                    <a:pt x="2394" y="1251"/>
                  </a:cubicBezTo>
                  <a:cubicBezTo>
                    <a:pt x="2453" y="1251"/>
                    <a:pt x="2489" y="1262"/>
                    <a:pt x="2548" y="1286"/>
                  </a:cubicBezTo>
                  <a:cubicBezTo>
                    <a:pt x="2566" y="1291"/>
                    <a:pt x="2585" y="1293"/>
                    <a:pt x="2604" y="1293"/>
                  </a:cubicBezTo>
                  <a:cubicBezTo>
                    <a:pt x="2638" y="1293"/>
                    <a:pt x="2673" y="1285"/>
                    <a:pt x="2703" y="1262"/>
                  </a:cubicBezTo>
                  <a:cubicBezTo>
                    <a:pt x="2751" y="1239"/>
                    <a:pt x="2775" y="1191"/>
                    <a:pt x="2787" y="1143"/>
                  </a:cubicBezTo>
                  <a:cubicBezTo>
                    <a:pt x="2894" y="715"/>
                    <a:pt x="3263" y="405"/>
                    <a:pt x="3715" y="405"/>
                  </a:cubicBezTo>
                  <a:cubicBezTo>
                    <a:pt x="4239" y="405"/>
                    <a:pt x="4668" y="834"/>
                    <a:pt x="4668" y="1358"/>
                  </a:cubicBezTo>
                  <a:lnTo>
                    <a:pt x="4668" y="1382"/>
                  </a:lnTo>
                  <a:lnTo>
                    <a:pt x="4668" y="1405"/>
                  </a:lnTo>
                  <a:cubicBezTo>
                    <a:pt x="4668" y="1465"/>
                    <a:pt x="4692" y="1524"/>
                    <a:pt x="4739" y="1560"/>
                  </a:cubicBezTo>
                  <a:cubicBezTo>
                    <a:pt x="4771" y="1592"/>
                    <a:pt x="4813" y="1602"/>
                    <a:pt x="4856" y="1602"/>
                  </a:cubicBezTo>
                  <a:cubicBezTo>
                    <a:pt x="4877" y="1602"/>
                    <a:pt x="4898" y="1600"/>
                    <a:pt x="4918" y="1596"/>
                  </a:cubicBezTo>
                  <a:cubicBezTo>
                    <a:pt x="4977" y="1584"/>
                    <a:pt x="5049" y="1560"/>
                    <a:pt x="5108" y="1560"/>
                  </a:cubicBezTo>
                  <a:cubicBezTo>
                    <a:pt x="5311" y="1560"/>
                    <a:pt x="5489" y="1655"/>
                    <a:pt x="5620" y="1786"/>
                  </a:cubicBezTo>
                  <a:cubicBezTo>
                    <a:pt x="5620" y="1786"/>
                    <a:pt x="5608" y="1786"/>
                    <a:pt x="5608" y="1798"/>
                  </a:cubicBezTo>
                  <a:cubicBezTo>
                    <a:pt x="5585" y="1798"/>
                    <a:pt x="5573" y="1822"/>
                    <a:pt x="5573" y="1822"/>
                  </a:cubicBezTo>
                  <a:cubicBezTo>
                    <a:pt x="5561" y="1834"/>
                    <a:pt x="5525" y="1834"/>
                    <a:pt x="5513" y="1846"/>
                  </a:cubicBezTo>
                  <a:cubicBezTo>
                    <a:pt x="5477" y="1858"/>
                    <a:pt x="5466" y="1858"/>
                    <a:pt x="5454" y="1882"/>
                  </a:cubicBezTo>
                  <a:cubicBezTo>
                    <a:pt x="5442" y="1882"/>
                    <a:pt x="5442" y="1882"/>
                    <a:pt x="5430" y="1893"/>
                  </a:cubicBezTo>
                  <a:cubicBezTo>
                    <a:pt x="5239" y="1989"/>
                    <a:pt x="5085" y="2084"/>
                    <a:pt x="4930" y="2203"/>
                  </a:cubicBezTo>
                  <a:cubicBezTo>
                    <a:pt x="4727" y="2370"/>
                    <a:pt x="4549" y="2584"/>
                    <a:pt x="4394" y="2786"/>
                  </a:cubicBezTo>
                  <a:cubicBezTo>
                    <a:pt x="4394" y="2798"/>
                    <a:pt x="4382" y="2798"/>
                    <a:pt x="4382" y="2822"/>
                  </a:cubicBezTo>
                  <a:cubicBezTo>
                    <a:pt x="4370" y="2834"/>
                    <a:pt x="4346" y="2858"/>
                    <a:pt x="4346" y="2882"/>
                  </a:cubicBezTo>
                  <a:cubicBezTo>
                    <a:pt x="4346" y="2882"/>
                    <a:pt x="4346" y="2894"/>
                    <a:pt x="4334" y="2894"/>
                  </a:cubicBezTo>
                  <a:lnTo>
                    <a:pt x="3584" y="2894"/>
                  </a:lnTo>
                  <a:cubicBezTo>
                    <a:pt x="3477" y="2894"/>
                    <a:pt x="3382" y="2977"/>
                    <a:pt x="3382" y="3084"/>
                  </a:cubicBezTo>
                  <a:cubicBezTo>
                    <a:pt x="3382" y="3191"/>
                    <a:pt x="3477" y="3275"/>
                    <a:pt x="3584" y="3275"/>
                  </a:cubicBezTo>
                  <a:lnTo>
                    <a:pt x="4096" y="3275"/>
                  </a:lnTo>
                  <a:cubicBezTo>
                    <a:pt x="4072" y="3334"/>
                    <a:pt x="4061" y="3406"/>
                    <a:pt x="4025" y="3465"/>
                  </a:cubicBezTo>
                  <a:cubicBezTo>
                    <a:pt x="3918" y="3453"/>
                    <a:pt x="3822" y="3441"/>
                    <a:pt x="3691" y="3441"/>
                  </a:cubicBezTo>
                  <a:cubicBezTo>
                    <a:pt x="3203" y="3441"/>
                    <a:pt x="2727" y="3668"/>
                    <a:pt x="2418" y="4049"/>
                  </a:cubicBezTo>
                  <a:cubicBezTo>
                    <a:pt x="2298" y="4025"/>
                    <a:pt x="2167" y="4025"/>
                    <a:pt x="2025" y="4025"/>
                  </a:cubicBezTo>
                  <a:cubicBezTo>
                    <a:pt x="917" y="4025"/>
                    <a:pt x="1" y="4930"/>
                    <a:pt x="1" y="6049"/>
                  </a:cubicBezTo>
                  <a:cubicBezTo>
                    <a:pt x="1" y="7156"/>
                    <a:pt x="917" y="8073"/>
                    <a:pt x="2025" y="8073"/>
                  </a:cubicBezTo>
                  <a:lnTo>
                    <a:pt x="3858" y="8073"/>
                  </a:lnTo>
                  <a:cubicBezTo>
                    <a:pt x="3953" y="8704"/>
                    <a:pt x="4501" y="9204"/>
                    <a:pt x="5168" y="9204"/>
                  </a:cubicBezTo>
                  <a:lnTo>
                    <a:pt x="8549" y="9204"/>
                  </a:lnTo>
                  <a:cubicBezTo>
                    <a:pt x="8656" y="9204"/>
                    <a:pt x="8740" y="9109"/>
                    <a:pt x="8740" y="9002"/>
                  </a:cubicBezTo>
                  <a:cubicBezTo>
                    <a:pt x="8740" y="8906"/>
                    <a:pt x="8656" y="8811"/>
                    <a:pt x="8549" y="8811"/>
                  </a:cubicBezTo>
                  <a:lnTo>
                    <a:pt x="5168" y="8811"/>
                  </a:lnTo>
                  <a:cubicBezTo>
                    <a:pt x="4644" y="8811"/>
                    <a:pt x="4227" y="8394"/>
                    <a:pt x="4227" y="7882"/>
                  </a:cubicBezTo>
                  <a:lnTo>
                    <a:pt x="4227" y="7859"/>
                  </a:lnTo>
                  <a:lnTo>
                    <a:pt x="4227" y="7835"/>
                  </a:lnTo>
                  <a:lnTo>
                    <a:pt x="4227" y="7811"/>
                  </a:lnTo>
                  <a:lnTo>
                    <a:pt x="4227" y="7775"/>
                  </a:lnTo>
                  <a:cubicBezTo>
                    <a:pt x="4287" y="7311"/>
                    <a:pt x="4680" y="6942"/>
                    <a:pt x="5168" y="6942"/>
                  </a:cubicBezTo>
                  <a:cubicBezTo>
                    <a:pt x="5263" y="6942"/>
                    <a:pt x="5358" y="6954"/>
                    <a:pt x="5454" y="6977"/>
                  </a:cubicBezTo>
                  <a:cubicBezTo>
                    <a:pt x="5471" y="6984"/>
                    <a:pt x="5488" y="6987"/>
                    <a:pt x="5506" y="6987"/>
                  </a:cubicBezTo>
                  <a:cubicBezTo>
                    <a:pt x="5548" y="6987"/>
                    <a:pt x="5590" y="6970"/>
                    <a:pt x="5632" y="6954"/>
                  </a:cubicBezTo>
                  <a:cubicBezTo>
                    <a:pt x="5680" y="6906"/>
                    <a:pt x="5704" y="6846"/>
                    <a:pt x="5704" y="6787"/>
                  </a:cubicBezTo>
                  <a:lnTo>
                    <a:pt x="5704" y="6775"/>
                  </a:lnTo>
                  <a:lnTo>
                    <a:pt x="5704" y="6739"/>
                  </a:lnTo>
                  <a:cubicBezTo>
                    <a:pt x="5704" y="6013"/>
                    <a:pt x="6299" y="5418"/>
                    <a:pt x="7025" y="5418"/>
                  </a:cubicBezTo>
                  <a:cubicBezTo>
                    <a:pt x="7644" y="5418"/>
                    <a:pt x="8192" y="5846"/>
                    <a:pt x="8323" y="6442"/>
                  </a:cubicBezTo>
                  <a:cubicBezTo>
                    <a:pt x="8335" y="6501"/>
                    <a:pt x="8371" y="6549"/>
                    <a:pt x="8418" y="6561"/>
                  </a:cubicBezTo>
                  <a:cubicBezTo>
                    <a:pt x="8441" y="6583"/>
                    <a:pt x="8473" y="6592"/>
                    <a:pt x="8506" y="6592"/>
                  </a:cubicBezTo>
                  <a:cubicBezTo>
                    <a:pt x="8525" y="6592"/>
                    <a:pt x="8544" y="6589"/>
                    <a:pt x="8561" y="6585"/>
                  </a:cubicBezTo>
                  <a:cubicBezTo>
                    <a:pt x="8633" y="6549"/>
                    <a:pt x="8716" y="6549"/>
                    <a:pt x="8787" y="6549"/>
                  </a:cubicBezTo>
                  <a:cubicBezTo>
                    <a:pt x="9025" y="6549"/>
                    <a:pt x="9252" y="6668"/>
                    <a:pt x="9383" y="6858"/>
                  </a:cubicBezTo>
                  <a:cubicBezTo>
                    <a:pt x="9422" y="6907"/>
                    <a:pt x="9485" y="6948"/>
                    <a:pt x="9546" y="6948"/>
                  </a:cubicBezTo>
                  <a:cubicBezTo>
                    <a:pt x="9559" y="6948"/>
                    <a:pt x="9572" y="6946"/>
                    <a:pt x="9585" y="6942"/>
                  </a:cubicBezTo>
                  <a:cubicBezTo>
                    <a:pt x="9668" y="6918"/>
                    <a:pt x="9752" y="6906"/>
                    <a:pt x="9823" y="6906"/>
                  </a:cubicBezTo>
                  <a:lnTo>
                    <a:pt x="9978" y="6906"/>
                  </a:lnTo>
                  <a:cubicBezTo>
                    <a:pt x="10216" y="6954"/>
                    <a:pt x="10442" y="7085"/>
                    <a:pt x="10573" y="7275"/>
                  </a:cubicBezTo>
                  <a:cubicBezTo>
                    <a:pt x="10692" y="7442"/>
                    <a:pt x="10764" y="7632"/>
                    <a:pt x="10764" y="7847"/>
                  </a:cubicBezTo>
                  <a:cubicBezTo>
                    <a:pt x="10764" y="8370"/>
                    <a:pt x="10335" y="8799"/>
                    <a:pt x="9811" y="8799"/>
                  </a:cubicBezTo>
                  <a:lnTo>
                    <a:pt x="9156" y="8799"/>
                  </a:lnTo>
                  <a:cubicBezTo>
                    <a:pt x="9049" y="8799"/>
                    <a:pt x="8966" y="8882"/>
                    <a:pt x="8966" y="8990"/>
                  </a:cubicBezTo>
                  <a:cubicBezTo>
                    <a:pt x="8966" y="9097"/>
                    <a:pt x="9061" y="9180"/>
                    <a:pt x="9156" y="9180"/>
                  </a:cubicBezTo>
                  <a:lnTo>
                    <a:pt x="9811" y="9180"/>
                  </a:lnTo>
                  <a:cubicBezTo>
                    <a:pt x="10561" y="9180"/>
                    <a:pt x="11157" y="8585"/>
                    <a:pt x="11157" y="7847"/>
                  </a:cubicBezTo>
                  <a:cubicBezTo>
                    <a:pt x="11157" y="7632"/>
                    <a:pt x="11109" y="7454"/>
                    <a:pt x="11038" y="7275"/>
                  </a:cubicBezTo>
                  <a:cubicBezTo>
                    <a:pt x="11347" y="6882"/>
                    <a:pt x="11514" y="6454"/>
                    <a:pt x="11514" y="6001"/>
                  </a:cubicBezTo>
                  <a:cubicBezTo>
                    <a:pt x="11514" y="4906"/>
                    <a:pt x="10621" y="4013"/>
                    <a:pt x="9514" y="4013"/>
                  </a:cubicBezTo>
                  <a:cubicBezTo>
                    <a:pt x="9395" y="4013"/>
                    <a:pt x="9276" y="4025"/>
                    <a:pt x="9156" y="4037"/>
                  </a:cubicBezTo>
                  <a:cubicBezTo>
                    <a:pt x="9133" y="3668"/>
                    <a:pt x="9037" y="3310"/>
                    <a:pt x="8859" y="2977"/>
                  </a:cubicBezTo>
                  <a:cubicBezTo>
                    <a:pt x="8834" y="2919"/>
                    <a:pt x="8770" y="2879"/>
                    <a:pt x="8697" y="2879"/>
                  </a:cubicBezTo>
                  <a:cubicBezTo>
                    <a:pt x="8664" y="2879"/>
                    <a:pt x="8630" y="2887"/>
                    <a:pt x="8597" y="2906"/>
                  </a:cubicBezTo>
                  <a:cubicBezTo>
                    <a:pt x="8502" y="2953"/>
                    <a:pt x="8466" y="3072"/>
                    <a:pt x="8525" y="3179"/>
                  </a:cubicBezTo>
                  <a:cubicBezTo>
                    <a:pt x="8680" y="3489"/>
                    <a:pt x="8775" y="3858"/>
                    <a:pt x="8775" y="4215"/>
                  </a:cubicBezTo>
                  <a:lnTo>
                    <a:pt x="8775" y="4275"/>
                  </a:lnTo>
                  <a:lnTo>
                    <a:pt x="8775" y="4287"/>
                  </a:lnTo>
                  <a:cubicBezTo>
                    <a:pt x="8775" y="4346"/>
                    <a:pt x="8799" y="4406"/>
                    <a:pt x="8847" y="4453"/>
                  </a:cubicBezTo>
                  <a:cubicBezTo>
                    <a:pt x="8879" y="4485"/>
                    <a:pt x="8921" y="4496"/>
                    <a:pt x="8963" y="4496"/>
                  </a:cubicBezTo>
                  <a:cubicBezTo>
                    <a:pt x="8984" y="4496"/>
                    <a:pt x="9006" y="4493"/>
                    <a:pt x="9025" y="4489"/>
                  </a:cubicBezTo>
                  <a:cubicBezTo>
                    <a:pt x="9180" y="4441"/>
                    <a:pt x="9335" y="4406"/>
                    <a:pt x="9502" y="4406"/>
                  </a:cubicBezTo>
                  <a:cubicBezTo>
                    <a:pt x="10395" y="4406"/>
                    <a:pt x="11109" y="5144"/>
                    <a:pt x="11109" y="6013"/>
                  </a:cubicBezTo>
                  <a:cubicBezTo>
                    <a:pt x="11109" y="6346"/>
                    <a:pt x="11026" y="6644"/>
                    <a:pt x="10847" y="6906"/>
                  </a:cubicBezTo>
                  <a:lnTo>
                    <a:pt x="10823" y="6894"/>
                  </a:lnTo>
                  <a:lnTo>
                    <a:pt x="10800" y="6858"/>
                  </a:lnTo>
                  <a:lnTo>
                    <a:pt x="10788" y="6846"/>
                  </a:lnTo>
                  <a:lnTo>
                    <a:pt x="10752" y="6823"/>
                  </a:lnTo>
                  <a:cubicBezTo>
                    <a:pt x="10514" y="6608"/>
                    <a:pt x="10204" y="6489"/>
                    <a:pt x="9871" y="6489"/>
                  </a:cubicBezTo>
                  <a:cubicBezTo>
                    <a:pt x="9799" y="6489"/>
                    <a:pt x="9740" y="6489"/>
                    <a:pt x="9668" y="6501"/>
                  </a:cubicBezTo>
                  <a:cubicBezTo>
                    <a:pt x="9454" y="6263"/>
                    <a:pt x="9156" y="6132"/>
                    <a:pt x="8835" y="6132"/>
                  </a:cubicBezTo>
                  <a:cubicBezTo>
                    <a:pt x="8787" y="6132"/>
                    <a:pt x="8728" y="6132"/>
                    <a:pt x="8680" y="6144"/>
                  </a:cubicBezTo>
                  <a:cubicBezTo>
                    <a:pt x="8585" y="5846"/>
                    <a:pt x="8383" y="5584"/>
                    <a:pt x="8144" y="5370"/>
                  </a:cubicBezTo>
                  <a:cubicBezTo>
                    <a:pt x="7847" y="5120"/>
                    <a:pt x="7466" y="4989"/>
                    <a:pt x="7073" y="4989"/>
                  </a:cubicBezTo>
                  <a:cubicBezTo>
                    <a:pt x="6204" y="4989"/>
                    <a:pt x="5466" y="5656"/>
                    <a:pt x="5382" y="6525"/>
                  </a:cubicBezTo>
                  <a:cubicBezTo>
                    <a:pt x="5335" y="6525"/>
                    <a:pt x="5275" y="6501"/>
                    <a:pt x="5227" y="6501"/>
                  </a:cubicBezTo>
                  <a:lnTo>
                    <a:pt x="4977" y="6501"/>
                  </a:lnTo>
                  <a:cubicBezTo>
                    <a:pt x="4965" y="6501"/>
                    <a:pt x="4942" y="6501"/>
                    <a:pt x="4930" y="6525"/>
                  </a:cubicBezTo>
                  <a:lnTo>
                    <a:pt x="4918" y="6525"/>
                  </a:lnTo>
                  <a:cubicBezTo>
                    <a:pt x="4906" y="6525"/>
                    <a:pt x="4882" y="6525"/>
                    <a:pt x="4870" y="6537"/>
                  </a:cubicBezTo>
                  <a:lnTo>
                    <a:pt x="4858" y="6537"/>
                  </a:lnTo>
                  <a:cubicBezTo>
                    <a:pt x="4846" y="6537"/>
                    <a:pt x="4823" y="6549"/>
                    <a:pt x="4811" y="6549"/>
                  </a:cubicBezTo>
                  <a:cubicBezTo>
                    <a:pt x="4406" y="6680"/>
                    <a:pt x="4084" y="7013"/>
                    <a:pt x="3965" y="7430"/>
                  </a:cubicBezTo>
                  <a:cubicBezTo>
                    <a:pt x="3965" y="7442"/>
                    <a:pt x="3953" y="7454"/>
                    <a:pt x="3953" y="7489"/>
                  </a:cubicBezTo>
                  <a:cubicBezTo>
                    <a:pt x="3930" y="7537"/>
                    <a:pt x="3930" y="7561"/>
                    <a:pt x="3918" y="7608"/>
                  </a:cubicBezTo>
                  <a:lnTo>
                    <a:pt x="2084" y="7608"/>
                  </a:lnTo>
                  <a:cubicBezTo>
                    <a:pt x="1191" y="7608"/>
                    <a:pt x="453" y="6882"/>
                    <a:pt x="453" y="5965"/>
                  </a:cubicBezTo>
                  <a:cubicBezTo>
                    <a:pt x="453" y="5072"/>
                    <a:pt x="1179" y="4334"/>
                    <a:pt x="2084" y="4334"/>
                  </a:cubicBezTo>
                  <a:cubicBezTo>
                    <a:pt x="2227" y="4334"/>
                    <a:pt x="2370" y="4346"/>
                    <a:pt x="2501" y="4394"/>
                  </a:cubicBezTo>
                  <a:cubicBezTo>
                    <a:pt x="2515" y="4396"/>
                    <a:pt x="2529" y="4397"/>
                    <a:pt x="2542" y="4397"/>
                  </a:cubicBezTo>
                  <a:cubicBezTo>
                    <a:pt x="2611" y="4397"/>
                    <a:pt x="2675" y="4372"/>
                    <a:pt x="2715" y="4322"/>
                  </a:cubicBezTo>
                  <a:cubicBezTo>
                    <a:pt x="2953" y="3977"/>
                    <a:pt x="3334" y="3763"/>
                    <a:pt x="3751" y="3763"/>
                  </a:cubicBezTo>
                  <a:cubicBezTo>
                    <a:pt x="3894" y="3763"/>
                    <a:pt x="4025" y="3787"/>
                    <a:pt x="4156" y="3822"/>
                  </a:cubicBezTo>
                  <a:cubicBezTo>
                    <a:pt x="4177" y="3833"/>
                    <a:pt x="4201" y="3839"/>
                    <a:pt x="4225" y="3839"/>
                  </a:cubicBezTo>
                  <a:cubicBezTo>
                    <a:pt x="4255" y="3839"/>
                    <a:pt x="4284" y="3830"/>
                    <a:pt x="4311" y="3810"/>
                  </a:cubicBezTo>
                  <a:cubicBezTo>
                    <a:pt x="4346" y="3787"/>
                    <a:pt x="4382" y="3739"/>
                    <a:pt x="4394" y="3691"/>
                  </a:cubicBezTo>
                  <a:cubicBezTo>
                    <a:pt x="4442" y="3501"/>
                    <a:pt x="4513" y="3322"/>
                    <a:pt x="4608" y="3144"/>
                  </a:cubicBezTo>
                  <a:cubicBezTo>
                    <a:pt x="4608" y="3144"/>
                    <a:pt x="4620" y="3132"/>
                    <a:pt x="4620" y="3108"/>
                  </a:cubicBezTo>
                  <a:cubicBezTo>
                    <a:pt x="4906" y="2596"/>
                    <a:pt x="5394" y="2191"/>
                    <a:pt x="5977" y="2024"/>
                  </a:cubicBezTo>
                  <a:lnTo>
                    <a:pt x="5989" y="2024"/>
                  </a:lnTo>
                  <a:cubicBezTo>
                    <a:pt x="6180" y="1977"/>
                    <a:pt x="6370" y="1953"/>
                    <a:pt x="6573" y="1953"/>
                  </a:cubicBezTo>
                  <a:cubicBezTo>
                    <a:pt x="7192" y="1953"/>
                    <a:pt x="7775" y="2203"/>
                    <a:pt x="8204" y="2667"/>
                  </a:cubicBezTo>
                  <a:cubicBezTo>
                    <a:pt x="8243" y="2706"/>
                    <a:pt x="8295" y="2727"/>
                    <a:pt x="8349" y="2727"/>
                  </a:cubicBezTo>
                  <a:cubicBezTo>
                    <a:pt x="8394" y="2727"/>
                    <a:pt x="8440" y="2712"/>
                    <a:pt x="8478" y="2679"/>
                  </a:cubicBezTo>
                  <a:cubicBezTo>
                    <a:pt x="8549" y="2608"/>
                    <a:pt x="8561" y="2489"/>
                    <a:pt x="8490" y="2417"/>
                  </a:cubicBezTo>
                  <a:cubicBezTo>
                    <a:pt x="8002" y="1893"/>
                    <a:pt x="7299" y="1584"/>
                    <a:pt x="6573" y="1584"/>
                  </a:cubicBezTo>
                  <a:cubicBezTo>
                    <a:pt x="6370" y="1584"/>
                    <a:pt x="6192" y="1596"/>
                    <a:pt x="6013" y="1643"/>
                  </a:cubicBezTo>
                  <a:cubicBezTo>
                    <a:pt x="5823" y="1322"/>
                    <a:pt x="5501" y="1143"/>
                    <a:pt x="5120" y="1143"/>
                  </a:cubicBezTo>
                  <a:lnTo>
                    <a:pt x="5049" y="1143"/>
                  </a:lnTo>
                  <a:cubicBezTo>
                    <a:pt x="4965" y="489"/>
                    <a:pt x="4394" y="0"/>
                    <a:pt x="3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7"/>
          <p:cNvGrpSpPr/>
          <p:nvPr/>
        </p:nvGrpSpPr>
        <p:grpSpPr>
          <a:xfrm>
            <a:off x="1282896" y="1512979"/>
            <a:ext cx="2753754" cy="1137176"/>
            <a:chOff x="1282896" y="1512979"/>
            <a:chExt cx="2753754" cy="1137176"/>
          </a:xfrm>
        </p:grpSpPr>
        <p:sp>
          <p:nvSpPr>
            <p:cNvPr id="1081" name="Google Shape;1081;p37"/>
            <p:cNvSpPr/>
            <p:nvPr/>
          </p:nvSpPr>
          <p:spPr>
            <a:xfrm rot="5400000">
              <a:off x="2091185" y="704690"/>
              <a:ext cx="1137176" cy="2753754"/>
            </a:xfrm>
            <a:custGeom>
              <a:avLst/>
              <a:gdLst/>
              <a:ahLst/>
              <a:cxnLst/>
              <a:rect l="l" t="t" r="r" b="b"/>
              <a:pathLst>
                <a:path w="58746" h="89750" extrusionOk="0">
                  <a:moveTo>
                    <a:pt x="0" y="1"/>
                  </a:moveTo>
                  <a:lnTo>
                    <a:pt x="0" y="89750"/>
                  </a:lnTo>
                  <a:lnTo>
                    <a:pt x="50756" y="89750"/>
                  </a:lnTo>
                  <a:lnTo>
                    <a:pt x="50756" y="63461"/>
                  </a:lnTo>
                  <a:cubicBezTo>
                    <a:pt x="50756" y="58853"/>
                    <a:pt x="52221" y="54364"/>
                    <a:pt x="54888" y="50614"/>
                  </a:cubicBezTo>
                  <a:lnTo>
                    <a:pt x="57829" y="46506"/>
                  </a:lnTo>
                  <a:cubicBezTo>
                    <a:pt x="58734" y="45602"/>
                    <a:pt x="58746" y="44137"/>
                    <a:pt x="57841" y="43232"/>
                  </a:cubicBezTo>
                  <a:lnTo>
                    <a:pt x="54888" y="39136"/>
                  </a:lnTo>
                  <a:cubicBezTo>
                    <a:pt x="52221" y="35386"/>
                    <a:pt x="50756" y="30897"/>
                    <a:pt x="50756" y="26290"/>
                  </a:cubicBezTo>
                  <a:lnTo>
                    <a:pt x="507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 txBox="1"/>
            <p:nvPr/>
          </p:nvSpPr>
          <p:spPr>
            <a:xfrm>
              <a:off x="2069113" y="197630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7"/>
            <p:cNvSpPr txBox="1"/>
            <p:nvPr/>
          </p:nvSpPr>
          <p:spPr>
            <a:xfrm>
              <a:off x="2069113" y="1686554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4" name="Google Shape;1084;p37"/>
            <p:cNvGrpSpPr/>
            <p:nvPr/>
          </p:nvGrpSpPr>
          <p:grpSpPr>
            <a:xfrm>
              <a:off x="1582300" y="1823831"/>
              <a:ext cx="366389" cy="354481"/>
              <a:chOff x="1954741" y="3212419"/>
              <a:chExt cx="366389" cy="354481"/>
            </a:xfrm>
          </p:grpSpPr>
          <p:sp>
            <p:nvSpPr>
              <p:cNvPr id="1085" name="Google Shape;1085;p37"/>
              <p:cNvSpPr/>
              <p:nvPr/>
            </p:nvSpPr>
            <p:spPr>
              <a:xfrm>
                <a:off x="1964204" y="3212419"/>
                <a:ext cx="356926" cy="354481"/>
              </a:xfrm>
              <a:custGeom>
                <a:avLst/>
                <a:gdLst/>
                <a:ahLst/>
                <a:cxnLst/>
                <a:rect l="l" t="t" r="r" b="b"/>
                <a:pathLst>
                  <a:path w="11240" h="11163" extrusionOk="0">
                    <a:moveTo>
                      <a:pt x="3618" y="1"/>
                    </a:moveTo>
                    <a:cubicBezTo>
                      <a:pt x="3546" y="1"/>
                      <a:pt x="3474" y="18"/>
                      <a:pt x="3405" y="54"/>
                    </a:cubicBezTo>
                    <a:cubicBezTo>
                      <a:pt x="2405" y="507"/>
                      <a:pt x="1560" y="1245"/>
                      <a:pt x="953" y="2161"/>
                    </a:cubicBezTo>
                    <a:cubicBezTo>
                      <a:pt x="321" y="3114"/>
                      <a:pt x="0" y="4221"/>
                      <a:pt x="0" y="5352"/>
                    </a:cubicBezTo>
                    <a:cubicBezTo>
                      <a:pt x="0" y="8567"/>
                      <a:pt x="2619" y="11163"/>
                      <a:pt x="5822" y="11163"/>
                    </a:cubicBezTo>
                    <a:cubicBezTo>
                      <a:pt x="6953" y="11163"/>
                      <a:pt x="8061" y="10841"/>
                      <a:pt x="9001" y="10222"/>
                    </a:cubicBezTo>
                    <a:cubicBezTo>
                      <a:pt x="9930" y="9603"/>
                      <a:pt x="10656" y="8758"/>
                      <a:pt x="11120" y="7757"/>
                    </a:cubicBezTo>
                    <a:cubicBezTo>
                      <a:pt x="11240" y="7567"/>
                      <a:pt x="11180" y="7317"/>
                      <a:pt x="11001" y="7186"/>
                    </a:cubicBezTo>
                    <a:cubicBezTo>
                      <a:pt x="10912" y="7109"/>
                      <a:pt x="10802" y="7070"/>
                      <a:pt x="10692" y="7070"/>
                    </a:cubicBezTo>
                    <a:cubicBezTo>
                      <a:pt x="10582" y="7070"/>
                      <a:pt x="10472" y="7109"/>
                      <a:pt x="10382" y="7186"/>
                    </a:cubicBezTo>
                    <a:cubicBezTo>
                      <a:pt x="9585" y="7793"/>
                      <a:pt x="8632" y="8115"/>
                      <a:pt x="7632" y="8115"/>
                    </a:cubicBezTo>
                    <a:cubicBezTo>
                      <a:pt x="7370" y="8115"/>
                      <a:pt x="7084" y="8091"/>
                      <a:pt x="6810" y="8043"/>
                    </a:cubicBezTo>
                    <a:cubicBezTo>
                      <a:pt x="6802" y="8042"/>
                      <a:pt x="6794" y="8042"/>
                      <a:pt x="6786" y="8042"/>
                    </a:cubicBezTo>
                    <a:cubicBezTo>
                      <a:pt x="6698" y="8042"/>
                      <a:pt x="6607" y="8101"/>
                      <a:pt x="6596" y="8210"/>
                    </a:cubicBezTo>
                    <a:cubicBezTo>
                      <a:pt x="6572" y="8317"/>
                      <a:pt x="6632" y="8412"/>
                      <a:pt x="6751" y="8436"/>
                    </a:cubicBezTo>
                    <a:cubicBezTo>
                      <a:pt x="7049" y="8484"/>
                      <a:pt x="7346" y="8508"/>
                      <a:pt x="7632" y="8508"/>
                    </a:cubicBezTo>
                    <a:cubicBezTo>
                      <a:pt x="8715" y="8508"/>
                      <a:pt x="9763" y="8150"/>
                      <a:pt x="10620" y="7495"/>
                    </a:cubicBezTo>
                    <a:cubicBezTo>
                      <a:pt x="10644" y="7478"/>
                      <a:pt x="10668" y="7469"/>
                      <a:pt x="10689" y="7469"/>
                    </a:cubicBezTo>
                    <a:cubicBezTo>
                      <a:pt x="10710" y="7469"/>
                      <a:pt x="10728" y="7478"/>
                      <a:pt x="10739" y="7495"/>
                    </a:cubicBezTo>
                    <a:cubicBezTo>
                      <a:pt x="10775" y="7519"/>
                      <a:pt x="10787" y="7567"/>
                      <a:pt x="10775" y="7615"/>
                    </a:cubicBezTo>
                    <a:cubicBezTo>
                      <a:pt x="10347" y="8543"/>
                      <a:pt x="9668" y="9341"/>
                      <a:pt x="8811" y="9901"/>
                    </a:cubicBezTo>
                    <a:cubicBezTo>
                      <a:pt x="7930" y="10484"/>
                      <a:pt x="6906" y="10782"/>
                      <a:pt x="5834" y="10782"/>
                    </a:cubicBezTo>
                    <a:cubicBezTo>
                      <a:pt x="2846" y="10782"/>
                      <a:pt x="405" y="8341"/>
                      <a:pt x="405" y="5352"/>
                    </a:cubicBezTo>
                    <a:cubicBezTo>
                      <a:pt x="405" y="4293"/>
                      <a:pt x="714" y="3269"/>
                      <a:pt x="1274" y="2376"/>
                    </a:cubicBezTo>
                    <a:cubicBezTo>
                      <a:pt x="1845" y="1507"/>
                      <a:pt x="2631" y="828"/>
                      <a:pt x="3572" y="411"/>
                    </a:cubicBezTo>
                    <a:cubicBezTo>
                      <a:pt x="3592" y="401"/>
                      <a:pt x="3609" y="396"/>
                      <a:pt x="3626" y="396"/>
                    </a:cubicBezTo>
                    <a:cubicBezTo>
                      <a:pt x="3649" y="396"/>
                      <a:pt x="3670" y="407"/>
                      <a:pt x="3691" y="435"/>
                    </a:cubicBezTo>
                    <a:cubicBezTo>
                      <a:pt x="3715" y="471"/>
                      <a:pt x="3715" y="530"/>
                      <a:pt x="3691" y="554"/>
                    </a:cubicBezTo>
                    <a:cubicBezTo>
                      <a:pt x="3036" y="1423"/>
                      <a:pt x="2679" y="2459"/>
                      <a:pt x="2679" y="3543"/>
                    </a:cubicBezTo>
                    <a:cubicBezTo>
                      <a:pt x="2679" y="4602"/>
                      <a:pt x="3000" y="5614"/>
                      <a:pt x="3631" y="6460"/>
                    </a:cubicBezTo>
                    <a:cubicBezTo>
                      <a:pt x="4239" y="7293"/>
                      <a:pt x="5084" y="7912"/>
                      <a:pt x="6060" y="8234"/>
                    </a:cubicBezTo>
                    <a:cubicBezTo>
                      <a:pt x="6081" y="8242"/>
                      <a:pt x="6103" y="8245"/>
                      <a:pt x="6124" y="8245"/>
                    </a:cubicBezTo>
                    <a:cubicBezTo>
                      <a:pt x="6200" y="8245"/>
                      <a:pt x="6273" y="8198"/>
                      <a:pt x="6310" y="8115"/>
                    </a:cubicBezTo>
                    <a:cubicBezTo>
                      <a:pt x="6334" y="8007"/>
                      <a:pt x="6287" y="7912"/>
                      <a:pt x="6191" y="7865"/>
                    </a:cubicBezTo>
                    <a:cubicBezTo>
                      <a:pt x="4322" y="7257"/>
                      <a:pt x="3060" y="5507"/>
                      <a:pt x="3060" y="3543"/>
                    </a:cubicBezTo>
                    <a:cubicBezTo>
                      <a:pt x="3060" y="2531"/>
                      <a:pt x="3393" y="1578"/>
                      <a:pt x="4001" y="792"/>
                    </a:cubicBezTo>
                    <a:cubicBezTo>
                      <a:pt x="4131" y="614"/>
                      <a:pt x="4131" y="364"/>
                      <a:pt x="4001" y="185"/>
                    </a:cubicBezTo>
                    <a:cubicBezTo>
                      <a:pt x="3898" y="67"/>
                      <a:pt x="3759" y="1"/>
                      <a:pt x="3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2127520" y="3279898"/>
                <a:ext cx="7754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2442" extrusionOk="0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2202747" y="3365732"/>
                <a:ext cx="38995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7" extrusionOk="0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1964553" y="3518473"/>
                <a:ext cx="38995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16" extrusionOk="0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2158894" y="3385007"/>
                <a:ext cx="15909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2" name="Google Shape;1092;p37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7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4" name="Google Shape;1094;p37"/>
          <p:cNvGrpSpPr/>
          <p:nvPr/>
        </p:nvGrpSpPr>
        <p:grpSpPr>
          <a:xfrm>
            <a:off x="1282896" y="536650"/>
            <a:ext cx="2753754" cy="1136963"/>
            <a:chOff x="1282896" y="536650"/>
            <a:chExt cx="2753754" cy="1136963"/>
          </a:xfrm>
        </p:grpSpPr>
        <p:sp>
          <p:nvSpPr>
            <p:cNvPr id="1095" name="Google Shape;1095;p37"/>
            <p:cNvSpPr/>
            <p:nvPr/>
          </p:nvSpPr>
          <p:spPr>
            <a:xfrm rot="5400000">
              <a:off x="2091291" y="-271746"/>
              <a:ext cx="1136963" cy="2753754"/>
            </a:xfrm>
            <a:custGeom>
              <a:avLst/>
              <a:gdLst/>
              <a:ahLst/>
              <a:cxnLst/>
              <a:rect l="l" t="t" r="r" b="b"/>
              <a:pathLst>
                <a:path w="58735" h="89750" extrusionOk="0">
                  <a:moveTo>
                    <a:pt x="1" y="1"/>
                  </a:moveTo>
                  <a:lnTo>
                    <a:pt x="1" y="89750"/>
                  </a:lnTo>
                  <a:lnTo>
                    <a:pt x="50745" y="89750"/>
                  </a:lnTo>
                  <a:lnTo>
                    <a:pt x="50745" y="63461"/>
                  </a:lnTo>
                  <a:cubicBezTo>
                    <a:pt x="50745" y="58853"/>
                    <a:pt x="52210" y="54364"/>
                    <a:pt x="54877" y="50614"/>
                  </a:cubicBezTo>
                  <a:lnTo>
                    <a:pt x="57817" y="46506"/>
                  </a:lnTo>
                  <a:cubicBezTo>
                    <a:pt x="58722" y="45602"/>
                    <a:pt x="58734" y="44137"/>
                    <a:pt x="57829" y="43232"/>
                  </a:cubicBezTo>
                  <a:lnTo>
                    <a:pt x="54877" y="39136"/>
                  </a:lnTo>
                  <a:cubicBezTo>
                    <a:pt x="52210" y="35386"/>
                    <a:pt x="50745" y="30897"/>
                    <a:pt x="50745" y="26290"/>
                  </a:cubicBezTo>
                  <a:lnTo>
                    <a:pt x="5074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 txBox="1"/>
            <p:nvPr/>
          </p:nvSpPr>
          <p:spPr>
            <a:xfrm>
              <a:off x="2069113" y="999976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close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7"/>
            <p:cNvSpPr txBox="1"/>
            <p:nvPr/>
          </p:nvSpPr>
          <p:spPr>
            <a:xfrm>
              <a:off x="2069113" y="71022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561402" y="820238"/>
              <a:ext cx="408184" cy="409015"/>
            </a:xfrm>
            <a:custGeom>
              <a:avLst/>
              <a:gdLst/>
              <a:ahLst/>
              <a:cxnLst/>
              <a:rect l="l" t="t" r="r" b="b"/>
              <a:pathLst>
                <a:path w="11300" h="11323" extrusionOk="0">
                  <a:moveTo>
                    <a:pt x="5620" y="333"/>
                  </a:moveTo>
                  <a:cubicBezTo>
                    <a:pt x="5715" y="333"/>
                    <a:pt x="5787" y="405"/>
                    <a:pt x="5787" y="500"/>
                  </a:cubicBezTo>
                  <a:lnTo>
                    <a:pt x="5787" y="560"/>
                  </a:lnTo>
                  <a:lnTo>
                    <a:pt x="5453" y="560"/>
                  </a:lnTo>
                  <a:lnTo>
                    <a:pt x="5453" y="500"/>
                  </a:lnTo>
                  <a:cubicBezTo>
                    <a:pt x="5453" y="405"/>
                    <a:pt x="5536" y="333"/>
                    <a:pt x="5620" y="333"/>
                  </a:cubicBezTo>
                  <a:close/>
                  <a:moveTo>
                    <a:pt x="5465" y="917"/>
                  </a:moveTo>
                  <a:lnTo>
                    <a:pt x="5465" y="5822"/>
                  </a:lnTo>
                  <a:cubicBezTo>
                    <a:pt x="5120" y="5560"/>
                    <a:pt x="4703" y="5405"/>
                    <a:pt x="4251" y="5405"/>
                  </a:cubicBezTo>
                  <a:cubicBezTo>
                    <a:pt x="3810" y="5405"/>
                    <a:pt x="3393" y="5560"/>
                    <a:pt x="3060" y="5810"/>
                  </a:cubicBezTo>
                  <a:cubicBezTo>
                    <a:pt x="3108" y="4536"/>
                    <a:pt x="3370" y="3322"/>
                    <a:pt x="3834" y="2417"/>
                  </a:cubicBezTo>
                  <a:cubicBezTo>
                    <a:pt x="4286" y="1524"/>
                    <a:pt x="4846" y="1000"/>
                    <a:pt x="5465" y="917"/>
                  </a:cubicBezTo>
                  <a:close/>
                  <a:moveTo>
                    <a:pt x="5822" y="917"/>
                  </a:moveTo>
                  <a:cubicBezTo>
                    <a:pt x="6441" y="1000"/>
                    <a:pt x="7037" y="1584"/>
                    <a:pt x="7501" y="2524"/>
                  </a:cubicBezTo>
                  <a:cubicBezTo>
                    <a:pt x="7526" y="2582"/>
                    <a:pt x="7579" y="2617"/>
                    <a:pt x="7642" y="2617"/>
                  </a:cubicBezTo>
                  <a:cubicBezTo>
                    <a:pt x="7669" y="2617"/>
                    <a:pt x="7698" y="2610"/>
                    <a:pt x="7727" y="2596"/>
                  </a:cubicBezTo>
                  <a:cubicBezTo>
                    <a:pt x="7811" y="2548"/>
                    <a:pt x="7834" y="2465"/>
                    <a:pt x="7799" y="2369"/>
                  </a:cubicBezTo>
                  <a:cubicBezTo>
                    <a:pt x="7525" y="1810"/>
                    <a:pt x="7215" y="1381"/>
                    <a:pt x="6858" y="1060"/>
                  </a:cubicBezTo>
                  <a:lnTo>
                    <a:pt x="6810" y="1024"/>
                  </a:lnTo>
                  <a:lnTo>
                    <a:pt x="6810" y="1024"/>
                  </a:lnTo>
                  <a:cubicBezTo>
                    <a:pt x="7799" y="1238"/>
                    <a:pt x="8692" y="1715"/>
                    <a:pt x="9406" y="2453"/>
                  </a:cubicBezTo>
                  <a:cubicBezTo>
                    <a:pt x="10311" y="3358"/>
                    <a:pt x="10847" y="4536"/>
                    <a:pt x="10954" y="5798"/>
                  </a:cubicBezTo>
                  <a:cubicBezTo>
                    <a:pt x="10597" y="5560"/>
                    <a:pt x="10180" y="5405"/>
                    <a:pt x="9751" y="5405"/>
                  </a:cubicBezTo>
                  <a:cubicBezTo>
                    <a:pt x="9299" y="5405"/>
                    <a:pt x="8870" y="5560"/>
                    <a:pt x="8537" y="5822"/>
                  </a:cubicBezTo>
                  <a:cubicBezTo>
                    <a:pt x="8513" y="4834"/>
                    <a:pt x="8346" y="3893"/>
                    <a:pt x="8061" y="3060"/>
                  </a:cubicBezTo>
                  <a:cubicBezTo>
                    <a:pt x="8042" y="2984"/>
                    <a:pt x="7977" y="2946"/>
                    <a:pt x="7909" y="2946"/>
                  </a:cubicBezTo>
                  <a:cubicBezTo>
                    <a:pt x="7892" y="2946"/>
                    <a:pt x="7875" y="2948"/>
                    <a:pt x="7858" y="2953"/>
                  </a:cubicBezTo>
                  <a:cubicBezTo>
                    <a:pt x="7763" y="2988"/>
                    <a:pt x="7727" y="3072"/>
                    <a:pt x="7751" y="3167"/>
                  </a:cubicBezTo>
                  <a:cubicBezTo>
                    <a:pt x="8025" y="3953"/>
                    <a:pt x="8180" y="4858"/>
                    <a:pt x="8215" y="5810"/>
                  </a:cubicBezTo>
                  <a:cubicBezTo>
                    <a:pt x="7882" y="5560"/>
                    <a:pt x="7453" y="5405"/>
                    <a:pt x="7025" y="5405"/>
                  </a:cubicBezTo>
                  <a:cubicBezTo>
                    <a:pt x="6572" y="5405"/>
                    <a:pt x="6156" y="5560"/>
                    <a:pt x="5822" y="5822"/>
                  </a:cubicBezTo>
                  <a:lnTo>
                    <a:pt x="5822" y="917"/>
                  </a:lnTo>
                  <a:close/>
                  <a:moveTo>
                    <a:pt x="5596" y="8299"/>
                  </a:moveTo>
                  <a:cubicBezTo>
                    <a:pt x="5679" y="8299"/>
                    <a:pt x="5751" y="8370"/>
                    <a:pt x="5751" y="8453"/>
                  </a:cubicBezTo>
                  <a:lnTo>
                    <a:pt x="5751" y="9894"/>
                  </a:lnTo>
                  <a:lnTo>
                    <a:pt x="5787" y="9894"/>
                  </a:lnTo>
                  <a:cubicBezTo>
                    <a:pt x="5787" y="10489"/>
                    <a:pt x="5310" y="10978"/>
                    <a:pt x="4727" y="10978"/>
                  </a:cubicBezTo>
                  <a:cubicBezTo>
                    <a:pt x="4286" y="10978"/>
                    <a:pt x="3882" y="10704"/>
                    <a:pt x="3715" y="10287"/>
                  </a:cubicBezTo>
                  <a:cubicBezTo>
                    <a:pt x="3703" y="10239"/>
                    <a:pt x="3703" y="10192"/>
                    <a:pt x="3739" y="10144"/>
                  </a:cubicBezTo>
                  <a:cubicBezTo>
                    <a:pt x="3762" y="10097"/>
                    <a:pt x="3822" y="10073"/>
                    <a:pt x="3870" y="10073"/>
                  </a:cubicBezTo>
                  <a:cubicBezTo>
                    <a:pt x="3941" y="10073"/>
                    <a:pt x="4001" y="10108"/>
                    <a:pt x="4012" y="10168"/>
                  </a:cubicBezTo>
                  <a:cubicBezTo>
                    <a:pt x="4120" y="10454"/>
                    <a:pt x="4393" y="10632"/>
                    <a:pt x="4691" y="10644"/>
                  </a:cubicBezTo>
                  <a:cubicBezTo>
                    <a:pt x="4882" y="10644"/>
                    <a:pt x="5072" y="10573"/>
                    <a:pt x="5203" y="10442"/>
                  </a:cubicBezTo>
                  <a:cubicBezTo>
                    <a:pt x="5358" y="10287"/>
                    <a:pt x="5429" y="10097"/>
                    <a:pt x="5429" y="9906"/>
                  </a:cubicBezTo>
                  <a:lnTo>
                    <a:pt x="5429" y="8453"/>
                  </a:lnTo>
                  <a:cubicBezTo>
                    <a:pt x="5429" y="8370"/>
                    <a:pt x="5501" y="8299"/>
                    <a:pt x="5596" y="8299"/>
                  </a:cubicBezTo>
                  <a:close/>
                  <a:moveTo>
                    <a:pt x="5644" y="0"/>
                  </a:moveTo>
                  <a:cubicBezTo>
                    <a:pt x="5370" y="0"/>
                    <a:pt x="5144" y="226"/>
                    <a:pt x="5144" y="500"/>
                  </a:cubicBezTo>
                  <a:lnTo>
                    <a:pt x="5144" y="583"/>
                  </a:lnTo>
                  <a:cubicBezTo>
                    <a:pt x="4215" y="667"/>
                    <a:pt x="3322" y="976"/>
                    <a:pt x="2524" y="1500"/>
                  </a:cubicBezTo>
                  <a:cubicBezTo>
                    <a:pt x="1631" y="2096"/>
                    <a:pt x="917" y="2929"/>
                    <a:pt x="476" y="3905"/>
                  </a:cubicBezTo>
                  <a:cubicBezTo>
                    <a:pt x="429" y="4001"/>
                    <a:pt x="476" y="4084"/>
                    <a:pt x="560" y="4131"/>
                  </a:cubicBezTo>
                  <a:cubicBezTo>
                    <a:pt x="585" y="4144"/>
                    <a:pt x="610" y="4150"/>
                    <a:pt x="633" y="4150"/>
                  </a:cubicBezTo>
                  <a:cubicBezTo>
                    <a:pt x="697" y="4150"/>
                    <a:pt x="751" y="4106"/>
                    <a:pt x="786" y="4036"/>
                  </a:cubicBezTo>
                  <a:cubicBezTo>
                    <a:pt x="1203" y="3119"/>
                    <a:pt x="1869" y="2346"/>
                    <a:pt x="2727" y="1774"/>
                  </a:cubicBezTo>
                  <a:cubicBezTo>
                    <a:pt x="3262" y="1417"/>
                    <a:pt x="3858" y="1167"/>
                    <a:pt x="4477" y="1036"/>
                  </a:cubicBezTo>
                  <a:lnTo>
                    <a:pt x="4477" y="1036"/>
                  </a:lnTo>
                  <a:cubicBezTo>
                    <a:pt x="4132" y="1310"/>
                    <a:pt x="3822" y="1738"/>
                    <a:pt x="3560" y="2274"/>
                  </a:cubicBezTo>
                  <a:cubicBezTo>
                    <a:pt x="3072" y="3239"/>
                    <a:pt x="2774" y="4489"/>
                    <a:pt x="2739" y="5822"/>
                  </a:cubicBezTo>
                  <a:cubicBezTo>
                    <a:pt x="2393" y="5560"/>
                    <a:pt x="1977" y="5405"/>
                    <a:pt x="1536" y="5405"/>
                  </a:cubicBezTo>
                  <a:cubicBezTo>
                    <a:pt x="1095" y="5405"/>
                    <a:pt x="667" y="5560"/>
                    <a:pt x="345" y="5810"/>
                  </a:cubicBezTo>
                  <a:cubicBezTo>
                    <a:pt x="369" y="5405"/>
                    <a:pt x="441" y="5024"/>
                    <a:pt x="560" y="4643"/>
                  </a:cubicBezTo>
                  <a:cubicBezTo>
                    <a:pt x="595" y="4560"/>
                    <a:pt x="548" y="4465"/>
                    <a:pt x="464" y="4441"/>
                  </a:cubicBezTo>
                  <a:cubicBezTo>
                    <a:pt x="445" y="4436"/>
                    <a:pt x="427" y="4434"/>
                    <a:pt x="409" y="4434"/>
                  </a:cubicBezTo>
                  <a:cubicBezTo>
                    <a:pt x="338" y="4434"/>
                    <a:pt x="279" y="4472"/>
                    <a:pt x="250" y="4548"/>
                  </a:cubicBezTo>
                  <a:cubicBezTo>
                    <a:pt x="83" y="5084"/>
                    <a:pt x="0" y="5644"/>
                    <a:pt x="0" y="6227"/>
                  </a:cubicBezTo>
                  <a:cubicBezTo>
                    <a:pt x="0" y="6287"/>
                    <a:pt x="24" y="6334"/>
                    <a:pt x="72" y="6358"/>
                  </a:cubicBezTo>
                  <a:cubicBezTo>
                    <a:pt x="107" y="6385"/>
                    <a:pt x="150" y="6398"/>
                    <a:pt x="184" y="6398"/>
                  </a:cubicBezTo>
                  <a:cubicBezTo>
                    <a:pt x="195" y="6398"/>
                    <a:pt x="205" y="6397"/>
                    <a:pt x="214" y="6394"/>
                  </a:cubicBezTo>
                  <a:cubicBezTo>
                    <a:pt x="250" y="6370"/>
                    <a:pt x="286" y="6358"/>
                    <a:pt x="298" y="6334"/>
                  </a:cubicBezTo>
                  <a:cubicBezTo>
                    <a:pt x="583" y="5977"/>
                    <a:pt x="1048" y="5751"/>
                    <a:pt x="1524" y="5751"/>
                  </a:cubicBezTo>
                  <a:cubicBezTo>
                    <a:pt x="2024" y="5751"/>
                    <a:pt x="2477" y="5977"/>
                    <a:pt x="2762" y="6334"/>
                  </a:cubicBezTo>
                  <a:cubicBezTo>
                    <a:pt x="2798" y="6370"/>
                    <a:pt x="2834" y="6394"/>
                    <a:pt x="2893" y="6394"/>
                  </a:cubicBezTo>
                  <a:cubicBezTo>
                    <a:pt x="2941" y="6394"/>
                    <a:pt x="3000" y="6358"/>
                    <a:pt x="3036" y="6334"/>
                  </a:cubicBezTo>
                  <a:cubicBezTo>
                    <a:pt x="3322" y="5977"/>
                    <a:pt x="3786" y="5751"/>
                    <a:pt x="4263" y="5751"/>
                  </a:cubicBezTo>
                  <a:cubicBezTo>
                    <a:pt x="4727" y="5751"/>
                    <a:pt x="5179" y="5941"/>
                    <a:pt x="5477" y="6287"/>
                  </a:cubicBezTo>
                  <a:lnTo>
                    <a:pt x="5477" y="7965"/>
                  </a:lnTo>
                  <a:cubicBezTo>
                    <a:pt x="5275" y="8049"/>
                    <a:pt x="5132" y="8227"/>
                    <a:pt x="5132" y="8442"/>
                  </a:cubicBezTo>
                  <a:lnTo>
                    <a:pt x="5132" y="9894"/>
                  </a:lnTo>
                  <a:cubicBezTo>
                    <a:pt x="5132" y="10013"/>
                    <a:pt x="5084" y="10108"/>
                    <a:pt x="5013" y="10192"/>
                  </a:cubicBezTo>
                  <a:cubicBezTo>
                    <a:pt x="4941" y="10263"/>
                    <a:pt x="4834" y="10311"/>
                    <a:pt x="4727" y="10311"/>
                  </a:cubicBezTo>
                  <a:cubicBezTo>
                    <a:pt x="4560" y="10311"/>
                    <a:pt x="4417" y="10204"/>
                    <a:pt x="4358" y="10049"/>
                  </a:cubicBezTo>
                  <a:cubicBezTo>
                    <a:pt x="4286" y="9858"/>
                    <a:pt x="4108" y="9739"/>
                    <a:pt x="3893" y="9739"/>
                  </a:cubicBezTo>
                  <a:cubicBezTo>
                    <a:pt x="3739" y="9739"/>
                    <a:pt x="3572" y="9835"/>
                    <a:pt x="3477" y="9966"/>
                  </a:cubicBezTo>
                  <a:cubicBezTo>
                    <a:pt x="3393" y="10097"/>
                    <a:pt x="3358" y="10275"/>
                    <a:pt x="3441" y="10430"/>
                  </a:cubicBezTo>
                  <a:cubicBezTo>
                    <a:pt x="3643" y="10966"/>
                    <a:pt x="4179" y="11323"/>
                    <a:pt x="4751" y="11323"/>
                  </a:cubicBezTo>
                  <a:lnTo>
                    <a:pt x="4763" y="11323"/>
                  </a:lnTo>
                  <a:cubicBezTo>
                    <a:pt x="5513" y="11299"/>
                    <a:pt x="6144" y="10668"/>
                    <a:pt x="6144" y="9894"/>
                  </a:cubicBezTo>
                  <a:lnTo>
                    <a:pt x="6144" y="8442"/>
                  </a:lnTo>
                  <a:cubicBezTo>
                    <a:pt x="6144" y="8227"/>
                    <a:pt x="6013" y="8049"/>
                    <a:pt x="5798" y="7965"/>
                  </a:cubicBezTo>
                  <a:lnTo>
                    <a:pt x="5798" y="6287"/>
                  </a:lnTo>
                  <a:cubicBezTo>
                    <a:pt x="6084" y="5941"/>
                    <a:pt x="6537" y="5751"/>
                    <a:pt x="7001" y="5751"/>
                  </a:cubicBezTo>
                  <a:cubicBezTo>
                    <a:pt x="7501" y="5751"/>
                    <a:pt x="7953" y="5977"/>
                    <a:pt x="8239" y="6334"/>
                  </a:cubicBezTo>
                  <a:cubicBezTo>
                    <a:pt x="8275" y="6370"/>
                    <a:pt x="8311" y="6394"/>
                    <a:pt x="8370" y="6394"/>
                  </a:cubicBezTo>
                  <a:cubicBezTo>
                    <a:pt x="8418" y="6394"/>
                    <a:pt x="8477" y="6358"/>
                    <a:pt x="8513" y="6334"/>
                  </a:cubicBezTo>
                  <a:cubicBezTo>
                    <a:pt x="8799" y="5977"/>
                    <a:pt x="9263" y="5751"/>
                    <a:pt x="9739" y="5751"/>
                  </a:cubicBezTo>
                  <a:cubicBezTo>
                    <a:pt x="10239" y="5751"/>
                    <a:pt x="10704" y="5977"/>
                    <a:pt x="10978" y="6334"/>
                  </a:cubicBezTo>
                  <a:cubicBezTo>
                    <a:pt x="11013" y="6370"/>
                    <a:pt x="11049" y="6394"/>
                    <a:pt x="11109" y="6394"/>
                  </a:cubicBezTo>
                  <a:cubicBezTo>
                    <a:pt x="11132" y="6394"/>
                    <a:pt x="11144" y="6394"/>
                    <a:pt x="11180" y="6370"/>
                  </a:cubicBezTo>
                  <a:cubicBezTo>
                    <a:pt x="11251" y="6346"/>
                    <a:pt x="11299" y="6287"/>
                    <a:pt x="11299" y="6215"/>
                  </a:cubicBezTo>
                  <a:cubicBezTo>
                    <a:pt x="11275" y="4715"/>
                    <a:pt x="10704" y="3298"/>
                    <a:pt x="9620" y="2226"/>
                  </a:cubicBezTo>
                  <a:cubicBezTo>
                    <a:pt x="8668" y="1274"/>
                    <a:pt x="7453" y="702"/>
                    <a:pt x="6132" y="583"/>
                  </a:cubicBezTo>
                  <a:lnTo>
                    <a:pt x="6132" y="500"/>
                  </a:lnTo>
                  <a:cubicBezTo>
                    <a:pt x="6132" y="226"/>
                    <a:pt x="5906" y="0"/>
                    <a:pt x="5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04" name="Google Shape;1104;p38"/>
          <p:cNvGrpSpPr/>
          <p:nvPr/>
        </p:nvGrpSpPr>
        <p:grpSpPr>
          <a:xfrm>
            <a:off x="2016463" y="1138925"/>
            <a:ext cx="2838475" cy="1262675"/>
            <a:chOff x="2016463" y="1215125"/>
            <a:chExt cx="2838475" cy="1262675"/>
          </a:xfrm>
        </p:grpSpPr>
        <p:sp>
          <p:nvSpPr>
            <p:cNvPr id="1105" name="Google Shape;1105;p38"/>
            <p:cNvSpPr/>
            <p:nvPr/>
          </p:nvSpPr>
          <p:spPr>
            <a:xfrm>
              <a:off x="2016463" y="1865200"/>
              <a:ext cx="2838475" cy="612600"/>
            </a:xfrm>
            <a:custGeom>
              <a:avLst/>
              <a:gdLst/>
              <a:ahLst/>
              <a:cxnLst/>
              <a:rect l="l" t="t" r="r" b="b"/>
              <a:pathLst>
                <a:path w="113539" h="24504" extrusionOk="0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741988" y="1215125"/>
              <a:ext cx="1112950" cy="612900"/>
            </a:xfrm>
            <a:custGeom>
              <a:avLst/>
              <a:gdLst/>
              <a:ahLst/>
              <a:cxnLst/>
              <a:rect l="l" t="t" r="r" b="b"/>
              <a:pathLst>
                <a:path w="44518" h="24516" extrusionOk="0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814013" y="1287150"/>
              <a:ext cx="865900" cy="468550"/>
            </a:xfrm>
            <a:custGeom>
              <a:avLst/>
              <a:gdLst/>
              <a:ahLst/>
              <a:cxnLst/>
              <a:rect l="l" t="t" r="r" b="b"/>
              <a:pathLst>
                <a:path w="34636" h="18742" extrusionOk="0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8" name="Google Shape;1108;p38"/>
            <p:cNvSpPr txBox="1"/>
            <p:nvPr/>
          </p:nvSpPr>
          <p:spPr>
            <a:xfrm>
              <a:off x="2016475" y="149262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9" name="Google Shape;1109;p38"/>
          <p:cNvGrpSpPr/>
          <p:nvPr/>
        </p:nvGrpSpPr>
        <p:grpSpPr>
          <a:xfrm>
            <a:off x="2016463" y="2557850"/>
            <a:ext cx="2838475" cy="1262675"/>
            <a:chOff x="2016463" y="2634050"/>
            <a:chExt cx="2838475" cy="1262675"/>
          </a:xfrm>
        </p:grpSpPr>
        <p:sp>
          <p:nvSpPr>
            <p:cNvPr id="1110" name="Google Shape;1110;p38"/>
            <p:cNvSpPr/>
            <p:nvPr/>
          </p:nvSpPr>
          <p:spPr>
            <a:xfrm>
              <a:off x="2016463" y="3283825"/>
              <a:ext cx="2838475" cy="612900"/>
            </a:xfrm>
            <a:custGeom>
              <a:avLst/>
              <a:gdLst/>
              <a:ahLst/>
              <a:cxnLst/>
              <a:rect l="l" t="t" r="r" b="b"/>
              <a:pathLst>
                <a:path w="113539" h="24516" extrusionOk="0">
                  <a:moveTo>
                    <a:pt x="113539" y="1"/>
                  </a:moveTo>
                  <a:lnTo>
                    <a:pt x="92429" y="20956"/>
                  </a:lnTo>
                  <a:cubicBezTo>
                    <a:pt x="90131" y="23242"/>
                    <a:pt x="87035" y="24516"/>
                    <a:pt x="83797" y="24516"/>
                  </a:cubicBezTo>
                  <a:lnTo>
                    <a:pt x="12252" y="24516"/>
                  </a:lnTo>
                  <a:cubicBezTo>
                    <a:pt x="5477" y="24516"/>
                    <a:pt x="1" y="19027"/>
                    <a:pt x="1" y="12264"/>
                  </a:cubicBezTo>
                  <a:lnTo>
                    <a:pt x="1" y="12264"/>
                  </a:lnTo>
                  <a:cubicBezTo>
                    <a:pt x="1" y="5490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3741988" y="2634050"/>
              <a:ext cx="1112950" cy="612600"/>
            </a:xfrm>
            <a:custGeom>
              <a:avLst/>
              <a:gdLst/>
              <a:ahLst/>
              <a:cxnLst/>
              <a:rect l="l" t="t" r="r" b="b"/>
              <a:pathLst>
                <a:path w="44518" h="24504" extrusionOk="0">
                  <a:moveTo>
                    <a:pt x="0" y="12252"/>
                  </a:moveTo>
                  <a:lnTo>
                    <a:pt x="0" y="12252"/>
                  </a:lnTo>
                  <a:cubicBezTo>
                    <a:pt x="0" y="19015"/>
                    <a:pt x="5489" y="24504"/>
                    <a:pt x="12252" y="24504"/>
                  </a:cubicBezTo>
                  <a:lnTo>
                    <a:pt x="44518" y="24504"/>
                  </a:lnTo>
                  <a:lnTo>
                    <a:pt x="23408" y="3549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77"/>
                    <a:pt x="0" y="12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3814013" y="2706075"/>
              <a:ext cx="865900" cy="468550"/>
            </a:xfrm>
            <a:custGeom>
              <a:avLst/>
              <a:gdLst/>
              <a:ahLst/>
              <a:cxnLst/>
              <a:rect l="l" t="t" r="r" b="b"/>
              <a:pathLst>
                <a:path w="34636" h="18742" extrusionOk="0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16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3" name="Google Shape;1113;p38"/>
            <p:cNvSpPr txBox="1"/>
            <p:nvPr/>
          </p:nvSpPr>
          <p:spPr>
            <a:xfrm>
              <a:off x="2016475" y="29112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4288763" y="1848250"/>
            <a:ext cx="2838788" cy="1262975"/>
            <a:chOff x="4288763" y="1924450"/>
            <a:chExt cx="2838788" cy="1262975"/>
          </a:xfrm>
        </p:grpSpPr>
        <p:sp>
          <p:nvSpPr>
            <p:cNvPr id="1115" name="Google Shape;1115;p38"/>
            <p:cNvSpPr/>
            <p:nvPr/>
          </p:nvSpPr>
          <p:spPr>
            <a:xfrm>
              <a:off x="4288763" y="2574525"/>
              <a:ext cx="2838775" cy="612900"/>
            </a:xfrm>
            <a:custGeom>
              <a:avLst/>
              <a:gdLst/>
              <a:ahLst/>
              <a:cxnLst/>
              <a:rect l="l" t="t" r="r" b="b"/>
              <a:pathLst>
                <a:path w="113551" h="24516" extrusionOk="0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288763" y="1924450"/>
              <a:ext cx="1112975" cy="612900"/>
            </a:xfrm>
            <a:custGeom>
              <a:avLst/>
              <a:gdLst/>
              <a:ahLst/>
              <a:cxnLst/>
              <a:rect l="l" t="t" r="r" b="b"/>
              <a:pathLst>
                <a:path w="44519" h="24516" extrusionOk="0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463788" y="1996475"/>
              <a:ext cx="865900" cy="468825"/>
            </a:xfrm>
            <a:custGeom>
              <a:avLst/>
              <a:gdLst/>
              <a:ahLst/>
              <a:cxnLst/>
              <a:rect l="l" t="t" r="r" b="b"/>
              <a:pathLst>
                <a:path w="34636" h="18753" extrusionOk="0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8" name="Google Shape;1118;p38"/>
            <p:cNvSpPr txBox="1"/>
            <p:nvPr/>
          </p:nvSpPr>
          <p:spPr>
            <a:xfrm>
              <a:off x="6014550" y="22019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4288763" y="3267175"/>
            <a:ext cx="2838788" cy="1262675"/>
            <a:chOff x="4288763" y="3343375"/>
            <a:chExt cx="2838788" cy="1262675"/>
          </a:xfrm>
        </p:grpSpPr>
        <p:sp>
          <p:nvSpPr>
            <p:cNvPr id="1120" name="Google Shape;1120;p38"/>
            <p:cNvSpPr/>
            <p:nvPr/>
          </p:nvSpPr>
          <p:spPr>
            <a:xfrm>
              <a:off x="4288763" y="3993450"/>
              <a:ext cx="2838775" cy="612600"/>
            </a:xfrm>
            <a:custGeom>
              <a:avLst/>
              <a:gdLst/>
              <a:ahLst/>
              <a:cxnLst/>
              <a:rect l="l" t="t" r="r" b="b"/>
              <a:pathLst>
                <a:path w="113551" h="24504" extrusionOk="0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03"/>
                    <a:pt x="29743" y="24503"/>
                  </a:cubicBezTo>
                  <a:lnTo>
                    <a:pt x="101287" y="24503"/>
                  </a:lnTo>
                  <a:cubicBezTo>
                    <a:pt x="108062" y="24503"/>
                    <a:pt x="113551" y="19026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4288763" y="3343375"/>
              <a:ext cx="1112975" cy="612900"/>
            </a:xfrm>
            <a:custGeom>
              <a:avLst/>
              <a:gdLst/>
              <a:ahLst/>
              <a:cxnLst/>
              <a:rect l="l" t="t" r="r" b="b"/>
              <a:pathLst>
                <a:path w="44519" h="24516" extrusionOk="0">
                  <a:moveTo>
                    <a:pt x="44518" y="12252"/>
                  </a:moveTo>
                  <a:lnTo>
                    <a:pt x="44518" y="12252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74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4463788" y="3415400"/>
              <a:ext cx="865900" cy="468825"/>
            </a:xfrm>
            <a:custGeom>
              <a:avLst/>
              <a:gdLst/>
              <a:ahLst/>
              <a:cxnLst/>
              <a:rect l="l" t="t" r="r" b="b"/>
              <a:pathLst>
                <a:path w="34636" h="18753" extrusionOk="0">
                  <a:moveTo>
                    <a:pt x="22742" y="0"/>
                  </a:moveTo>
                  <a:cubicBezTo>
                    <a:pt x="20253" y="0"/>
                    <a:pt x="17908" y="965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38"/>
                    <a:pt x="34636" y="9371"/>
                  </a:cubicBezTo>
                  <a:cubicBezTo>
                    <a:pt x="34636" y="4203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3" name="Google Shape;1123;p38"/>
            <p:cNvSpPr txBox="1"/>
            <p:nvPr/>
          </p:nvSpPr>
          <p:spPr>
            <a:xfrm>
              <a:off x="6014550" y="362087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3907325" y="1367513"/>
            <a:ext cx="1342300" cy="2773300"/>
          </a:xfrm>
          <a:custGeom>
            <a:avLst/>
            <a:gdLst/>
            <a:ahLst/>
            <a:cxnLst/>
            <a:rect l="l" t="t" r="r" b="b"/>
            <a:pathLst>
              <a:path w="53692" h="110932" extrusionOk="0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6867D1-C1EE-44D7-730F-D25A4AB15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0" y="1367513"/>
            <a:ext cx="2881768" cy="2062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AA4D91-1B1D-C19E-172A-BE4B4E5D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2" y="4441500"/>
            <a:ext cx="992856" cy="7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Download Detect Anomalies Within The Application - Clip Art PNG Image with  No Background - PNGkey.com">
            <a:extLst>
              <a:ext uri="{FF2B5EF4-FFF2-40B4-BE49-F238E27FC236}">
                <a16:creationId xmlns:a16="http://schemas.microsoft.com/office/drawing/2014/main" id="{2D4623AC-6F4C-8AF8-834A-B04BDE26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77" y="2267855"/>
            <a:ext cx="1567883" cy="1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92C41E-64F2-1C24-CFB8-B1D3371A35A3}"/>
              </a:ext>
            </a:extLst>
          </p:cNvPr>
          <p:cNvSpPr txBox="1"/>
          <p:nvPr/>
        </p:nvSpPr>
        <p:spPr>
          <a:xfrm>
            <a:off x="5113020" y="1367513"/>
            <a:ext cx="2926080" cy="37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08CE3C-463C-5C08-ED02-74EB648B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40" y="817968"/>
            <a:ext cx="4130445" cy="29184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66D7038-B417-C100-5809-8563E174C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0670" y="1878732"/>
            <a:ext cx="5417708" cy="2562768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59ACCDF-C316-FACC-CD04-EF987518C4DA}"/>
              </a:ext>
            </a:extLst>
          </p:cNvPr>
          <p:cNvSpPr/>
          <p:nvPr/>
        </p:nvSpPr>
        <p:spPr>
          <a:xfrm>
            <a:off x="7124700" y="2468880"/>
            <a:ext cx="251460" cy="2057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F902946F-F70D-324D-9F65-3DFBF79989D1}"/>
              </a:ext>
            </a:extLst>
          </p:cNvPr>
          <p:cNvSpPr/>
          <p:nvPr/>
        </p:nvSpPr>
        <p:spPr>
          <a:xfrm>
            <a:off x="0" y="82690"/>
            <a:ext cx="1645920" cy="4812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F078441D-4E24-FAE5-5AA6-917CDF5EC88E}"/>
              </a:ext>
            </a:extLst>
          </p:cNvPr>
          <p:cNvSpPr/>
          <p:nvPr/>
        </p:nvSpPr>
        <p:spPr>
          <a:xfrm>
            <a:off x="1533210" y="82690"/>
            <a:ext cx="1645920" cy="481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24953A75-D567-E46A-9C0A-07C1F75659BC}"/>
              </a:ext>
            </a:extLst>
          </p:cNvPr>
          <p:cNvSpPr/>
          <p:nvPr/>
        </p:nvSpPr>
        <p:spPr>
          <a:xfrm>
            <a:off x="3066420" y="82690"/>
            <a:ext cx="1645920" cy="4812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2734E19-F1D1-8DB2-8304-0E7127CB6BF7}"/>
              </a:ext>
            </a:extLst>
          </p:cNvPr>
          <p:cNvSpPr/>
          <p:nvPr/>
        </p:nvSpPr>
        <p:spPr>
          <a:xfrm>
            <a:off x="4599630" y="82690"/>
            <a:ext cx="1645920" cy="481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Conception</a:t>
            </a:r>
            <a:endParaRPr lang="fr-FR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275B02-3068-1698-983C-64BA98963DC8}"/>
              </a:ext>
            </a:extLst>
          </p:cNvPr>
          <p:cNvSpPr txBox="1"/>
          <p:nvPr/>
        </p:nvSpPr>
        <p:spPr>
          <a:xfrm>
            <a:off x="1645920" y="116988"/>
            <a:ext cx="146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Scénario d’utilisation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9A03FF-F7F1-8647-6116-92793DFCD59F}"/>
              </a:ext>
            </a:extLst>
          </p:cNvPr>
          <p:cNvSpPr txBox="1"/>
          <p:nvPr/>
        </p:nvSpPr>
        <p:spPr>
          <a:xfrm>
            <a:off x="3259749" y="141655"/>
            <a:ext cx="12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Cahier de charge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Jalon</a:t>
            </a:r>
          </a:p>
          <a:p>
            <a:pPr algn="ctr"/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13A25AD-62A5-BA9E-75D3-57AF25035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3447" y="4575252"/>
            <a:ext cx="2151306" cy="5099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29" name="Google Shape;1129;p39"/>
          <p:cNvGrpSpPr/>
          <p:nvPr/>
        </p:nvGrpSpPr>
        <p:grpSpPr>
          <a:xfrm>
            <a:off x="6419037" y="1315818"/>
            <a:ext cx="1554357" cy="3058846"/>
            <a:chOff x="6419037" y="1392018"/>
            <a:chExt cx="1554357" cy="3058846"/>
          </a:xfrm>
        </p:grpSpPr>
        <p:sp>
          <p:nvSpPr>
            <p:cNvPr id="1130" name="Google Shape;1130;p39"/>
            <p:cNvSpPr/>
            <p:nvPr/>
          </p:nvSpPr>
          <p:spPr>
            <a:xfrm>
              <a:off x="6521266" y="1494247"/>
              <a:ext cx="1229466" cy="2854373"/>
            </a:xfrm>
            <a:custGeom>
              <a:avLst/>
              <a:gdLst/>
              <a:ahLst/>
              <a:cxnLst/>
              <a:rect l="l" t="t" r="r" b="b"/>
              <a:pathLst>
                <a:path w="84210" h="195505" extrusionOk="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39"/>
            <p:cNvGrpSpPr/>
            <p:nvPr/>
          </p:nvGrpSpPr>
          <p:grpSpPr>
            <a:xfrm>
              <a:off x="6419037" y="1392018"/>
              <a:ext cx="1478878" cy="3058846"/>
              <a:chOff x="6419037" y="1392018"/>
              <a:chExt cx="1478878" cy="3058846"/>
            </a:xfrm>
          </p:grpSpPr>
          <p:sp>
            <p:nvSpPr>
              <p:cNvPr id="1132" name="Google Shape;1132;p39"/>
              <p:cNvSpPr/>
              <p:nvPr/>
            </p:nvSpPr>
            <p:spPr>
              <a:xfrm>
                <a:off x="6419037" y="1392018"/>
                <a:ext cx="1433924" cy="3058846"/>
              </a:xfrm>
              <a:custGeom>
                <a:avLst/>
                <a:gdLst/>
                <a:ahLst/>
                <a:cxnLst/>
                <a:rect l="l" t="t" r="r" b="b"/>
                <a:pathLst>
                  <a:path w="98214" h="209510" extrusionOk="0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9"/>
              <p:cNvSpPr/>
              <p:nvPr/>
            </p:nvSpPr>
            <p:spPr>
              <a:xfrm>
                <a:off x="7788648" y="2068378"/>
                <a:ext cx="109266" cy="109281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485" extrusionOk="0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39"/>
            <p:cNvSpPr txBox="1"/>
            <p:nvPr/>
          </p:nvSpPr>
          <p:spPr>
            <a:xfrm>
              <a:off x="66529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>
              <a:off x="66163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6" name="Google Shape;1136;p39"/>
            <p:cNvGrpSpPr/>
            <p:nvPr/>
          </p:nvGrpSpPr>
          <p:grpSpPr>
            <a:xfrm>
              <a:off x="6605595" y="1565247"/>
              <a:ext cx="1367799" cy="1166555"/>
              <a:chOff x="6605595" y="1565247"/>
              <a:chExt cx="1367799" cy="1166555"/>
            </a:xfrm>
          </p:grpSpPr>
          <p:sp>
            <p:nvSpPr>
              <p:cNvPr id="1137" name="Google Shape;1137;p39"/>
              <p:cNvSpPr/>
              <p:nvPr/>
            </p:nvSpPr>
            <p:spPr>
              <a:xfrm>
                <a:off x="6605595" y="1565247"/>
                <a:ext cx="1352646" cy="1060778"/>
              </a:xfrm>
              <a:custGeom>
                <a:avLst/>
                <a:gdLst/>
                <a:ahLst/>
                <a:cxnLst/>
                <a:rect l="l" t="t" r="r" b="b"/>
                <a:pathLst>
                  <a:path w="92647" h="72656" extrusionOk="0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7844593" y="2503414"/>
                <a:ext cx="128801" cy="228388"/>
              </a:xfrm>
              <a:custGeom>
                <a:avLst/>
                <a:gdLst/>
                <a:ahLst/>
                <a:cxnLst/>
                <a:rect l="l" t="t" r="r" b="b"/>
                <a:pathLst>
                  <a:path w="8822" h="15643" extrusionOk="0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39"/>
            <p:cNvGrpSpPr/>
            <p:nvPr/>
          </p:nvGrpSpPr>
          <p:grpSpPr>
            <a:xfrm>
              <a:off x="6937864" y="1964767"/>
              <a:ext cx="370934" cy="367521"/>
              <a:chOff x="-63679950" y="4093450"/>
              <a:chExt cx="320600" cy="317650"/>
            </a:xfrm>
          </p:grpSpPr>
          <p:sp>
            <p:nvSpPr>
              <p:cNvPr id="1140" name="Google Shape;1140;p39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9452" h="9217" extrusionOk="0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090" extrusionOk="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2490" extrusionOk="0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3" name="Google Shape;1143;p39"/>
          <p:cNvGrpSpPr/>
          <p:nvPr/>
        </p:nvGrpSpPr>
        <p:grpSpPr>
          <a:xfrm>
            <a:off x="1178187" y="1315818"/>
            <a:ext cx="1546782" cy="3058846"/>
            <a:chOff x="1178187" y="1392018"/>
            <a:chExt cx="1546782" cy="3058846"/>
          </a:xfrm>
        </p:grpSpPr>
        <p:sp>
          <p:nvSpPr>
            <p:cNvPr id="1144" name="Google Shape;1144;p39"/>
            <p:cNvSpPr/>
            <p:nvPr/>
          </p:nvSpPr>
          <p:spPr>
            <a:xfrm>
              <a:off x="1280416" y="1494247"/>
              <a:ext cx="1229466" cy="2854373"/>
            </a:xfrm>
            <a:custGeom>
              <a:avLst/>
              <a:gdLst/>
              <a:ahLst/>
              <a:cxnLst/>
              <a:rect l="l" t="t" r="r" b="b"/>
              <a:pathLst>
                <a:path w="84210" h="195505" extrusionOk="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39"/>
            <p:cNvGrpSpPr/>
            <p:nvPr/>
          </p:nvGrpSpPr>
          <p:grpSpPr>
            <a:xfrm>
              <a:off x="1178187" y="1392018"/>
              <a:ext cx="1478878" cy="3058846"/>
              <a:chOff x="1178187" y="1392018"/>
              <a:chExt cx="1478878" cy="3058846"/>
            </a:xfrm>
          </p:grpSpPr>
          <p:sp>
            <p:nvSpPr>
              <p:cNvPr id="1146" name="Google Shape;1146;p39"/>
              <p:cNvSpPr/>
              <p:nvPr/>
            </p:nvSpPr>
            <p:spPr>
              <a:xfrm>
                <a:off x="1178187" y="1392018"/>
                <a:ext cx="1433924" cy="3058846"/>
              </a:xfrm>
              <a:custGeom>
                <a:avLst/>
                <a:gdLst/>
                <a:ahLst/>
                <a:cxnLst/>
                <a:rect l="l" t="t" r="r" b="b"/>
                <a:pathLst>
                  <a:path w="98214" h="209510" extrusionOk="0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2547798" y="2068378"/>
                <a:ext cx="109266" cy="109281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485" extrusionOk="0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39"/>
            <p:cNvGrpSpPr/>
            <p:nvPr/>
          </p:nvGrpSpPr>
          <p:grpSpPr>
            <a:xfrm>
              <a:off x="1364745" y="1565247"/>
              <a:ext cx="1360224" cy="1166555"/>
              <a:chOff x="1364745" y="1565247"/>
              <a:chExt cx="1360224" cy="1166555"/>
            </a:xfrm>
          </p:grpSpPr>
          <p:sp>
            <p:nvSpPr>
              <p:cNvPr id="1149" name="Google Shape;1149;p39"/>
              <p:cNvSpPr/>
              <p:nvPr/>
            </p:nvSpPr>
            <p:spPr>
              <a:xfrm>
                <a:off x="1364745" y="1565247"/>
                <a:ext cx="1352646" cy="1060778"/>
              </a:xfrm>
              <a:custGeom>
                <a:avLst/>
                <a:gdLst/>
                <a:ahLst/>
                <a:cxnLst/>
                <a:rect l="l" t="t" r="r" b="b"/>
                <a:pathLst>
                  <a:path w="92647" h="72656" extrusionOk="0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2596168" y="2503414"/>
                <a:ext cx="128801" cy="228388"/>
              </a:xfrm>
              <a:custGeom>
                <a:avLst/>
                <a:gdLst/>
                <a:ahLst/>
                <a:cxnLst/>
                <a:rect l="l" t="t" r="r" b="b"/>
                <a:pathLst>
                  <a:path w="8822" h="15643" extrusionOk="0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39"/>
            <p:cNvSpPr txBox="1"/>
            <p:nvPr/>
          </p:nvSpPr>
          <p:spPr>
            <a:xfrm>
              <a:off x="14121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13755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one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53" name="Google Shape;1153;p39"/>
            <p:cNvGrpSpPr/>
            <p:nvPr/>
          </p:nvGrpSpPr>
          <p:grpSpPr>
            <a:xfrm>
              <a:off x="1731261" y="1963073"/>
              <a:ext cx="372749" cy="370909"/>
              <a:chOff x="-42994575" y="3950300"/>
              <a:chExt cx="319025" cy="317450"/>
            </a:xfrm>
          </p:grpSpPr>
          <p:sp>
            <p:nvSpPr>
              <p:cNvPr id="1154" name="Google Shape;1154;p39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702" extrusionOk="0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9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1702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9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8445" extrusionOk="0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39"/>
          <p:cNvGrpSpPr/>
          <p:nvPr/>
        </p:nvGrpSpPr>
        <p:grpSpPr>
          <a:xfrm>
            <a:off x="4672087" y="1315818"/>
            <a:ext cx="1546782" cy="3058846"/>
            <a:chOff x="4672087" y="1392018"/>
            <a:chExt cx="1546782" cy="3058846"/>
          </a:xfrm>
        </p:grpSpPr>
        <p:sp>
          <p:nvSpPr>
            <p:cNvPr id="1158" name="Google Shape;1158;p39"/>
            <p:cNvSpPr/>
            <p:nvPr/>
          </p:nvSpPr>
          <p:spPr>
            <a:xfrm>
              <a:off x="4774316" y="1494247"/>
              <a:ext cx="1229466" cy="2854373"/>
            </a:xfrm>
            <a:custGeom>
              <a:avLst/>
              <a:gdLst/>
              <a:ahLst/>
              <a:cxnLst/>
              <a:rect l="l" t="t" r="r" b="b"/>
              <a:pathLst>
                <a:path w="84210" h="195505" extrusionOk="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4672087" y="1392018"/>
              <a:ext cx="1478878" cy="3058846"/>
              <a:chOff x="4672087" y="1392018"/>
              <a:chExt cx="1478878" cy="3058846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4672087" y="1392018"/>
                <a:ext cx="1433924" cy="3058846"/>
              </a:xfrm>
              <a:custGeom>
                <a:avLst/>
                <a:gdLst/>
                <a:ahLst/>
                <a:cxnLst/>
                <a:rect l="l" t="t" r="r" b="b"/>
                <a:pathLst>
                  <a:path w="98214" h="209510" extrusionOk="0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6041698" y="2068378"/>
                <a:ext cx="109266" cy="109281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485" extrusionOk="0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39"/>
            <p:cNvGrpSpPr/>
            <p:nvPr/>
          </p:nvGrpSpPr>
          <p:grpSpPr>
            <a:xfrm>
              <a:off x="4858645" y="1565247"/>
              <a:ext cx="1360224" cy="1166555"/>
              <a:chOff x="4858645" y="1565247"/>
              <a:chExt cx="1360224" cy="1166555"/>
            </a:xfrm>
          </p:grpSpPr>
          <p:sp>
            <p:nvSpPr>
              <p:cNvPr id="1163" name="Google Shape;1163;p39"/>
              <p:cNvSpPr/>
              <p:nvPr/>
            </p:nvSpPr>
            <p:spPr>
              <a:xfrm>
                <a:off x="4858645" y="1565247"/>
                <a:ext cx="1352646" cy="1060778"/>
              </a:xfrm>
              <a:custGeom>
                <a:avLst/>
                <a:gdLst/>
                <a:ahLst/>
                <a:cxnLst/>
                <a:rect l="l" t="t" r="r" b="b"/>
                <a:pathLst>
                  <a:path w="92647" h="72656" extrusionOk="0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090068" y="2503414"/>
                <a:ext cx="128801" cy="228388"/>
              </a:xfrm>
              <a:custGeom>
                <a:avLst/>
                <a:gdLst/>
                <a:ahLst/>
                <a:cxnLst/>
                <a:rect l="l" t="t" r="r" b="b"/>
                <a:pathLst>
                  <a:path w="8822" h="15643" extrusionOk="0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39"/>
            <p:cNvSpPr txBox="1"/>
            <p:nvPr/>
          </p:nvSpPr>
          <p:spPr>
            <a:xfrm>
              <a:off x="49060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9"/>
            <p:cNvSpPr txBox="1"/>
            <p:nvPr/>
          </p:nvSpPr>
          <p:spPr>
            <a:xfrm>
              <a:off x="48694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7" name="Google Shape;1167;p39"/>
            <p:cNvGrpSpPr/>
            <p:nvPr/>
          </p:nvGrpSpPr>
          <p:grpSpPr>
            <a:xfrm>
              <a:off x="5171303" y="1950208"/>
              <a:ext cx="435507" cy="396640"/>
              <a:chOff x="-40378075" y="3267450"/>
              <a:chExt cx="317425" cy="289075"/>
            </a:xfrm>
          </p:grpSpPr>
          <p:sp>
            <p:nvSpPr>
              <p:cNvPr id="1168" name="Google Shape;1168;p39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9925" extrusionOk="0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0303" extrusionOk="0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03" extrusionOk="0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9925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2" name="Google Shape;1172;p39"/>
          <p:cNvGrpSpPr/>
          <p:nvPr/>
        </p:nvGrpSpPr>
        <p:grpSpPr>
          <a:xfrm>
            <a:off x="2925137" y="1315818"/>
            <a:ext cx="1546782" cy="3058846"/>
            <a:chOff x="2925137" y="1392018"/>
            <a:chExt cx="1546782" cy="3058846"/>
          </a:xfrm>
        </p:grpSpPr>
        <p:sp>
          <p:nvSpPr>
            <p:cNvPr id="1173" name="Google Shape;1173;p39"/>
            <p:cNvSpPr/>
            <p:nvPr/>
          </p:nvSpPr>
          <p:spPr>
            <a:xfrm>
              <a:off x="3027366" y="1494247"/>
              <a:ext cx="1229466" cy="2854373"/>
            </a:xfrm>
            <a:custGeom>
              <a:avLst/>
              <a:gdLst/>
              <a:ahLst/>
              <a:cxnLst/>
              <a:rect l="l" t="t" r="r" b="b"/>
              <a:pathLst>
                <a:path w="84210" h="195505" extrusionOk="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39"/>
            <p:cNvGrpSpPr/>
            <p:nvPr/>
          </p:nvGrpSpPr>
          <p:grpSpPr>
            <a:xfrm>
              <a:off x="2925137" y="1392018"/>
              <a:ext cx="1478878" cy="3058846"/>
              <a:chOff x="2925137" y="1392018"/>
              <a:chExt cx="1478878" cy="3058846"/>
            </a:xfrm>
          </p:grpSpPr>
          <p:sp>
            <p:nvSpPr>
              <p:cNvPr id="1175" name="Google Shape;1175;p39"/>
              <p:cNvSpPr/>
              <p:nvPr/>
            </p:nvSpPr>
            <p:spPr>
              <a:xfrm>
                <a:off x="2925137" y="1392018"/>
                <a:ext cx="1433924" cy="3058846"/>
              </a:xfrm>
              <a:custGeom>
                <a:avLst/>
                <a:gdLst/>
                <a:ahLst/>
                <a:cxnLst/>
                <a:rect l="l" t="t" r="r" b="b"/>
                <a:pathLst>
                  <a:path w="98214" h="209510" extrusionOk="0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4294748" y="2068378"/>
                <a:ext cx="109266" cy="109281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485" extrusionOk="0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39"/>
            <p:cNvGrpSpPr/>
            <p:nvPr/>
          </p:nvGrpSpPr>
          <p:grpSpPr>
            <a:xfrm>
              <a:off x="3111695" y="1565247"/>
              <a:ext cx="1360224" cy="1166555"/>
              <a:chOff x="3111695" y="1565247"/>
              <a:chExt cx="1360224" cy="1166555"/>
            </a:xfrm>
          </p:grpSpPr>
          <p:sp>
            <p:nvSpPr>
              <p:cNvPr id="1178" name="Google Shape;1178;p39"/>
              <p:cNvSpPr/>
              <p:nvPr/>
            </p:nvSpPr>
            <p:spPr>
              <a:xfrm>
                <a:off x="3111695" y="1565247"/>
                <a:ext cx="1352646" cy="1060778"/>
              </a:xfrm>
              <a:custGeom>
                <a:avLst/>
                <a:gdLst/>
                <a:ahLst/>
                <a:cxnLst/>
                <a:rect l="l" t="t" r="r" b="b"/>
                <a:pathLst>
                  <a:path w="92647" h="72656" extrusionOk="0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4343118" y="2503414"/>
                <a:ext cx="128801" cy="228388"/>
              </a:xfrm>
              <a:custGeom>
                <a:avLst/>
                <a:gdLst/>
                <a:ahLst/>
                <a:cxnLst/>
                <a:rect l="l" t="t" r="r" b="b"/>
                <a:pathLst>
                  <a:path w="8822" h="15643" extrusionOk="0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39"/>
            <p:cNvSpPr txBox="1"/>
            <p:nvPr/>
          </p:nvSpPr>
          <p:spPr>
            <a:xfrm>
              <a:off x="31590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1" name="Google Shape;1181;p39"/>
            <p:cNvSpPr txBox="1"/>
            <p:nvPr/>
          </p:nvSpPr>
          <p:spPr>
            <a:xfrm>
              <a:off x="31224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2" name="Google Shape;1182;p39"/>
            <p:cNvGrpSpPr/>
            <p:nvPr/>
          </p:nvGrpSpPr>
          <p:grpSpPr>
            <a:xfrm>
              <a:off x="3443973" y="1953288"/>
              <a:ext cx="396250" cy="390479"/>
              <a:chOff x="-5254775" y="3631325"/>
              <a:chExt cx="296950" cy="292625"/>
            </a:xfrm>
          </p:grpSpPr>
          <p:sp>
            <p:nvSpPr>
              <p:cNvPr id="1183" name="Google Shape;1183;p39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0"/>
          <p:cNvGrpSpPr/>
          <p:nvPr/>
        </p:nvGrpSpPr>
        <p:grpSpPr>
          <a:xfrm>
            <a:off x="843250" y="1291486"/>
            <a:ext cx="4426569" cy="1328214"/>
            <a:chOff x="843250" y="1291486"/>
            <a:chExt cx="4426569" cy="1328214"/>
          </a:xfrm>
        </p:grpSpPr>
        <p:sp>
          <p:nvSpPr>
            <p:cNvPr id="1195" name="Google Shape;1195;p40"/>
            <p:cNvSpPr txBox="1"/>
            <p:nvPr/>
          </p:nvSpPr>
          <p:spPr>
            <a:xfrm flipH="1">
              <a:off x="843250" y="166945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6" name="Google Shape;1196;p40"/>
            <p:cNvSpPr txBox="1"/>
            <p:nvPr/>
          </p:nvSpPr>
          <p:spPr>
            <a:xfrm flipH="1">
              <a:off x="912275" y="193839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7" name="Google Shape;1197;p40"/>
            <p:cNvCxnSpPr>
              <a:stCxn id="1195" idx="1"/>
            </p:cNvCxnSpPr>
            <p:nvPr/>
          </p:nvCxnSpPr>
          <p:spPr>
            <a:xfrm rot="10800000" flipH="1">
              <a:off x="2667250" y="1559952"/>
              <a:ext cx="1575600" cy="317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8" name="Google Shape;1198;p40"/>
            <p:cNvGrpSpPr/>
            <p:nvPr/>
          </p:nvGrpSpPr>
          <p:grpSpPr>
            <a:xfrm>
              <a:off x="4035193" y="1291486"/>
              <a:ext cx="1234626" cy="1201587"/>
              <a:chOff x="4035193" y="1291486"/>
              <a:chExt cx="1234626" cy="1201587"/>
            </a:xfrm>
          </p:grpSpPr>
          <p:grpSp>
            <p:nvGrpSpPr>
              <p:cNvPr id="1199" name="Google Shape;1199;p40"/>
              <p:cNvGrpSpPr/>
              <p:nvPr/>
            </p:nvGrpSpPr>
            <p:grpSpPr>
              <a:xfrm>
                <a:off x="4035193" y="1291486"/>
                <a:ext cx="1234626" cy="1201587"/>
                <a:chOff x="3750225" y="1774000"/>
                <a:chExt cx="149575" cy="145525"/>
              </a:xfrm>
            </p:grpSpPr>
            <p:sp>
              <p:nvSpPr>
                <p:cNvPr id="1200" name="Google Shape;1200;p40"/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5821" extrusionOk="0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3776075" y="1794931"/>
                  <a:ext cx="82600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" h="3152" extrusionOk="0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2" name="Google Shape;1202;p40"/>
              <p:cNvGrpSpPr/>
              <p:nvPr/>
            </p:nvGrpSpPr>
            <p:grpSpPr>
              <a:xfrm>
                <a:off x="4412083" y="1623654"/>
                <a:ext cx="353645" cy="356527"/>
                <a:chOff x="-31452725" y="3191825"/>
                <a:chExt cx="291450" cy="293825"/>
              </a:xfrm>
            </p:grpSpPr>
            <p:sp>
              <p:nvSpPr>
                <p:cNvPr id="1203" name="Google Shape;1203;p40"/>
                <p:cNvSpPr/>
                <p:nvPr/>
              </p:nvSpPr>
              <p:spPr>
                <a:xfrm>
                  <a:off x="-31314900" y="3278475"/>
                  <a:ext cx="1032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725" extrusionOk="0">
                      <a:moveTo>
                        <a:pt x="1" y="0"/>
                      </a:moveTo>
                      <a:lnTo>
                        <a:pt x="1" y="725"/>
                      </a:lnTo>
                      <a:lnTo>
                        <a:pt x="4128" y="725"/>
                      </a:lnTo>
                      <a:lnTo>
                        <a:pt x="41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40"/>
                <p:cNvSpPr/>
                <p:nvPr/>
              </p:nvSpPr>
              <p:spPr>
                <a:xfrm>
                  <a:off x="-31367675" y="3227275"/>
                  <a:ext cx="206400" cy="2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6" h="8854" extrusionOk="0">
                      <a:moveTo>
                        <a:pt x="6554" y="1387"/>
                      </a:moveTo>
                      <a:cubicBezTo>
                        <a:pt x="6743" y="1387"/>
                        <a:pt x="6901" y="1544"/>
                        <a:pt x="6901" y="1733"/>
                      </a:cubicBezTo>
                      <a:lnTo>
                        <a:pt x="6901" y="3119"/>
                      </a:lnTo>
                      <a:cubicBezTo>
                        <a:pt x="6901" y="3309"/>
                        <a:pt x="6743" y="3466"/>
                        <a:pt x="6554" y="3466"/>
                      </a:cubicBezTo>
                      <a:lnTo>
                        <a:pt x="1734" y="3466"/>
                      </a:lnTo>
                      <a:cubicBezTo>
                        <a:pt x="1545" y="3466"/>
                        <a:pt x="1387" y="3309"/>
                        <a:pt x="1387" y="3119"/>
                      </a:cubicBezTo>
                      <a:lnTo>
                        <a:pt x="1387" y="1733"/>
                      </a:lnTo>
                      <a:cubicBezTo>
                        <a:pt x="1387" y="1544"/>
                        <a:pt x="1545" y="1387"/>
                        <a:pt x="1734" y="1387"/>
                      </a:cubicBezTo>
                      <a:close/>
                      <a:moveTo>
                        <a:pt x="2427" y="4096"/>
                      </a:moveTo>
                      <a:cubicBezTo>
                        <a:pt x="2616" y="4096"/>
                        <a:pt x="2773" y="4254"/>
                        <a:pt x="2773" y="4443"/>
                      </a:cubicBezTo>
                      <a:cubicBezTo>
                        <a:pt x="2773" y="4663"/>
                        <a:pt x="2616" y="4821"/>
                        <a:pt x="2427" y="4821"/>
                      </a:cubicBezTo>
                      <a:lnTo>
                        <a:pt x="1734" y="4821"/>
                      </a:lnTo>
                      <a:cubicBezTo>
                        <a:pt x="1545" y="4821"/>
                        <a:pt x="1387" y="4663"/>
                        <a:pt x="1387" y="4443"/>
                      </a:cubicBezTo>
                      <a:cubicBezTo>
                        <a:pt x="1387" y="4254"/>
                        <a:pt x="1545" y="4096"/>
                        <a:pt x="1734" y="4096"/>
                      </a:cubicBezTo>
                      <a:close/>
                      <a:moveTo>
                        <a:pt x="4475" y="4096"/>
                      </a:moveTo>
                      <a:cubicBezTo>
                        <a:pt x="4664" y="4096"/>
                        <a:pt x="4821" y="4254"/>
                        <a:pt x="4821" y="4443"/>
                      </a:cubicBezTo>
                      <a:cubicBezTo>
                        <a:pt x="4821" y="4663"/>
                        <a:pt x="4664" y="4821"/>
                        <a:pt x="4475" y="4821"/>
                      </a:cubicBezTo>
                      <a:lnTo>
                        <a:pt x="3782" y="4821"/>
                      </a:lnTo>
                      <a:cubicBezTo>
                        <a:pt x="3593" y="4821"/>
                        <a:pt x="3435" y="4663"/>
                        <a:pt x="3435" y="4443"/>
                      </a:cubicBezTo>
                      <a:cubicBezTo>
                        <a:pt x="3435" y="4254"/>
                        <a:pt x="3593" y="4096"/>
                        <a:pt x="3782" y="4096"/>
                      </a:cubicBezTo>
                      <a:close/>
                      <a:moveTo>
                        <a:pt x="6554" y="4096"/>
                      </a:moveTo>
                      <a:cubicBezTo>
                        <a:pt x="6743" y="4096"/>
                        <a:pt x="6901" y="4254"/>
                        <a:pt x="6901" y="4443"/>
                      </a:cubicBezTo>
                      <a:cubicBezTo>
                        <a:pt x="6901" y="4663"/>
                        <a:pt x="6743" y="4821"/>
                        <a:pt x="6554" y="4821"/>
                      </a:cubicBezTo>
                      <a:lnTo>
                        <a:pt x="5892" y="4821"/>
                      </a:lnTo>
                      <a:cubicBezTo>
                        <a:pt x="5672" y="4821"/>
                        <a:pt x="5514" y="4663"/>
                        <a:pt x="5514" y="4443"/>
                      </a:cubicBezTo>
                      <a:cubicBezTo>
                        <a:pt x="5514" y="4254"/>
                        <a:pt x="5672" y="4096"/>
                        <a:pt x="5892" y="4096"/>
                      </a:cubicBezTo>
                      <a:close/>
                      <a:moveTo>
                        <a:pt x="2427" y="5482"/>
                      </a:moveTo>
                      <a:cubicBezTo>
                        <a:pt x="2616" y="5482"/>
                        <a:pt x="2773" y="5640"/>
                        <a:pt x="2773" y="5829"/>
                      </a:cubicBezTo>
                      <a:cubicBezTo>
                        <a:pt x="2773" y="6018"/>
                        <a:pt x="2616" y="6175"/>
                        <a:pt x="2427" y="6175"/>
                      </a:cubicBezTo>
                      <a:lnTo>
                        <a:pt x="1734" y="6175"/>
                      </a:lnTo>
                      <a:cubicBezTo>
                        <a:pt x="1545" y="6175"/>
                        <a:pt x="1387" y="6018"/>
                        <a:pt x="1387" y="5829"/>
                      </a:cubicBezTo>
                      <a:cubicBezTo>
                        <a:pt x="1387" y="5640"/>
                        <a:pt x="1545" y="5482"/>
                        <a:pt x="1734" y="5482"/>
                      </a:cubicBezTo>
                      <a:close/>
                      <a:moveTo>
                        <a:pt x="4475" y="5482"/>
                      </a:moveTo>
                      <a:cubicBezTo>
                        <a:pt x="4664" y="5482"/>
                        <a:pt x="4821" y="5640"/>
                        <a:pt x="4821" y="5829"/>
                      </a:cubicBezTo>
                      <a:cubicBezTo>
                        <a:pt x="4821" y="6018"/>
                        <a:pt x="4664" y="6175"/>
                        <a:pt x="4475" y="6175"/>
                      </a:cubicBezTo>
                      <a:lnTo>
                        <a:pt x="3782" y="6175"/>
                      </a:lnTo>
                      <a:cubicBezTo>
                        <a:pt x="3593" y="6175"/>
                        <a:pt x="3435" y="6018"/>
                        <a:pt x="3435" y="5829"/>
                      </a:cubicBezTo>
                      <a:cubicBezTo>
                        <a:pt x="3435" y="5640"/>
                        <a:pt x="3593" y="5482"/>
                        <a:pt x="3782" y="5482"/>
                      </a:cubicBezTo>
                      <a:close/>
                      <a:moveTo>
                        <a:pt x="6554" y="5482"/>
                      </a:moveTo>
                      <a:cubicBezTo>
                        <a:pt x="6743" y="5482"/>
                        <a:pt x="6901" y="5640"/>
                        <a:pt x="6901" y="5829"/>
                      </a:cubicBezTo>
                      <a:cubicBezTo>
                        <a:pt x="6901" y="6018"/>
                        <a:pt x="6743" y="6175"/>
                        <a:pt x="6554" y="6175"/>
                      </a:cubicBezTo>
                      <a:lnTo>
                        <a:pt x="5892" y="6175"/>
                      </a:lnTo>
                      <a:cubicBezTo>
                        <a:pt x="5672" y="6175"/>
                        <a:pt x="5514" y="6018"/>
                        <a:pt x="5514" y="5829"/>
                      </a:cubicBezTo>
                      <a:cubicBezTo>
                        <a:pt x="5514" y="5640"/>
                        <a:pt x="5672" y="5482"/>
                        <a:pt x="5892" y="5482"/>
                      </a:cubicBezTo>
                      <a:close/>
                      <a:moveTo>
                        <a:pt x="2427" y="6869"/>
                      </a:moveTo>
                      <a:cubicBezTo>
                        <a:pt x="2616" y="6869"/>
                        <a:pt x="2773" y="7026"/>
                        <a:pt x="2773" y="7215"/>
                      </a:cubicBezTo>
                      <a:cubicBezTo>
                        <a:pt x="2773" y="7404"/>
                        <a:pt x="2616" y="7562"/>
                        <a:pt x="2427" y="7562"/>
                      </a:cubicBezTo>
                      <a:lnTo>
                        <a:pt x="1734" y="7562"/>
                      </a:lnTo>
                      <a:cubicBezTo>
                        <a:pt x="1545" y="7562"/>
                        <a:pt x="1387" y="7404"/>
                        <a:pt x="1387" y="7215"/>
                      </a:cubicBezTo>
                      <a:cubicBezTo>
                        <a:pt x="1387" y="7026"/>
                        <a:pt x="1545" y="6869"/>
                        <a:pt x="1734" y="6869"/>
                      </a:cubicBezTo>
                      <a:close/>
                      <a:moveTo>
                        <a:pt x="4475" y="6869"/>
                      </a:moveTo>
                      <a:cubicBezTo>
                        <a:pt x="4664" y="6869"/>
                        <a:pt x="4821" y="7026"/>
                        <a:pt x="4821" y="7215"/>
                      </a:cubicBezTo>
                      <a:cubicBezTo>
                        <a:pt x="4821" y="7404"/>
                        <a:pt x="4664" y="7562"/>
                        <a:pt x="4475" y="7562"/>
                      </a:cubicBezTo>
                      <a:lnTo>
                        <a:pt x="3782" y="7562"/>
                      </a:lnTo>
                      <a:cubicBezTo>
                        <a:pt x="3593" y="7562"/>
                        <a:pt x="3435" y="7404"/>
                        <a:pt x="3435" y="7215"/>
                      </a:cubicBezTo>
                      <a:cubicBezTo>
                        <a:pt x="3435" y="7026"/>
                        <a:pt x="3593" y="6869"/>
                        <a:pt x="3782" y="6869"/>
                      </a:cubicBezTo>
                      <a:close/>
                      <a:moveTo>
                        <a:pt x="6554" y="6869"/>
                      </a:moveTo>
                      <a:cubicBezTo>
                        <a:pt x="6743" y="6869"/>
                        <a:pt x="6901" y="7026"/>
                        <a:pt x="6901" y="7215"/>
                      </a:cubicBezTo>
                      <a:cubicBezTo>
                        <a:pt x="6901" y="7404"/>
                        <a:pt x="6743" y="7562"/>
                        <a:pt x="6554" y="7562"/>
                      </a:cubicBezTo>
                      <a:lnTo>
                        <a:pt x="5892" y="7562"/>
                      </a:lnTo>
                      <a:cubicBezTo>
                        <a:pt x="5672" y="7562"/>
                        <a:pt x="5514" y="7404"/>
                        <a:pt x="5514" y="7215"/>
                      </a:cubicBezTo>
                      <a:cubicBezTo>
                        <a:pt x="5514" y="7026"/>
                        <a:pt x="5672" y="6869"/>
                        <a:pt x="5892" y="6869"/>
                      </a:cubicBezTo>
                      <a:close/>
                      <a:moveTo>
                        <a:pt x="694" y="1"/>
                      </a:moveTo>
                      <a:lnTo>
                        <a:pt x="694" y="95"/>
                      </a:lnTo>
                      <a:cubicBezTo>
                        <a:pt x="694" y="631"/>
                        <a:pt x="442" y="1198"/>
                        <a:pt x="64" y="1576"/>
                      </a:cubicBezTo>
                      <a:lnTo>
                        <a:pt x="1" y="1607"/>
                      </a:lnTo>
                      <a:lnTo>
                        <a:pt x="1" y="5860"/>
                      </a:lnTo>
                      <a:lnTo>
                        <a:pt x="64" y="5923"/>
                      </a:lnTo>
                      <a:cubicBezTo>
                        <a:pt x="442" y="6301"/>
                        <a:pt x="694" y="6869"/>
                        <a:pt x="694" y="7404"/>
                      </a:cubicBezTo>
                      <a:cubicBezTo>
                        <a:pt x="694" y="7971"/>
                        <a:pt x="442" y="8475"/>
                        <a:pt x="95" y="8853"/>
                      </a:cubicBezTo>
                      <a:lnTo>
                        <a:pt x="7184" y="8853"/>
                      </a:lnTo>
                      <a:cubicBezTo>
                        <a:pt x="7720" y="8853"/>
                        <a:pt x="8192" y="8381"/>
                        <a:pt x="8192" y="7845"/>
                      </a:cubicBezTo>
                      <a:lnTo>
                        <a:pt x="8192" y="946"/>
                      </a:lnTo>
                      <a:cubicBezTo>
                        <a:pt x="8255" y="473"/>
                        <a:pt x="7814" y="1"/>
                        <a:pt x="7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40"/>
                <p:cNvSpPr/>
                <p:nvPr/>
              </p:nvSpPr>
              <p:spPr>
                <a:xfrm>
                  <a:off x="-31452725" y="3191825"/>
                  <a:ext cx="86650" cy="25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0366" extrusionOk="0">
                      <a:moveTo>
                        <a:pt x="1450" y="1"/>
                      </a:moveTo>
                      <a:cubicBezTo>
                        <a:pt x="662" y="1"/>
                        <a:pt x="0" y="662"/>
                        <a:pt x="0" y="1450"/>
                      </a:cubicBezTo>
                      <a:cubicBezTo>
                        <a:pt x="0" y="1860"/>
                        <a:pt x="158" y="2206"/>
                        <a:pt x="410" y="2490"/>
                      </a:cubicBezTo>
                      <a:lnTo>
                        <a:pt x="694" y="2773"/>
                      </a:lnTo>
                      <a:lnTo>
                        <a:pt x="694" y="7593"/>
                      </a:lnTo>
                      <a:lnTo>
                        <a:pt x="410" y="7877"/>
                      </a:lnTo>
                      <a:cubicBezTo>
                        <a:pt x="158" y="8161"/>
                        <a:pt x="0" y="8507"/>
                        <a:pt x="0" y="8917"/>
                      </a:cubicBezTo>
                      <a:cubicBezTo>
                        <a:pt x="0" y="9704"/>
                        <a:pt x="662" y="10366"/>
                        <a:pt x="1450" y="10366"/>
                      </a:cubicBezTo>
                      <a:lnTo>
                        <a:pt x="1985" y="10366"/>
                      </a:lnTo>
                      <a:cubicBezTo>
                        <a:pt x="2773" y="10366"/>
                        <a:pt x="3466" y="9704"/>
                        <a:pt x="3466" y="8917"/>
                      </a:cubicBezTo>
                      <a:cubicBezTo>
                        <a:pt x="3466" y="8507"/>
                        <a:pt x="3308" y="8161"/>
                        <a:pt x="3025" y="7877"/>
                      </a:cubicBezTo>
                      <a:lnTo>
                        <a:pt x="2741" y="7593"/>
                      </a:lnTo>
                      <a:lnTo>
                        <a:pt x="2741" y="2773"/>
                      </a:lnTo>
                      <a:lnTo>
                        <a:pt x="3025" y="2490"/>
                      </a:lnTo>
                      <a:cubicBezTo>
                        <a:pt x="3308" y="2206"/>
                        <a:pt x="3466" y="1860"/>
                        <a:pt x="3466" y="1450"/>
                      </a:cubicBezTo>
                      <a:cubicBezTo>
                        <a:pt x="3466" y="662"/>
                        <a:pt x="2773" y="1"/>
                        <a:pt x="19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40"/>
                <p:cNvSpPr/>
                <p:nvPr/>
              </p:nvSpPr>
              <p:spPr>
                <a:xfrm>
                  <a:off x="-31409400" y="3468275"/>
                  <a:ext cx="929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" h="695" extrusionOk="0">
                      <a:moveTo>
                        <a:pt x="0" y="1"/>
                      </a:moveTo>
                      <a:cubicBezTo>
                        <a:pt x="0" y="379"/>
                        <a:pt x="315" y="694"/>
                        <a:pt x="662" y="694"/>
                      </a:cubicBezTo>
                      <a:lnTo>
                        <a:pt x="3056" y="694"/>
                      </a:lnTo>
                      <a:cubicBezTo>
                        <a:pt x="3466" y="694"/>
                        <a:pt x="3718" y="379"/>
                        <a:pt x="37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7" name="Google Shape;120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08" name="Google Shape;1208;p40"/>
          <p:cNvGrpSpPr/>
          <p:nvPr/>
        </p:nvGrpSpPr>
        <p:grpSpPr>
          <a:xfrm>
            <a:off x="912249" y="2052360"/>
            <a:ext cx="3376761" cy="1913515"/>
            <a:chOff x="912249" y="2052360"/>
            <a:chExt cx="3376761" cy="1913515"/>
          </a:xfrm>
        </p:grpSpPr>
        <p:sp>
          <p:nvSpPr>
            <p:cNvPr id="1209" name="Google Shape;1209;p40"/>
            <p:cNvSpPr txBox="1"/>
            <p:nvPr/>
          </p:nvSpPr>
          <p:spPr>
            <a:xfrm flipH="1">
              <a:off x="1106651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0" name="Google Shape;1210;p40"/>
            <p:cNvSpPr txBox="1"/>
            <p:nvPr/>
          </p:nvSpPr>
          <p:spPr>
            <a:xfrm flipH="1">
              <a:off x="912249" y="3284575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1" name="Google Shape;1211;p40"/>
            <p:cNvCxnSpPr>
              <a:stCxn id="1209" idx="1"/>
            </p:cNvCxnSpPr>
            <p:nvPr/>
          </p:nvCxnSpPr>
          <p:spPr>
            <a:xfrm rot="10800000" flipH="1">
              <a:off x="2667251" y="2601549"/>
              <a:ext cx="546900" cy="586800"/>
            </a:xfrm>
            <a:prstGeom prst="bentConnector2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12" name="Google Shape;1212;p40"/>
            <p:cNvGrpSpPr/>
            <p:nvPr/>
          </p:nvGrpSpPr>
          <p:grpSpPr>
            <a:xfrm>
              <a:off x="3051908" y="2052360"/>
              <a:ext cx="1237102" cy="1195601"/>
              <a:chOff x="3051908" y="2052360"/>
              <a:chExt cx="1237102" cy="1195601"/>
            </a:xfrm>
          </p:grpSpPr>
          <p:grpSp>
            <p:nvGrpSpPr>
              <p:cNvPr id="1213" name="Google Shape;1213;p40"/>
              <p:cNvGrpSpPr/>
              <p:nvPr/>
            </p:nvGrpSpPr>
            <p:grpSpPr>
              <a:xfrm>
                <a:off x="3051908" y="2052360"/>
                <a:ext cx="1237102" cy="1195601"/>
                <a:chOff x="3631100" y="1866150"/>
                <a:chExt cx="149875" cy="144800"/>
              </a:xfrm>
            </p:grpSpPr>
            <p:sp>
              <p:nvSpPr>
                <p:cNvPr id="1214" name="Google Shape;1214;p40"/>
                <p:cNvSpPr/>
                <p:nvPr/>
              </p:nvSpPr>
              <p:spPr>
                <a:xfrm>
                  <a:off x="3631100" y="1866150"/>
                  <a:ext cx="149875" cy="1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5" h="5792" extrusionOk="0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40"/>
                <p:cNvSpPr/>
                <p:nvPr/>
              </p:nvSpPr>
              <p:spPr>
                <a:xfrm>
                  <a:off x="3654725" y="1907806"/>
                  <a:ext cx="865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2" extrusionOk="0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6" name="Google Shape;1216;p40"/>
              <p:cNvSpPr/>
              <p:nvPr/>
            </p:nvSpPr>
            <p:spPr>
              <a:xfrm>
                <a:off x="3408545" y="2558160"/>
                <a:ext cx="363201" cy="354859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698" extrusionOk="0">
                    <a:moveTo>
                      <a:pt x="8928" y="1750"/>
                    </a:moveTo>
                    <a:cubicBezTo>
                      <a:pt x="9192" y="1750"/>
                      <a:pt x="9452" y="1852"/>
                      <a:pt x="9641" y="2057"/>
                    </a:cubicBezTo>
                    <a:cubicBezTo>
                      <a:pt x="10050" y="2435"/>
                      <a:pt x="10050" y="3096"/>
                      <a:pt x="9641" y="3506"/>
                    </a:cubicBezTo>
                    <a:cubicBezTo>
                      <a:pt x="9452" y="3695"/>
                      <a:pt x="9192" y="3790"/>
                      <a:pt x="8928" y="3790"/>
                    </a:cubicBezTo>
                    <a:cubicBezTo>
                      <a:pt x="8664" y="3790"/>
                      <a:pt x="8396" y="3695"/>
                      <a:pt x="8192" y="3506"/>
                    </a:cubicBezTo>
                    <a:cubicBezTo>
                      <a:pt x="7814" y="3096"/>
                      <a:pt x="7814" y="2435"/>
                      <a:pt x="8192" y="2057"/>
                    </a:cubicBezTo>
                    <a:cubicBezTo>
                      <a:pt x="8396" y="1852"/>
                      <a:pt x="8664" y="1750"/>
                      <a:pt x="8928" y="1750"/>
                    </a:cubicBezTo>
                    <a:close/>
                    <a:moveTo>
                      <a:pt x="7901" y="1"/>
                    </a:moveTo>
                    <a:cubicBezTo>
                      <a:pt x="6958" y="1"/>
                      <a:pt x="6010" y="363"/>
                      <a:pt x="5293" y="1080"/>
                    </a:cubicBezTo>
                    <a:cubicBezTo>
                      <a:pt x="4285" y="2088"/>
                      <a:pt x="3939" y="3569"/>
                      <a:pt x="4380" y="4924"/>
                    </a:cubicBezTo>
                    <a:lnTo>
                      <a:pt x="126" y="9177"/>
                    </a:lnTo>
                    <a:cubicBezTo>
                      <a:pt x="32" y="9240"/>
                      <a:pt x="0" y="9334"/>
                      <a:pt x="0" y="9397"/>
                    </a:cubicBezTo>
                    <a:lnTo>
                      <a:pt x="0" y="11319"/>
                    </a:lnTo>
                    <a:cubicBezTo>
                      <a:pt x="0" y="11540"/>
                      <a:pt x="158" y="11697"/>
                      <a:pt x="347" y="11697"/>
                    </a:cubicBezTo>
                    <a:lnTo>
                      <a:pt x="2300" y="11697"/>
                    </a:lnTo>
                    <a:cubicBezTo>
                      <a:pt x="2363" y="11697"/>
                      <a:pt x="2489" y="11634"/>
                      <a:pt x="2521" y="11571"/>
                    </a:cubicBezTo>
                    <a:lnTo>
                      <a:pt x="2993" y="11099"/>
                    </a:lnTo>
                    <a:cubicBezTo>
                      <a:pt x="3088" y="11004"/>
                      <a:pt x="3119" y="10910"/>
                      <a:pt x="3088" y="10815"/>
                    </a:cubicBezTo>
                    <a:lnTo>
                      <a:pt x="2993" y="10311"/>
                    </a:lnTo>
                    <a:lnTo>
                      <a:pt x="3718" y="10217"/>
                    </a:lnTo>
                    <a:cubicBezTo>
                      <a:pt x="3876" y="10217"/>
                      <a:pt x="3970" y="10091"/>
                      <a:pt x="4033" y="9902"/>
                    </a:cubicBezTo>
                    <a:lnTo>
                      <a:pt x="4096" y="9208"/>
                    </a:lnTo>
                    <a:lnTo>
                      <a:pt x="4600" y="9271"/>
                    </a:lnTo>
                    <a:cubicBezTo>
                      <a:pt x="4695" y="9271"/>
                      <a:pt x="4821" y="9271"/>
                      <a:pt x="4884" y="9208"/>
                    </a:cubicBezTo>
                    <a:cubicBezTo>
                      <a:pt x="4978" y="9114"/>
                      <a:pt x="5010" y="9051"/>
                      <a:pt x="5010" y="8956"/>
                    </a:cubicBezTo>
                    <a:lnTo>
                      <a:pt x="5010" y="8326"/>
                    </a:lnTo>
                    <a:lnTo>
                      <a:pt x="5640" y="8326"/>
                    </a:lnTo>
                    <a:cubicBezTo>
                      <a:pt x="5703" y="8326"/>
                      <a:pt x="5829" y="8295"/>
                      <a:pt x="5860" y="8232"/>
                    </a:cubicBezTo>
                    <a:lnTo>
                      <a:pt x="6742" y="7350"/>
                    </a:lnTo>
                    <a:cubicBezTo>
                      <a:pt x="7131" y="7479"/>
                      <a:pt x="7533" y="7543"/>
                      <a:pt x="7931" y="7543"/>
                    </a:cubicBezTo>
                    <a:cubicBezTo>
                      <a:pt x="8891" y="7543"/>
                      <a:pt x="9833" y="7171"/>
                      <a:pt x="10523" y="6436"/>
                    </a:cubicBezTo>
                    <a:cubicBezTo>
                      <a:pt x="11972" y="4987"/>
                      <a:pt x="11972" y="2592"/>
                      <a:pt x="10523" y="1143"/>
                    </a:cubicBezTo>
                    <a:cubicBezTo>
                      <a:pt x="9823" y="379"/>
                      <a:pt x="8865" y="1"/>
                      <a:pt x="79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7" name="Google Shape;1217;p40"/>
          <p:cNvGrpSpPr/>
          <p:nvPr/>
        </p:nvGrpSpPr>
        <p:grpSpPr>
          <a:xfrm>
            <a:off x="4841012" y="1669452"/>
            <a:ext cx="3459738" cy="1775024"/>
            <a:chOff x="4841012" y="1669452"/>
            <a:chExt cx="3459738" cy="1775024"/>
          </a:xfrm>
        </p:grpSpPr>
        <p:sp>
          <p:nvSpPr>
            <p:cNvPr id="1218" name="Google Shape;1218;p40"/>
            <p:cNvSpPr txBox="1"/>
            <p:nvPr/>
          </p:nvSpPr>
          <p:spPr>
            <a:xfrm flipH="1">
              <a:off x="6476725" y="166945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9" name="Google Shape;1219;p40"/>
            <p:cNvSpPr txBox="1"/>
            <p:nvPr/>
          </p:nvSpPr>
          <p:spPr>
            <a:xfrm flipH="1">
              <a:off x="6476750" y="193839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0" name="Google Shape;1220;p40"/>
            <p:cNvCxnSpPr>
              <a:stCxn id="1218" idx="3"/>
            </p:cNvCxnSpPr>
            <p:nvPr/>
          </p:nvCxnSpPr>
          <p:spPr>
            <a:xfrm flipH="1">
              <a:off x="5730025" y="1877352"/>
              <a:ext cx="746700" cy="525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1" name="Google Shape;1221;p40"/>
            <p:cNvGrpSpPr/>
            <p:nvPr/>
          </p:nvGrpSpPr>
          <p:grpSpPr>
            <a:xfrm>
              <a:off x="4841012" y="2242269"/>
              <a:ext cx="1354519" cy="1202207"/>
              <a:chOff x="4841012" y="2242269"/>
              <a:chExt cx="1354519" cy="1202207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4841012" y="2242269"/>
                <a:ext cx="1354519" cy="1202207"/>
                <a:chOff x="3847850" y="1889150"/>
                <a:chExt cx="164100" cy="1456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4" h="5824" extrusionOk="0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3148" extrusionOk="0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5389401" y="2557811"/>
                <a:ext cx="354586" cy="355557"/>
                <a:chOff x="-33645475" y="3944800"/>
                <a:chExt cx="292225" cy="293025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-33549375" y="3944800"/>
                  <a:ext cx="9847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836" extrusionOk="0">
                      <a:moveTo>
                        <a:pt x="1985" y="0"/>
                      </a:moveTo>
                      <a:cubicBezTo>
                        <a:pt x="1260" y="0"/>
                        <a:pt x="473" y="946"/>
                        <a:pt x="0" y="2521"/>
                      </a:cubicBezTo>
                      <a:cubicBezTo>
                        <a:pt x="158" y="2615"/>
                        <a:pt x="284" y="2710"/>
                        <a:pt x="410" y="2836"/>
                      </a:cubicBezTo>
                      <a:cubicBezTo>
                        <a:pt x="914" y="2773"/>
                        <a:pt x="1481" y="2773"/>
                        <a:pt x="1985" y="2773"/>
                      </a:cubicBezTo>
                      <a:cubicBezTo>
                        <a:pt x="2489" y="2773"/>
                        <a:pt x="3056" y="2804"/>
                        <a:pt x="3560" y="2836"/>
                      </a:cubicBezTo>
                      <a:cubicBezTo>
                        <a:pt x="3623" y="2678"/>
                        <a:pt x="3781" y="2584"/>
                        <a:pt x="3938" y="2521"/>
                      </a:cubicBezTo>
                      <a:cubicBezTo>
                        <a:pt x="3529" y="946"/>
                        <a:pt x="2741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-33645475" y="4041675"/>
                  <a:ext cx="70900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939" extrusionOk="0">
                      <a:moveTo>
                        <a:pt x="2521" y="0"/>
                      </a:moveTo>
                      <a:cubicBezTo>
                        <a:pt x="946" y="473"/>
                        <a:pt x="32" y="1229"/>
                        <a:pt x="32" y="1954"/>
                      </a:cubicBezTo>
                      <a:cubicBezTo>
                        <a:pt x="1" y="2710"/>
                        <a:pt x="946" y="3466"/>
                        <a:pt x="2521" y="3939"/>
                      </a:cubicBezTo>
                      <a:cubicBezTo>
                        <a:pt x="2584" y="3781"/>
                        <a:pt x="2710" y="3655"/>
                        <a:pt x="2836" y="3529"/>
                      </a:cubicBezTo>
                      <a:cubicBezTo>
                        <a:pt x="2773" y="3025"/>
                        <a:pt x="2773" y="2521"/>
                        <a:pt x="2773" y="1954"/>
                      </a:cubicBezTo>
                      <a:cubicBezTo>
                        <a:pt x="2773" y="1418"/>
                        <a:pt x="2805" y="914"/>
                        <a:pt x="2836" y="379"/>
                      </a:cubicBezTo>
                      <a:cubicBezTo>
                        <a:pt x="2679" y="316"/>
                        <a:pt x="2553" y="158"/>
                        <a:pt x="25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40"/>
                <p:cNvSpPr/>
                <p:nvPr/>
              </p:nvSpPr>
              <p:spPr>
                <a:xfrm>
                  <a:off x="-33424150" y="4042450"/>
                  <a:ext cx="709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081" extrusionOk="0">
                      <a:moveTo>
                        <a:pt x="316" y="1"/>
                      </a:moveTo>
                      <a:cubicBezTo>
                        <a:pt x="253" y="159"/>
                        <a:pt x="127" y="285"/>
                        <a:pt x="1" y="379"/>
                      </a:cubicBezTo>
                      <a:cubicBezTo>
                        <a:pt x="32" y="600"/>
                        <a:pt x="32" y="789"/>
                        <a:pt x="32" y="978"/>
                      </a:cubicBezTo>
                      <a:cubicBezTo>
                        <a:pt x="158" y="978"/>
                        <a:pt x="284" y="946"/>
                        <a:pt x="442" y="946"/>
                      </a:cubicBezTo>
                      <a:cubicBezTo>
                        <a:pt x="1387" y="946"/>
                        <a:pt x="2237" y="1387"/>
                        <a:pt x="2804" y="2080"/>
                      </a:cubicBezTo>
                      <a:lnTo>
                        <a:pt x="2804" y="1954"/>
                      </a:lnTo>
                      <a:cubicBezTo>
                        <a:pt x="2836" y="1230"/>
                        <a:pt x="1891" y="47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40"/>
                <p:cNvSpPr/>
                <p:nvPr/>
              </p:nvSpPr>
              <p:spPr>
                <a:xfrm>
                  <a:off x="-33549375" y="4165325"/>
                  <a:ext cx="86650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837" extrusionOk="0">
                      <a:moveTo>
                        <a:pt x="410" y="1"/>
                      </a:moveTo>
                      <a:cubicBezTo>
                        <a:pt x="315" y="158"/>
                        <a:pt x="158" y="284"/>
                        <a:pt x="0" y="316"/>
                      </a:cubicBezTo>
                      <a:cubicBezTo>
                        <a:pt x="473" y="1891"/>
                        <a:pt x="1260" y="2836"/>
                        <a:pt x="1985" y="2836"/>
                      </a:cubicBezTo>
                      <a:cubicBezTo>
                        <a:pt x="2489" y="2836"/>
                        <a:pt x="3056" y="2364"/>
                        <a:pt x="3466" y="1544"/>
                      </a:cubicBezTo>
                      <a:lnTo>
                        <a:pt x="3119" y="1072"/>
                      </a:lnTo>
                      <a:cubicBezTo>
                        <a:pt x="2836" y="851"/>
                        <a:pt x="2678" y="473"/>
                        <a:pt x="2521" y="95"/>
                      </a:cubicBezTo>
                      <a:lnTo>
                        <a:pt x="1985" y="95"/>
                      </a:lnTo>
                      <a:cubicBezTo>
                        <a:pt x="1418" y="95"/>
                        <a:pt x="882" y="64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40"/>
                <p:cNvSpPr/>
                <p:nvPr/>
              </p:nvSpPr>
              <p:spPr>
                <a:xfrm>
                  <a:off x="-33558825" y="4030650"/>
                  <a:ext cx="11895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4821" extrusionOk="0">
                      <a:moveTo>
                        <a:pt x="2395" y="0"/>
                      </a:moveTo>
                      <a:cubicBezTo>
                        <a:pt x="1922" y="0"/>
                        <a:pt x="1418" y="32"/>
                        <a:pt x="1008" y="95"/>
                      </a:cubicBezTo>
                      <a:cubicBezTo>
                        <a:pt x="977" y="599"/>
                        <a:pt x="599" y="977"/>
                        <a:pt x="63" y="1040"/>
                      </a:cubicBezTo>
                      <a:cubicBezTo>
                        <a:pt x="32" y="1450"/>
                        <a:pt x="0" y="1922"/>
                        <a:pt x="0" y="2395"/>
                      </a:cubicBezTo>
                      <a:cubicBezTo>
                        <a:pt x="0" y="2867"/>
                        <a:pt x="32" y="3340"/>
                        <a:pt x="63" y="3781"/>
                      </a:cubicBezTo>
                      <a:cubicBezTo>
                        <a:pt x="599" y="3812"/>
                        <a:pt x="977" y="4222"/>
                        <a:pt x="1008" y="4726"/>
                      </a:cubicBezTo>
                      <a:cubicBezTo>
                        <a:pt x="1449" y="4758"/>
                        <a:pt x="1922" y="4821"/>
                        <a:pt x="2395" y="4821"/>
                      </a:cubicBezTo>
                      <a:lnTo>
                        <a:pt x="2804" y="4821"/>
                      </a:lnTo>
                      <a:cubicBezTo>
                        <a:pt x="2804" y="4695"/>
                        <a:pt x="2741" y="4569"/>
                        <a:pt x="2741" y="4506"/>
                      </a:cubicBezTo>
                      <a:cubicBezTo>
                        <a:pt x="2741" y="3151"/>
                        <a:pt x="3592" y="2017"/>
                        <a:pt x="4757" y="1576"/>
                      </a:cubicBezTo>
                      <a:cubicBezTo>
                        <a:pt x="4757" y="1387"/>
                        <a:pt x="4726" y="1229"/>
                        <a:pt x="4726" y="1040"/>
                      </a:cubicBezTo>
                      <a:cubicBezTo>
                        <a:pt x="4222" y="977"/>
                        <a:pt x="3812" y="599"/>
                        <a:pt x="3781" y="95"/>
                      </a:cubicBezTo>
                      <a:cubicBezTo>
                        <a:pt x="3340" y="32"/>
                        <a:pt x="2867" y="0"/>
                        <a:pt x="239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-33639950" y="4129900"/>
                  <a:ext cx="10082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3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7" y="1953"/>
                        <a:pt x="2111" y="3466"/>
                        <a:pt x="4033" y="4033"/>
                      </a:cubicBezTo>
                      <a:cubicBezTo>
                        <a:pt x="3592" y="3466"/>
                        <a:pt x="3245" y="2741"/>
                        <a:pt x="2962" y="1827"/>
                      </a:cubicBezTo>
                      <a:cubicBezTo>
                        <a:pt x="2584" y="1733"/>
                        <a:pt x="2300" y="1481"/>
                        <a:pt x="2206" y="1071"/>
                      </a:cubicBezTo>
                      <a:cubicBezTo>
                        <a:pt x="1323" y="851"/>
                        <a:pt x="567" y="44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-33459600" y="3951875"/>
                  <a:ext cx="100850" cy="10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400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42" y="537"/>
                        <a:pt x="788" y="1293"/>
                        <a:pt x="1072" y="2206"/>
                      </a:cubicBezTo>
                      <a:cubicBezTo>
                        <a:pt x="1419" y="2238"/>
                        <a:pt x="1734" y="2553"/>
                        <a:pt x="1828" y="2962"/>
                      </a:cubicBezTo>
                      <a:cubicBezTo>
                        <a:pt x="2710" y="3183"/>
                        <a:pt x="3466" y="3592"/>
                        <a:pt x="4033" y="4002"/>
                      </a:cubicBezTo>
                      <a:cubicBezTo>
                        <a:pt x="3466" y="2080"/>
                        <a:pt x="1923" y="5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0"/>
                <p:cNvSpPr/>
                <p:nvPr/>
              </p:nvSpPr>
              <p:spPr>
                <a:xfrm>
                  <a:off x="-33639950" y="3951100"/>
                  <a:ext cx="100825" cy="1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02" extrusionOk="0">
                      <a:moveTo>
                        <a:pt x="4033" y="0"/>
                      </a:moveTo>
                      <a:lnTo>
                        <a:pt x="4033" y="0"/>
                      </a:lnTo>
                      <a:cubicBezTo>
                        <a:pt x="2111" y="536"/>
                        <a:pt x="567" y="2080"/>
                        <a:pt x="0" y="4002"/>
                      </a:cubicBezTo>
                      <a:cubicBezTo>
                        <a:pt x="567" y="3592"/>
                        <a:pt x="1323" y="3214"/>
                        <a:pt x="2206" y="2962"/>
                      </a:cubicBezTo>
                      <a:cubicBezTo>
                        <a:pt x="2300" y="2552"/>
                        <a:pt x="2615" y="2269"/>
                        <a:pt x="2962" y="2206"/>
                      </a:cubicBezTo>
                      <a:cubicBezTo>
                        <a:pt x="3214" y="1292"/>
                        <a:pt x="3592" y="505"/>
                        <a:pt x="40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-33472975" y="4082625"/>
                  <a:ext cx="11972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6208" extrusionOk="0">
                      <a:moveTo>
                        <a:pt x="2395" y="1355"/>
                      </a:moveTo>
                      <a:cubicBezTo>
                        <a:pt x="2930" y="1355"/>
                        <a:pt x="3403" y="1828"/>
                        <a:pt x="3403" y="2364"/>
                      </a:cubicBezTo>
                      <a:cubicBezTo>
                        <a:pt x="3403" y="2962"/>
                        <a:pt x="2930" y="3403"/>
                        <a:pt x="2395" y="3403"/>
                      </a:cubicBezTo>
                      <a:cubicBezTo>
                        <a:pt x="1827" y="3403"/>
                        <a:pt x="1355" y="2931"/>
                        <a:pt x="1355" y="2364"/>
                      </a:cubicBezTo>
                      <a:cubicBezTo>
                        <a:pt x="1355" y="1828"/>
                        <a:pt x="1827" y="1355"/>
                        <a:pt x="2395" y="1355"/>
                      </a:cubicBezTo>
                      <a:close/>
                      <a:moveTo>
                        <a:pt x="2395" y="1"/>
                      </a:moveTo>
                      <a:cubicBezTo>
                        <a:pt x="1040" y="1"/>
                        <a:pt x="0" y="1072"/>
                        <a:pt x="0" y="2427"/>
                      </a:cubicBezTo>
                      <a:cubicBezTo>
                        <a:pt x="0" y="2994"/>
                        <a:pt x="221" y="3592"/>
                        <a:pt x="630" y="4002"/>
                      </a:cubicBezTo>
                      <a:lnTo>
                        <a:pt x="2111" y="6050"/>
                      </a:lnTo>
                      <a:cubicBezTo>
                        <a:pt x="2206" y="6113"/>
                        <a:pt x="2269" y="6207"/>
                        <a:pt x="2395" y="6207"/>
                      </a:cubicBezTo>
                      <a:cubicBezTo>
                        <a:pt x="2521" y="6207"/>
                        <a:pt x="2584" y="6144"/>
                        <a:pt x="2678" y="6050"/>
                      </a:cubicBezTo>
                      <a:lnTo>
                        <a:pt x="4442" y="3592"/>
                      </a:lnTo>
                      <a:cubicBezTo>
                        <a:pt x="4663" y="3246"/>
                        <a:pt x="4757" y="2805"/>
                        <a:pt x="4757" y="2364"/>
                      </a:cubicBezTo>
                      <a:cubicBezTo>
                        <a:pt x="4789" y="1072"/>
                        <a:pt x="3686" y="1"/>
                        <a:pt x="2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0"/>
                <p:cNvSpPr/>
                <p:nvPr/>
              </p:nvSpPr>
              <p:spPr>
                <a:xfrm>
                  <a:off x="-33421775" y="41338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36" name="Google Shape;1236;p40"/>
          <p:cNvGrpSpPr/>
          <p:nvPr/>
        </p:nvGrpSpPr>
        <p:grpSpPr>
          <a:xfrm>
            <a:off x="3873514" y="2945799"/>
            <a:ext cx="4427211" cy="1271289"/>
            <a:chOff x="3873514" y="2945799"/>
            <a:chExt cx="4427211" cy="1271289"/>
          </a:xfrm>
        </p:grpSpPr>
        <p:sp>
          <p:nvSpPr>
            <p:cNvPr id="1237" name="Google Shape;1237;p40"/>
            <p:cNvSpPr txBox="1"/>
            <p:nvPr/>
          </p:nvSpPr>
          <p:spPr>
            <a:xfrm flipH="1">
              <a:off x="6476725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40"/>
            <p:cNvSpPr txBox="1"/>
            <p:nvPr/>
          </p:nvSpPr>
          <p:spPr>
            <a:xfrm flipH="1">
              <a:off x="6476725" y="3284578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9" name="Google Shape;1239;p40"/>
            <p:cNvCxnSpPr>
              <a:stCxn id="1237" idx="3"/>
            </p:cNvCxnSpPr>
            <p:nvPr/>
          </p:nvCxnSpPr>
          <p:spPr>
            <a:xfrm flipH="1">
              <a:off x="4920325" y="3188349"/>
              <a:ext cx="1556400" cy="681300"/>
            </a:xfrm>
            <a:prstGeom prst="bentConnector3">
              <a:avLst>
                <a:gd name="adj1" fmla="val 2408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40"/>
            <p:cNvGrpSpPr/>
            <p:nvPr/>
          </p:nvGrpSpPr>
          <p:grpSpPr>
            <a:xfrm>
              <a:off x="3873514" y="3015503"/>
              <a:ext cx="1234416" cy="1201585"/>
              <a:chOff x="3873514" y="3015503"/>
              <a:chExt cx="1234416" cy="1201585"/>
            </a:xfrm>
          </p:grpSpPr>
          <p:grpSp>
            <p:nvGrpSpPr>
              <p:cNvPr id="1241" name="Google Shape;1241;p40"/>
              <p:cNvGrpSpPr/>
              <p:nvPr/>
            </p:nvGrpSpPr>
            <p:grpSpPr>
              <a:xfrm>
                <a:off x="3873514" y="3015503"/>
                <a:ext cx="1234416" cy="1201585"/>
                <a:chOff x="3873514" y="3015503"/>
                <a:chExt cx="1234416" cy="1201585"/>
              </a:xfrm>
            </p:grpSpPr>
            <p:sp>
              <p:nvSpPr>
                <p:cNvPr id="1242" name="Google Shape;1242;p40"/>
                <p:cNvSpPr/>
                <p:nvPr/>
              </p:nvSpPr>
              <p:spPr>
                <a:xfrm>
                  <a:off x="3873514" y="3015503"/>
                  <a:ext cx="1234416" cy="1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5821" extrusionOk="0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0"/>
                <p:cNvSpPr/>
                <p:nvPr/>
              </p:nvSpPr>
              <p:spPr>
                <a:xfrm>
                  <a:off x="4214206" y="3382367"/>
                  <a:ext cx="714607" cy="65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0" extrusionOk="0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4" name="Google Shape;1244;p40"/>
              <p:cNvGrpSpPr/>
              <p:nvPr/>
            </p:nvGrpSpPr>
            <p:grpSpPr>
              <a:xfrm>
                <a:off x="4399630" y="3537861"/>
                <a:ext cx="343759" cy="339271"/>
                <a:chOff x="6232000" y="1435050"/>
                <a:chExt cx="488225" cy="481850"/>
              </a:xfrm>
            </p:grpSpPr>
            <p:sp>
              <p:nvSpPr>
                <p:cNvPr id="1245" name="Google Shape;1245;p40"/>
                <p:cNvSpPr/>
                <p:nvPr/>
              </p:nvSpPr>
              <p:spPr>
                <a:xfrm>
                  <a:off x="6578000" y="1463375"/>
                  <a:ext cx="83150" cy="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130" extrusionOk="0">
                      <a:moveTo>
                        <a:pt x="482" y="1"/>
                      </a:moveTo>
                      <a:cubicBezTo>
                        <a:pt x="280" y="1"/>
                        <a:pt x="95" y="114"/>
                        <a:pt x="1" y="293"/>
                      </a:cubicBezTo>
                      <a:lnTo>
                        <a:pt x="3322" y="3130"/>
                      </a:lnTo>
                      <a:lnTo>
                        <a:pt x="3322" y="564"/>
                      </a:lnTo>
                      <a:cubicBezTo>
                        <a:pt x="3325" y="253"/>
                        <a:pt x="3072" y="1"/>
                        <a:pt x="2761" y="1"/>
                      </a:cubicBezTo>
                      <a:cubicBezTo>
                        <a:pt x="2760" y="1"/>
                        <a:pt x="2758" y="1"/>
                        <a:pt x="2756" y="1"/>
                      </a:cubicBezTo>
                      <a:lnTo>
                        <a:pt x="497" y="1"/>
                      </a:lnTo>
                      <a:cubicBezTo>
                        <a:pt x="492" y="1"/>
                        <a:pt x="487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6" name="Google Shape;1246;p40"/>
                <p:cNvSpPr/>
                <p:nvPr/>
              </p:nvSpPr>
              <p:spPr>
                <a:xfrm>
                  <a:off x="6421725" y="1773850"/>
                  <a:ext cx="112950" cy="14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8" h="5722" extrusionOk="0">
                      <a:moveTo>
                        <a:pt x="2822" y="1130"/>
                      </a:moveTo>
                      <a:cubicBezTo>
                        <a:pt x="3325" y="1130"/>
                        <a:pt x="3578" y="1738"/>
                        <a:pt x="3222" y="2093"/>
                      </a:cubicBezTo>
                      <a:cubicBezTo>
                        <a:pt x="3106" y="2209"/>
                        <a:pt x="2964" y="2260"/>
                        <a:pt x="2825" y="2260"/>
                      </a:cubicBezTo>
                      <a:cubicBezTo>
                        <a:pt x="2535" y="2260"/>
                        <a:pt x="2259" y="2036"/>
                        <a:pt x="2259" y="1696"/>
                      </a:cubicBezTo>
                      <a:cubicBezTo>
                        <a:pt x="2259" y="1383"/>
                        <a:pt x="2509" y="1130"/>
                        <a:pt x="2822" y="1130"/>
                      </a:cubicBezTo>
                      <a:close/>
                      <a:moveTo>
                        <a:pt x="0" y="1"/>
                      </a:moveTo>
                      <a:lnTo>
                        <a:pt x="0" y="5722"/>
                      </a:lnTo>
                      <a:lnTo>
                        <a:pt x="4517" y="5722"/>
                      </a:lnTo>
                      <a:lnTo>
                        <a:pt x="45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7" name="Google Shape;1247;p40"/>
                <p:cNvSpPr/>
                <p:nvPr/>
              </p:nvSpPr>
              <p:spPr>
                <a:xfrm>
                  <a:off x="6448975" y="1632700"/>
                  <a:ext cx="56475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2259" extrusionOk="0">
                      <a:moveTo>
                        <a:pt x="0" y="0"/>
                      </a:moveTo>
                      <a:lnTo>
                        <a:pt x="0" y="2259"/>
                      </a:lnTo>
                      <a:lnTo>
                        <a:pt x="2259" y="2259"/>
                      </a:lnTo>
                      <a:lnTo>
                        <a:pt x="2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8" name="Google Shape;1248;p40"/>
                <p:cNvSpPr/>
                <p:nvPr/>
              </p:nvSpPr>
              <p:spPr>
                <a:xfrm>
                  <a:off x="6232000" y="1435050"/>
                  <a:ext cx="488225" cy="2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9" h="9513" extrusionOk="0">
                      <a:moveTo>
                        <a:pt x="9821" y="0"/>
                      </a:moveTo>
                      <a:cubicBezTo>
                        <a:pt x="9559" y="0"/>
                        <a:pt x="9297" y="92"/>
                        <a:pt x="9086" y="276"/>
                      </a:cubicBezTo>
                      <a:lnTo>
                        <a:pt x="531" y="7521"/>
                      </a:lnTo>
                      <a:cubicBezTo>
                        <a:pt x="61" y="7921"/>
                        <a:pt x="1" y="8626"/>
                        <a:pt x="395" y="9099"/>
                      </a:cubicBezTo>
                      <a:cubicBezTo>
                        <a:pt x="620" y="9369"/>
                        <a:pt x="942" y="9508"/>
                        <a:pt x="1266" y="9508"/>
                      </a:cubicBezTo>
                      <a:cubicBezTo>
                        <a:pt x="1525" y="9508"/>
                        <a:pt x="1785" y="9419"/>
                        <a:pt x="1997" y="9237"/>
                      </a:cubicBezTo>
                      <a:lnTo>
                        <a:pt x="9821" y="2622"/>
                      </a:lnTo>
                      <a:lnTo>
                        <a:pt x="17544" y="9240"/>
                      </a:lnTo>
                      <a:cubicBezTo>
                        <a:pt x="17759" y="9425"/>
                        <a:pt x="18019" y="9513"/>
                        <a:pt x="18278" y="9513"/>
                      </a:cubicBezTo>
                      <a:cubicBezTo>
                        <a:pt x="18661" y="9513"/>
                        <a:pt x="19039" y="9318"/>
                        <a:pt x="19252" y="8954"/>
                      </a:cubicBezTo>
                      <a:cubicBezTo>
                        <a:pt x="19529" y="8482"/>
                        <a:pt x="19430" y="7879"/>
                        <a:pt x="19014" y="7524"/>
                      </a:cubicBezTo>
                      <a:lnTo>
                        <a:pt x="10555" y="276"/>
                      </a:lnTo>
                      <a:cubicBezTo>
                        <a:pt x="10345" y="92"/>
                        <a:pt x="10083" y="0"/>
                        <a:pt x="98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9" name="Google Shape;1249;p40"/>
                <p:cNvSpPr/>
                <p:nvPr/>
              </p:nvSpPr>
              <p:spPr>
                <a:xfrm>
                  <a:off x="6291025" y="1537700"/>
                  <a:ext cx="369800" cy="3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2" h="15168" extrusionOk="0">
                      <a:moveTo>
                        <a:pt x="9143" y="2671"/>
                      </a:moveTo>
                      <a:cubicBezTo>
                        <a:pt x="9453" y="2671"/>
                        <a:pt x="9706" y="2924"/>
                        <a:pt x="9706" y="3237"/>
                      </a:cubicBezTo>
                      <a:lnTo>
                        <a:pt x="9706" y="6625"/>
                      </a:lnTo>
                      <a:cubicBezTo>
                        <a:pt x="9706" y="6935"/>
                        <a:pt x="9453" y="7188"/>
                        <a:pt x="9143" y="7188"/>
                      </a:cubicBezTo>
                      <a:lnTo>
                        <a:pt x="5755" y="7188"/>
                      </a:lnTo>
                      <a:cubicBezTo>
                        <a:pt x="5442" y="7188"/>
                        <a:pt x="5189" y="6935"/>
                        <a:pt x="5189" y="6625"/>
                      </a:cubicBezTo>
                      <a:lnTo>
                        <a:pt x="5189" y="3237"/>
                      </a:lnTo>
                      <a:cubicBezTo>
                        <a:pt x="5189" y="2924"/>
                        <a:pt x="5442" y="2671"/>
                        <a:pt x="5755" y="2671"/>
                      </a:cubicBezTo>
                      <a:close/>
                      <a:moveTo>
                        <a:pt x="7448" y="0"/>
                      </a:moveTo>
                      <a:lnTo>
                        <a:pt x="4" y="6291"/>
                      </a:lnTo>
                      <a:lnTo>
                        <a:pt x="4" y="14605"/>
                      </a:lnTo>
                      <a:cubicBezTo>
                        <a:pt x="1" y="14913"/>
                        <a:pt x="254" y="15168"/>
                        <a:pt x="564" y="15168"/>
                      </a:cubicBezTo>
                      <a:cubicBezTo>
                        <a:pt x="566" y="15168"/>
                        <a:pt x="568" y="15168"/>
                        <a:pt x="570" y="15168"/>
                      </a:cubicBezTo>
                      <a:lnTo>
                        <a:pt x="4060" y="15168"/>
                      </a:lnTo>
                      <a:lnTo>
                        <a:pt x="4060" y="8883"/>
                      </a:lnTo>
                      <a:cubicBezTo>
                        <a:pt x="4060" y="8570"/>
                        <a:pt x="4313" y="8317"/>
                        <a:pt x="4626" y="8317"/>
                      </a:cubicBezTo>
                      <a:lnTo>
                        <a:pt x="10272" y="8317"/>
                      </a:lnTo>
                      <a:cubicBezTo>
                        <a:pt x="10582" y="8317"/>
                        <a:pt x="10835" y="8570"/>
                        <a:pt x="10835" y="8883"/>
                      </a:cubicBezTo>
                      <a:lnTo>
                        <a:pt x="10835" y="15168"/>
                      </a:lnTo>
                      <a:lnTo>
                        <a:pt x="14223" y="15168"/>
                      </a:lnTo>
                      <a:cubicBezTo>
                        <a:pt x="14225" y="15168"/>
                        <a:pt x="14227" y="15168"/>
                        <a:pt x="14228" y="15168"/>
                      </a:cubicBezTo>
                      <a:cubicBezTo>
                        <a:pt x="14539" y="15168"/>
                        <a:pt x="14792" y="14913"/>
                        <a:pt x="14789" y="14605"/>
                      </a:cubicBezTo>
                      <a:lnTo>
                        <a:pt x="14789" y="6291"/>
                      </a:lnTo>
                      <a:lnTo>
                        <a:pt x="74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cxnSp>
        <p:nvCxnSpPr>
          <p:cNvPr id="1255" name="Google Shape;1255;p41"/>
          <p:cNvCxnSpPr>
            <a:stCxn id="1256" idx="0"/>
          </p:cNvCxnSpPr>
          <p:nvPr/>
        </p:nvCxnSpPr>
        <p:spPr>
          <a:xfrm rot="5400000" flipH="1">
            <a:off x="826975" y="888813"/>
            <a:ext cx="626100" cy="24555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257" name="Google Shape;1257;p41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56" name="Google Shape;1256;p41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8" name="Google Shape;1258;p41"/>
            <p:cNvCxnSpPr>
              <a:stCxn id="1256" idx="1"/>
              <a:endCxn id="1259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0" name="Google Shape;1260;p41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1" name="Google Shape;1261;p41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2" name="Google Shape;1262;p41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59" name="Google Shape;1259;p41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3" name="Google Shape;1263;p41"/>
            <p:cNvCxnSpPr>
              <a:stCxn id="1259" idx="1"/>
              <a:endCxn id="1264" idx="0"/>
            </p:cNvCxnSpPr>
            <p:nvPr/>
          </p:nvCxnSpPr>
          <p:spPr>
            <a:xfrm rot="10800000" flipH="1">
              <a:off x="3723551" y="1410388"/>
              <a:ext cx="3026400" cy="1343100"/>
            </a:xfrm>
            <a:prstGeom prst="bentConnector4">
              <a:avLst>
                <a:gd name="adj1" fmla="val -7868"/>
                <a:gd name="adj2" fmla="val 11773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5" name="Google Shape;1265;p41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41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41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64" name="Google Shape;1264;p41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8" name="Google Shape;1268;p41"/>
            <p:cNvCxnSpPr>
              <a:stCxn id="1264" idx="2"/>
            </p:cNvCxnSpPr>
            <p:nvPr/>
          </p:nvCxnSpPr>
          <p:spPr>
            <a:xfrm rot="-5400000" flipH="1">
              <a:off x="7447678" y="2381338"/>
              <a:ext cx="1256400" cy="2651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9" name="Google Shape;1269;p41"/>
            <p:cNvSpPr txBox="1"/>
            <p:nvPr/>
          </p:nvSpPr>
          <p:spPr>
            <a:xfrm>
              <a:off x="6059100" y="17416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0" name="Google Shape;1270;p41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76" name="Google Shape;1276;p42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77" name="Google Shape;1277;p42"/>
            <p:cNvSpPr/>
            <p:nvPr/>
          </p:nvSpPr>
          <p:spPr>
            <a:xfrm>
              <a:off x="197297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8" name="Google Shape;1278;p42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9" name="Google Shape;1279;p42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2091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1" name="Google Shape;1281;p42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82" name="Google Shape;1282;p42"/>
            <p:cNvSpPr/>
            <p:nvPr/>
          </p:nvSpPr>
          <p:spPr>
            <a:xfrm>
              <a:off x="335262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3" name="Google Shape;1283;p42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4" name="Google Shape;1284;p42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3469243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6" name="Google Shape;1286;p42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87" name="Google Shape;1287;p42"/>
            <p:cNvSpPr/>
            <p:nvPr/>
          </p:nvSpPr>
          <p:spPr>
            <a:xfrm>
              <a:off x="4728301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42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9" name="Google Shape;1289;p42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849555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1" name="Google Shape;1291;p42"/>
          <p:cNvGrpSpPr/>
          <p:nvPr/>
        </p:nvGrpSpPr>
        <p:grpSpPr>
          <a:xfrm>
            <a:off x="5706155" y="2184630"/>
            <a:ext cx="1866300" cy="2175005"/>
            <a:chOff x="5706155" y="2184630"/>
            <a:chExt cx="1866300" cy="2175005"/>
          </a:xfrm>
        </p:grpSpPr>
        <p:sp>
          <p:nvSpPr>
            <p:cNvPr id="1292" name="Google Shape;1292;p42"/>
            <p:cNvSpPr/>
            <p:nvPr/>
          </p:nvSpPr>
          <p:spPr>
            <a:xfrm>
              <a:off x="6109270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3" name="Google Shape;1293;p42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4" name="Google Shape;1294;p42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6224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96" name="Google Shape;1296;p42"/>
          <p:cNvSpPr/>
          <p:nvPr/>
        </p:nvSpPr>
        <p:spPr>
          <a:xfrm>
            <a:off x="3122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4500102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2"/>
          <p:cNvSpPr/>
          <p:nvPr/>
        </p:nvSpPr>
        <p:spPr>
          <a:xfrm>
            <a:off x="5878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304" name="Google Shape;1304;p43"/>
          <p:cNvSpPr/>
          <p:nvPr/>
        </p:nvSpPr>
        <p:spPr>
          <a:xfrm>
            <a:off x="5255482" y="1820177"/>
            <a:ext cx="61618" cy="165933"/>
          </a:xfrm>
          <a:custGeom>
            <a:avLst/>
            <a:gdLst/>
            <a:ahLst/>
            <a:cxnLst/>
            <a:rect l="l" t="t" r="r" b="b"/>
            <a:pathLst>
              <a:path w="612" h="1858" extrusionOk="0">
                <a:moveTo>
                  <a:pt x="45" y="0"/>
                </a:moveTo>
                <a:cubicBezTo>
                  <a:pt x="22" y="0"/>
                  <a:pt x="1" y="18"/>
                  <a:pt x="11" y="47"/>
                </a:cubicBezTo>
                <a:cubicBezTo>
                  <a:pt x="217" y="634"/>
                  <a:pt x="391" y="1230"/>
                  <a:pt x="532" y="1834"/>
                </a:cubicBezTo>
                <a:cubicBezTo>
                  <a:pt x="535" y="1850"/>
                  <a:pt x="548" y="1857"/>
                  <a:pt x="563" y="1857"/>
                </a:cubicBezTo>
                <a:cubicBezTo>
                  <a:pt x="586" y="1857"/>
                  <a:pt x="611" y="1839"/>
                  <a:pt x="606" y="1809"/>
                </a:cubicBezTo>
                <a:cubicBezTo>
                  <a:pt x="466" y="1205"/>
                  <a:pt x="292" y="609"/>
                  <a:pt x="85" y="30"/>
                </a:cubicBezTo>
                <a:cubicBezTo>
                  <a:pt x="78" y="9"/>
                  <a:pt x="61" y="0"/>
                  <a:pt x="45" y="0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5" name="Google Shape;1305;p43"/>
          <p:cNvGrpSpPr/>
          <p:nvPr/>
        </p:nvGrpSpPr>
        <p:grpSpPr>
          <a:xfrm>
            <a:off x="1876224" y="1856092"/>
            <a:ext cx="1937705" cy="1891887"/>
            <a:chOff x="1687924" y="1856092"/>
            <a:chExt cx="1937705" cy="1891887"/>
          </a:xfrm>
        </p:grpSpPr>
        <p:sp>
          <p:nvSpPr>
            <p:cNvPr id="1306" name="Google Shape;1306;p43"/>
            <p:cNvSpPr/>
            <p:nvPr/>
          </p:nvSpPr>
          <p:spPr>
            <a:xfrm>
              <a:off x="1736059" y="1856092"/>
              <a:ext cx="1847877" cy="1854560"/>
            </a:xfrm>
            <a:custGeom>
              <a:avLst/>
              <a:gdLst/>
              <a:ahLst/>
              <a:cxnLst/>
              <a:rect l="l" t="t" r="r" b="b"/>
              <a:pathLst>
                <a:path w="17807" h="20766" extrusionOk="0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1687924" y="1872165"/>
              <a:ext cx="1937705" cy="1875815"/>
            </a:xfrm>
            <a:custGeom>
              <a:avLst/>
              <a:gdLst/>
              <a:ahLst/>
              <a:cxnLst/>
              <a:rect l="l" t="t" r="r" b="b"/>
              <a:pathLst>
                <a:path w="17650" h="21004" extrusionOk="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 txBox="1"/>
            <p:nvPr/>
          </p:nvSpPr>
          <p:spPr>
            <a:xfrm flipH="1">
              <a:off x="1896588" y="2693974"/>
              <a:ext cx="14844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43"/>
            <p:cNvSpPr txBox="1"/>
            <p:nvPr/>
          </p:nvSpPr>
          <p:spPr>
            <a:xfrm flipH="1">
              <a:off x="1809138" y="2357518"/>
              <a:ext cx="16593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0" name="Google Shape;1310;p43"/>
          <p:cNvGrpSpPr/>
          <p:nvPr/>
        </p:nvGrpSpPr>
        <p:grpSpPr>
          <a:xfrm>
            <a:off x="3414863" y="1118600"/>
            <a:ext cx="2198099" cy="1637418"/>
            <a:chOff x="3226563" y="1118600"/>
            <a:chExt cx="2198099" cy="1637418"/>
          </a:xfrm>
        </p:grpSpPr>
        <p:sp>
          <p:nvSpPr>
            <p:cNvPr id="1311" name="Google Shape;1311;p43"/>
            <p:cNvSpPr/>
            <p:nvPr/>
          </p:nvSpPr>
          <p:spPr>
            <a:xfrm>
              <a:off x="3376373" y="1118600"/>
              <a:ext cx="1980335" cy="1584507"/>
            </a:xfrm>
            <a:custGeom>
              <a:avLst/>
              <a:gdLst/>
              <a:ahLst/>
              <a:cxnLst/>
              <a:rect l="l" t="t" r="r" b="b"/>
              <a:pathLst>
                <a:path w="18353" h="17207" extrusionOk="0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3226563" y="1118600"/>
              <a:ext cx="2198099" cy="1637418"/>
            </a:xfrm>
            <a:custGeom>
              <a:avLst/>
              <a:gdLst/>
              <a:ahLst/>
              <a:cxnLst/>
              <a:rect l="l" t="t" r="r" b="b"/>
              <a:pathLst>
                <a:path w="18850" h="17463" extrusionOk="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 txBox="1"/>
            <p:nvPr/>
          </p:nvSpPr>
          <p:spPr>
            <a:xfrm flipH="1">
              <a:off x="3773987" y="1771301"/>
              <a:ext cx="11067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43"/>
            <p:cNvSpPr txBox="1"/>
            <p:nvPr/>
          </p:nvSpPr>
          <p:spPr>
            <a:xfrm flipH="1">
              <a:off x="3802787" y="1427775"/>
              <a:ext cx="1049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5313712" y="1968650"/>
            <a:ext cx="2330721" cy="1853151"/>
            <a:chOff x="5125412" y="1968650"/>
            <a:chExt cx="2330721" cy="1853151"/>
          </a:xfrm>
        </p:grpSpPr>
        <p:sp>
          <p:nvSpPr>
            <p:cNvPr id="1316" name="Google Shape;1316;p43"/>
            <p:cNvSpPr/>
            <p:nvPr/>
          </p:nvSpPr>
          <p:spPr>
            <a:xfrm>
              <a:off x="5131799" y="2010020"/>
              <a:ext cx="2206327" cy="1811781"/>
            </a:xfrm>
            <a:custGeom>
              <a:avLst/>
              <a:gdLst/>
              <a:ahLst/>
              <a:cxnLst/>
              <a:rect l="l" t="t" r="r" b="b"/>
              <a:pathLst>
                <a:path w="15812" h="20287" extrusionOk="0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5125412" y="1968650"/>
              <a:ext cx="2330721" cy="1832373"/>
            </a:xfrm>
            <a:custGeom>
              <a:avLst/>
              <a:gdLst/>
              <a:ahLst/>
              <a:cxnLst/>
              <a:rect l="l" t="t" r="r" b="b"/>
              <a:pathLst>
                <a:path w="16185" h="20540" extrusionOk="0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 txBox="1"/>
            <p:nvPr/>
          </p:nvSpPr>
          <p:spPr>
            <a:xfrm flipH="1">
              <a:off x="5572738" y="2701474"/>
              <a:ext cx="1354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43"/>
            <p:cNvSpPr txBox="1"/>
            <p:nvPr/>
          </p:nvSpPr>
          <p:spPr>
            <a:xfrm flipH="1">
              <a:off x="5376388" y="2357518"/>
              <a:ext cx="1746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0" name="Google Shape;1320;p43"/>
          <p:cNvGrpSpPr/>
          <p:nvPr/>
        </p:nvGrpSpPr>
        <p:grpSpPr>
          <a:xfrm>
            <a:off x="3506038" y="2853586"/>
            <a:ext cx="1928496" cy="1752476"/>
            <a:chOff x="3317738" y="2853586"/>
            <a:chExt cx="1928496" cy="1752476"/>
          </a:xfrm>
        </p:grpSpPr>
        <p:sp>
          <p:nvSpPr>
            <p:cNvPr id="1321" name="Google Shape;1321;p43"/>
            <p:cNvSpPr/>
            <p:nvPr/>
          </p:nvSpPr>
          <p:spPr>
            <a:xfrm>
              <a:off x="3322207" y="2918802"/>
              <a:ext cx="1863635" cy="1687260"/>
            </a:xfrm>
            <a:custGeom>
              <a:avLst/>
              <a:gdLst/>
              <a:ahLst/>
              <a:cxnLst/>
              <a:rect l="l" t="t" r="r" b="b"/>
              <a:pathLst>
                <a:path w="17096" h="20282" extrusionOk="0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317738" y="2853586"/>
              <a:ext cx="1928496" cy="1706809"/>
            </a:xfrm>
            <a:custGeom>
              <a:avLst/>
              <a:gdLst/>
              <a:ahLst/>
              <a:cxnLst/>
              <a:rect l="l" t="t" r="r" b="b"/>
              <a:pathLst>
                <a:path w="17691" h="20517" extrusionOk="0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 txBox="1"/>
            <p:nvPr/>
          </p:nvSpPr>
          <p:spPr>
            <a:xfrm flipH="1">
              <a:off x="3779537" y="3629476"/>
              <a:ext cx="10956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43"/>
            <p:cNvSpPr txBox="1"/>
            <p:nvPr/>
          </p:nvSpPr>
          <p:spPr>
            <a:xfrm flipH="1">
              <a:off x="3779537" y="3288175"/>
              <a:ext cx="10956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5" name="Google Shape;1325;p43"/>
          <p:cNvGrpSpPr/>
          <p:nvPr/>
        </p:nvGrpSpPr>
        <p:grpSpPr>
          <a:xfrm>
            <a:off x="5217323" y="1379445"/>
            <a:ext cx="808984" cy="860835"/>
            <a:chOff x="5029023" y="1379445"/>
            <a:chExt cx="808984" cy="860835"/>
          </a:xfrm>
        </p:grpSpPr>
        <p:grpSp>
          <p:nvGrpSpPr>
            <p:cNvPr id="1326" name="Google Shape;1326;p43"/>
            <p:cNvGrpSpPr/>
            <p:nvPr/>
          </p:nvGrpSpPr>
          <p:grpSpPr>
            <a:xfrm>
              <a:off x="5029023" y="1379445"/>
              <a:ext cx="808984" cy="860835"/>
              <a:chOff x="5029023" y="1379445"/>
              <a:chExt cx="808984" cy="860835"/>
            </a:xfrm>
          </p:grpSpPr>
          <p:sp>
            <p:nvSpPr>
              <p:cNvPr id="1327" name="Google Shape;1327;p43"/>
              <p:cNvSpPr/>
              <p:nvPr/>
            </p:nvSpPr>
            <p:spPr>
              <a:xfrm>
                <a:off x="5067383" y="1746588"/>
                <a:ext cx="744044" cy="453057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5073" extrusionOk="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28" name="Google Shape;1328;p43"/>
              <p:cNvGrpSpPr/>
              <p:nvPr/>
            </p:nvGrpSpPr>
            <p:grpSpPr>
              <a:xfrm>
                <a:off x="5029023" y="1379445"/>
                <a:ext cx="808984" cy="860835"/>
                <a:chOff x="5029023" y="1379445"/>
                <a:chExt cx="808984" cy="860835"/>
              </a:xfrm>
            </p:grpSpPr>
            <p:sp>
              <p:nvSpPr>
                <p:cNvPr id="1329" name="Google Shape;1329;p43"/>
                <p:cNvSpPr/>
                <p:nvPr/>
              </p:nvSpPr>
              <p:spPr>
                <a:xfrm>
                  <a:off x="5054899" y="1389894"/>
                  <a:ext cx="771530" cy="67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3" h="7571" extrusionOk="0">
                      <a:moveTo>
                        <a:pt x="3470" y="0"/>
                      </a:moveTo>
                      <a:cubicBezTo>
                        <a:pt x="2157" y="0"/>
                        <a:pt x="872" y="900"/>
                        <a:pt x="447" y="2151"/>
                      </a:cubicBezTo>
                      <a:cubicBezTo>
                        <a:pt x="0" y="3466"/>
                        <a:pt x="555" y="5047"/>
                        <a:pt x="1713" y="5808"/>
                      </a:cubicBezTo>
                      <a:cubicBezTo>
                        <a:pt x="2830" y="6528"/>
                        <a:pt x="4245" y="6495"/>
                        <a:pt x="5569" y="6619"/>
                      </a:cubicBezTo>
                      <a:cubicBezTo>
                        <a:pt x="6305" y="6693"/>
                        <a:pt x="7141" y="6900"/>
                        <a:pt x="7464" y="7570"/>
                      </a:cubicBezTo>
                      <a:lnTo>
                        <a:pt x="7538" y="7471"/>
                      </a:lnTo>
                      <a:cubicBezTo>
                        <a:pt x="7662" y="5676"/>
                        <a:pt x="7373" y="3872"/>
                        <a:pt x="6711" y="2209"/>
                      </a:cubicBezTo>
                      <a:cubicBezTo>
                        <a:pt x="6562" y="1812"/>
                        <a:pt x="6355" y="1447"/>
                        <a:pt x="6090" y="1125"/>
                      </a:cubicBezTo>
                      <a:cubicBezTo>
                        <a:pt x="5825" y="835"/>
                        <a:pt x="5511" y="612"/>
                        <a:pt x="5155" y="446"/>
                      </a:cubicBezTo>
                      <a:cubicBezTo>
                        <a:pt x="4700" y="206"/>
                        <a:pt x="4195" y="57"/>
                        <a:pt x="3674" y="8"/>
                      </a:cubicBezTo>
                      <a:cubicBezTo>
                        <a:pt x="3606" y="3"/>
                        <a:pt x="3538" y="0"/>
                        <a:pt x="34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grpSp>
              <p:nvGrpSpPr>
                <p:cNvPr id="1330" name="Google Shape;1330;p43"/>
                <p:cNvGrpSpPr/>
                <p:nvPr/>
              </p:nvGrpSpPr>
              <p:grpSpPr>
                <a:xfrm>
                  <a:off x="5029023" y="1379445"/>
                  <a:ext cx="808984" cy="860835"/>
                  <a:chOff x="5029023" y="1379445"/>
                  <a:chExt cx="808984" cy="860835"/>
                </a:xfrm>
              </p:grpSpPr>
              <p:sp>
                <p:nvSpPr>
                  <p:cNvPr id="1331" name="Google Shape;1331;p43"/>
                  <p:cNvSpPr/>
                  <p:nvPr/>
                </p:nvSpPr>
                <p:spPr>
                  <a:xfrm>
                    <a:off x="5029023" y="1648082"/>
                    <a:ext cx="788042" cy="592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7" h="6631" extrusionOk="0">
                        <a:moveTo>
                          <a:pt x="523" y="0"/>
                        </a:moveTo>
                        <a:cubicBezTo>
                          <a:pt x="464" y="0"/>
                          <a:pt x="402" y="38"/>
                          <a:pt x="398" y="112"/>
                        </a:cubicBezTo>
                        <a:cubicBezTo>
                          <a:pt x="257" y="1560"/>
                          <a:pt x="1" y="3852"/>
                          <a:pt x="1656" y="4564"/>
                        </a:cubicBezTo>
                        <a:cubicBezTo>
                          <a:pt x="2483" y="4919"/>
                          <a:pt x="3426" y="4812"/>
                          <a:pt x="4295" y="4952"/>
                        </a:cubicBezTo>
                        <a:cubicBezTo>
                          <a:pt x="5255" y="5110"/>
                          <a:pt x="6843" y="5548"/>
                          <a:pt x="7257" y="6549"/>
                        </a:cubicBezTo>
                        <a:cubicBezTo>
                          <a:pt x="7275" y="6598"/>
                          <a:pt x="7333" y="6630"/>
                          <a:pt x="7386" y="6630"/>
                        </a:cubicBezTo>
                        <a:cubicBezTo>
                          <a:pt x="7432" y="6630"/>
                          <a:pt x="7473" y="6607"/>
                          <a:pt x="7481" y="6549"/>
                        </a:cubicBezTo>
                        <a:cubicBezTo>
                          <a:pt x="7588" y="5904"/>
                          <a:pt x="7704" y="5250"/>
                          <a:pt x="7812" y="4605"/>
                        </a:cubicBezTo>
                        <a:cubicBezTo>
                          <a:pt x="7826" y="4520"/>
                          <a:pt x="7751" y="4463"/>
                          <a:pt x="7684" y="4463"/>
                        </a:cubicBezTo>
                        <a:cubicBezTo>
                          <a:pt x="7639" y="4463"/>
                          <a:pt x="7598" y="4488"/>
                          <a:pt x="7588" y="4547"/>
                        </a:cubicBezTo>
                        <a:cubicBezTo>
                          <a:pt x="7498" y="5088"/>
                          <a:pt x="7402" y="5629"/>
                          <a:pt x="7310" y="6170"/>
                        </a:cubicBezTo>
                        <a:lnTo>
                          <a:pt x="7310" y="6170"/>
                        </a:lnTo>
                        <a:cubicBezTo>
                          <a:pt x="6971" y="5681"/>
                          <a:pt x="6397" y="5396"/>
                          <a:pt x="5851" y="5168"/>
                        </a:cubicBezTo>
                        <a:cubicBezTo>
                          <a:pt x="4982" y="4803"/>
                          <a:pt x="4088" y="4679"/>
                          <a:pt x="3161" y="4613"/>
                        </a:cubicBezTo>
                        <a:cubicBezTo>
                          <a:pt x="2061" y="4539"/>
                          <a:pt x="1043" y="4274"/>
                          <a:pt x="696" y="3099"/>
                        </a:cubicBezTo>
                        <a:cubicBezTo>
                          <a:pt x="423" y="2156"/>
                          <a:pt x="538" y="1072"/>
                          <a:pt x="630" y="112"/>
                        </a:cubicBezTo>
                        <a:cubicBezTo>
                          <a:pt x="638" y="38"/>
                          <a:pt x="582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332" name="Google Shape;1332;p43"/>
                  <p:cNvSpPr/>
                  <p:nvPr/>
                </p:nvSpPr>
                <p:spPr>
                  <a:xfrm>
                    <a:off x="5059832" y="1379445"/>
                    <a:ext cx="778175" cy="79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9" h="8932" extrusionOk="0">
                        <a:moveTo>
                          <a:pt x="3454" y="257"/>
                        </a:moveTo>
                        <a:cubicBezTo>
                          <a:pt x="4617" y="257"/>
                          <a:pt x="5800" y="843"/>
                          <a:pt x="6339" y="1887"/>
                        </a:cubicBezTo>
                        <a:cubicBezTo>
                          <a:pt x="7199" y="3550"/>
                          <a:pt x="7472" y="5561"/>
                          <a:pt x="7373" y="7414"/>
                        </a:cubicBezTo>
                        <a:cubicBezTo>
                          <a:pt x="6728" y="6570"/>
                          <a:pt x="5412" y="6612"/>
                          <a:pt x="4436" y="6537"/>
                        </a:cubicBezTo>
                        <a:cubicBezTo>
                          <a:pt x="2880" y="6413"/>
                          <a:pt x="1283" y="6041"/>
                          <a:pt x="621" y="4460"/>
                        </a:cubicBezTo>
                        <a:cubicBezTo>
                          <a:pt x="1" y="3021"/>
                          <a:pt x="588" y="1341"/>
                          <a:pt x="1978" y="613"/>
                        </a:cubicBezTo>
                        <a:cubicBezTo>
                          <a:pt x="2428" y="372"/>
                          <a:pt x="2939" y="257"/>
                          <a:pt x="3454" y="257"/>
                        </a:cubicBezTo>
                        <a:close/>
                        <a:moveTo>
                          <a:pt x="3454" y="0"/>
                        </a:moveTo>
                        <a:cubicBezTo>
                          <a:pt x="3280" y="0"/>
                          <a:pt x="3104" y="14"/>
                          <a:pt x="2930" y="42"/>
                        </a:cubicBezTo>
                        <a:cubicBezTo>
                          <a:pt x="1548" y="257"/>
                          <a:pt x="348" y="1391"/>
                          <a:pt x="158" y="2789"/>
                        </a:cubicBezTo>
                        <a:cubicBezTo>
                          <a:pt x="67" y="3501"/>
                          <a:pt x="199" y="4220"/>
                          <a:pt x="547" y="4849"/>
                        </a:cubicBezTo>
                        <a:cubicBezTo>
                          <a:pt x="745" y="5668"/>
                          <a:pt x="977" y="6479"/>
                          <a:pt x="1242" y="7282"/>
                        </a:cubicBezTo>
                        <a:cubicBezTo>
                          <a:pt x="1248" y="7301"/>
                          <a:pt x="1264" y="7309"/>
                          <a:pt x="1279" y="7309"/>
                        </a:cubicBezTo>
                        <a:cubicBezTo>
                          <a:pt x="1303" y="7309"/>
                          <a:pt x="1326" y="7290"/>
                          <a:pt x="1316" y="7265"/>
                        </a:cubicBezTo>
                        <a:cubicBezTo>
                          <a:pt x="1076" y="6546"/>
                          <a:pt x="870" y="5817"/>
                          <a:pt x="688" y="5081"/>
                        </a:cubicBezTo>
                        <a:lnTo>
                          <a:pt x="688" y="5081"/>
                        </a:lnTo>
                        <a:cubicBezTo>
                          <a:pt x="870" y="5362"/>
                          <a:pt x="1085" y="5611"/>
                          <a:pt x="1341" y="5826"/>
                        </a:cubicBezTo>
                        <a:cubicBezTo>
                          <a:pt x="1424" y="6372"/>
                          <a:pt x="1565" y="6918"/>
                          <a:pt x="1772" y="7431"/>
                        </a:cubicBezTo>
                        <a:cubicBezTo>
                          <a:pt x="1778" y="7452"/>
                          <a:pt x="1796" y="7461"/>
                          <a:pt x="1812" y="7461"/>
                        </a:cubicBezTo>
                        <a:cubicBezTo>
                          <a:pt x="1834" y="7461"/>
                          <a:pt x="1856" y="7443"/>
                          <a:pt x="1846" y="7414"/>
                        </a:cubicBezTo>
                        <a:cubicBezTo>
                          <a:pt x="1656" y="6926"/>
                          <a:pt x="1515" y="6413"/>
                          <a:pt x="1432" y="5892"/>
                        </a:cubicBezTo>
                        <a:lnTo>
                          <a:pt x="1432" y="5892"/>
                        </a:lnTo>
                        <a:cubicBezTo>
                          <a:pt x="1565" y="5999"/>
                          <a:pt x="1714" y="6090"/>
                          <a:pt x="1863" y="6173"/>
                        </a:cubicBezTo>
                        <a:cubicBezTo>
                          <a:pt x="2045" y="6703"/>
                          <a:pt x="2276" y="7216"/>
                          <a:pt x="2558" y="7704"/>
                        </a:cubicBezTo>
                        <a:cubicBezTo>
                          <a:pt x="2565" y="7716"/>
                          <a:pt x="2576" y="7721"/>
                          <a:pt x="2587" y="7721"/>
                        </a:cubicBezTo>
                        <a:cubicBezTo>
                          <a:pt x="2613" y="7721"/>
                          <a:pt x="2641" y="7692"/>
                          <a:pt x="2624" y="7663"/>
                        </a:cubicBezTo>
                        <a:cubicBezTo>
                          <a:pt x="2359" y="7207"/>
                          <a:pt x="2136" y="6728"/>
                          <a:pt x="1962" y="6223"/>
                        </a:cubicBezTo>
                        <a:lnTo>
                          <a:pt x="1962" y="6223"/>
                        </a:lnTo>
                        <a:cubicBezTo>
                          <a:pt x="2210" y="6347"/>
                          <a:pt x="2467" y="6438"/>
                          <a:pt x="2723" y="6512"/>
                        </a:cubicBezTo>
                        <a:cubicBezTo>
                          <a:pt x="2864" y="6926"/>
                          <a:pt x="3021" y="7332"/>
                          <a:pt x="3186" y="7729"/>
                        </a:cubicBezTo>
                        <a:cubicBezTo>
                          <a:pt x="3194" y="7745"/>
                          <a:pt x="3207" y="7751"/>
                          <a:pt x="3219" y="7751"/>
                        </a:cubicBezTo>
                        <a:cubicBezTo>
                          <a:pt x="3245" y="7751"/>
                          <a:pt x="3269" y="7724"/>
                          <a:pt x="3253" y="7696"/>
                        </a:cubicBezTo>
                        <a:cubicBezTo>
                          <a:pt x="3095" y="7315"/>
                          <a:pt x="2946" y="6926"/>
                          <a:pt x="2814" y="6537"/>
                        </a:cubicBezTo>
                        <a:lnTo>
                          <a:pt x="2814" y="6537"/>
                        </a:lnTo>
                        <a:cubicBezTo>
                          <a:pt x="3013" y="6587"/>
                          <a:pt x="3211" y="6620"/>
                          <a:pt x="3410" y="6653"/>
                        </a:cubicBezTo>
                        <a:cubicBezTo>
                          <a:pt x="3509" y="7050"/>
                          <a:pt x="3617" y="7439"/>
                          <a:pt x="3741" y="7820"/>
                        </a:cubicBezTo>
                        <a:cubicBezTo>
                          <a:pt x="3744" y="7841"/>
                          <a:pt x="3761" y="7850"/>
                          <a:pt x="3778" y="7850"/>
                        </a:cubicBezTo>
                        <a:cubicBezTo>
                          <a:pt x="3801" y="7850"/>
                          <a:pt x="3825" y="7832"/>
                          <a:pt x="3815" y="7803"/>
                        </a:cubicBezTo>
                        <a:cubicBezTo>
                          <a:pt x="3691" y="7431"/>
                          <a:pt x="3592" y="7050"/>
                          <a:pt x="3493" y="6661"/>
                        </a:cubicBezTo>
                        <a:lnTo>
                          <a:pt x="3493" y="6661"/>
                        </a:lnTo>
                        <a:cubicBezTo>
                          <a:pt x="3675" y="6694"/>
                          <a:pt x="3857" y="6711"/>
                          <a:pt x="4039" y="6728"/>
                        </a:cubicBezTo>
                        <a:cubicBezTo>
                          <a:pt x="4154" y="7133"/>
                          <a:pt x="4287" y="7530"/>
                          <a:pt x="4436" y="7927"/>
                        </a:cubicBezTo>
                        <a:cubicBezTo>
                          <a:pt x="4442" y="7943"/>
                          <a:pt x="4459" y="7951"/>
                          <a:pt x="4475" y="7951"/>
                        </a:cubicBezTo>
                        <a:cubicBezTo>
                          <a:pt x="4501" y="7951"/>
                          <a:pt x="4525" y="7933"/>
                          <a:pt x="4510" y="7902"/>
                        </a:cubicBezTo>
                        <a:cubicBezTo>
                          <a:pt x="4370" y="7522"/>
                          <a:pt x="4237" y="7133"/>
                          <a:pt x="4121" y="6736"/>
                        </a:cubicBezTo>
                        <a:lnTo>
                          <a:pt x="4121" y="6736"/>
                        </a:lnTo>
                        <a:cubicBezTo>
                          <a:pt x="4254" y="6752"/>
                          <a:pt x="4386" y="6761"/>
                          <a:pt x="4519" y="6769"/>
                        </a:cubicBezTo>
                        <a:lnTo>
                          <a:pt x="4634" y="6777"/>
                        </a:lnTo>
                        <a:lnTo>
                          <a:pt x="5205" y="8184"/>
                        </a:lnTo>
                        <a:cubicBezTo>
                          <a:pt x="5212" y="8203"/>
                          <a:pt x="5227" y="8211"/>
                          <a:pt x="5243" y="8211"/>
                        </a:cubicBezTo>
                        <a:cubicBezTo>
                          <a:pt x="5266" y="8211"/>
                          <a:pt x="5290" y="8192"/>
                          <a:pt x="5280" y="8167"/>
                        </a:cubicBezTo>
                        <a:cubicBezTo>
                          <a:pt x="5089" y="7704"/>
                          <a:pt x="4899" y="7249"/>
                          <a:pt x="4717" y="6785"/>
                        </a:cubicBezTo>
                        <a:lnTo>
                          <a:pt x="4717" y="6785"/>
                        </a:lnTo>
                        <a:cubicBezTo>
                          <a:pt x="4866" y="6794"/>
                          <a:pt x="5023" y="6802"/>
                          <a:pt x="5180" y="6810"/>
                        </a:cubicBezTo>
                        <a:cubicBezTo>
                          <a:pt x="5412" y="7356"/>
                          <a:pt x="5644" y="7894"/>
                          <a:pt x="5867" y="8432"/>
                        </a:cubicBezTo>
                        <a:cubicBezTo>
                          <a:pt x="5875" y="8448"/>
                          <a:pt x="5887" y="8454"/>
                          <a:pt x="5899" y="8454"/>
                        </a:cubicBezTo>
                        <a:cubicBezTo>
                          <a:pt x="5925" y="8454"/>
                          <a:pt x="5950" y="8424"/>
                          <a:pt x="5933" y="8391"/>
                        </a:cubicBezTo>
                        <a:cubicBezTo>
                          <a:pt x="5710" y="7869"/>
                          <a:pt x="5487" y="7348"/>
                          <a:pt x="5271" y="6819"/>
                        </a:cubicBezTo>
                        <a:lnTo>
                          <a:pt x="5271" y="6819"/>
                        </a:lnTo>
                        <a:cubicBezTo>
                          <a:pt x="5454" y="6835"/>
                          <a:pt x="5652" y="6852"/>
                          <a:pt x="5834" y="6885"/>
                        </a:cubicBezTo>
                        <a:lnTo>
                          <a:pt x="6562" y="8879"/>
                        </a:lnTo>
                        <a:cubicBezTo>
                          <a:pt x="6569" y="8898"/>
                          <a:pt x="6584" y="8906"/>
                          <a:pt x="6600" y="8906"/>
                        </a:cubicBezTo>
                        <a:cubicBezTo>
                          <a:pt x="6623" y="8906"/>
                          <a:pt x="6647" y="8887"/>
                          <a:pt x="6637" y="8862"/>
                        </a:cubicBezTo>
                        <a:lnTo>
                          <a:pt x="5925" y="6893"/>
                        </a:lnTo>
                        <a:lnTo>
                          <a:pt x="5925" y="6893"/>
                        </a:lnTo>
                        <a:cubicBezTo>
                          <a:pt x="6115" y="6926"/>
                          <a:pt x="6297" y="6976"/>
                          <a:pt x="6480" y="7042"/>
                        </a:cubicBezTo>
                        <a:cubicBezTo>
                          <a:pt x="6695" y="7663"/>
                          <a:pt x="6910" y="8283"/>
                          <a:pt x="7125" y="8904"/>
                        </a:cubicBezTo>
                        <a:cubicBezTo>
                          <a:pt x="7131" y="8923"/>
                          <a:pt x="7147" y="8931"/>
                          <a:pt x="7162" y="8931"/>
                        </a:cubicBezTo>
                        <a:cubicBezTo>
                          <a:pt x="7186" y="8931"/>
                          <a:pt x="7209" y="8912"/>
                          <a:pt x="7199" y="8887"/>
                        </a:cubicBezTo>
                        <a:cubicBezTo>
                          <a:pt x="6993" y="8283"/>
                          <a:pt x="6786" y="7687"/>
                          <a:pt x="6571" y="7083"/>
                        </a:cubicBezTo>
                        <a:lnTo>
                          <a:pt x="6571" y="7083"/>
                        </a:lnTo>
                        <a:cubicBezTo>
                          <a:pt x="6885" y="7216"/>
                          <a:pt x="7150" y="7447"/>
                          <a:pt x="7315" y="7737"/>
                        </a:cubicBezTo>
                        <a:cubicBezTo>
                          <a:pt x="7338" y="7776"/>
                          <a:pt x="7374" y="7793"/>
                          <a:pt x="7410" y="7793"/>
                        </a:cubicBezTo>
                        <a:cubicBezTo>
                          <a:pt x="7468" y="7793"/>
                          <a:pt x="7525" y="7750"/>
                          <a:pt x="7530" y="7679"/>
                        </a:cubicBezTo>
                        <a:cubicBezTo>
                          <a:pt x="7572" y="7663"/>
                          <a:pt x="7605" y="7621"/>
                          <a:pt x="7605" y="7580"/>
                        </a:cubicBezTo>
                        <a:cubicBezTo>
                          <a:pt x="7729" y="5710"/>
                          <a:pt x="7415" y="3832"/>
                          <a:pt x="6686" y="2102"/>
                        </a:cubicBezTo>
                        <a:cubicBezTo>
                          <a:pt x="6143" y="840"/>
                          <a:pt x="4825" y="0"/>
                          <a:pt x="345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</p:grpSp>
        </p:grpSp>
        <p:sp>
          <p:nvSpPr>
            <p:cNvPr id="1333" name="Google Shape;1333;p43"/>
            <p:cNvSpPr txBox="1"/>
            <p:nvPr/>
          </p:nvSpPr>
          <p:spPr>
            <a:xfrm flipH="1">
              <a:off x="5100663" y="1462838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4" name="Google Shape;1334;p43"/>
          <p:cNvGrpSpPr/>
          <p:nvPr/>
        </p:nvGrpSpPr>
        <p:grpSpPr>
          <a:xfrm>
            <a:off x="5256131" y="3397375"/>
            <a:ext cx="852378" cy="730089"/>
            <a:chOff x="5067831" y="3397375"/>
            <a:chExt cx="852378" cy="730089"/>
          </a:xfrm>
        </p:grpSpPr>
        <p:grpSp>
          <p:nvGrpSpPr>
            <p:cNvPr id="1335" name="Google Shape;1335;p43"/>
            <p:cNvGrpSpPr/>
            <p:nvPr/>
          </p:nvGrpSpPr>
          <p:grpSpPr>
            <a:xfrm>
              <a:off x="5067831" y="3397375"/>
              <a:ext cx="852378" cy="730089"/>
              <a:chOff x="5067831" y="3397375"/>
              <a:chExt cx="852378" cy="730089"/>
            </a:xfrm>
          </p:grpSpPr>
          <p:sp>
            <p:nvSpPr>
              <p:cNvPr id="1336" name="Google Shape;1336;p43"/>
              <p:cNvSpPr/>
              <p:nvPr/>
            </p:nvSpPr>
            <p:spPr>
              <a:xfrm>
                <a:off x="5082027" y="3408271"/>
                <a:ext cx="828214" cy="582553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6523" extrusionOk="0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3"/>
              <p:cNvSpPr/>
              <p:nvPr/>
            </p:nvSpPr>
            <p:spPr>
              <a:xfrm>
                <a:off x="5082732" y="3867936"/>
                <a:ext cx="809689" cy="236486"/>
              </a:xfrm>
              <a:custGeom>
                <a:avLst/>
                <a:gdLst/>
                <a:ahLst/>
                <a:cxnLst/>
                <a:rect l="l" t="t" r="r" b="b"/>
                <a:pathLst>
                  <a:path w="8042" h="2648" extrusionOk="0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3"/>
              <p:cNvSpPr/>
              <p:nvPr/>
            </p:nvSpPr>
            <p:spPr>
              <a:xfrm>
                <a:off x="5067831" y="3397375"/>
                <a:ext cx="852378" cy="730089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8175" extrusionOk="0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3"/>
            <p:cNvSpPr txBox="1"/>
            <p:nvPr/>
          </p:nvSpPr>
          <p:spPr>
            <a:xfrm flipH="1">
              <a:off x="5215651" y="348212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0" name="Google Shape;1340;p43"/>
          <p:cNvGrpSpPr/>
          <p:nvPr/>
        </p:nvGrpSpPr>
        <p:grpSpPr>
          <a:xfrm>
            <a:off x="3106546" y="3440026"/>
            <a:ext cx="668579" cy="818682"/>
            <a:chOff x="2918246" y="3440026"/>
            <a:chExt cx="668579" cy="818682"/>
          </a:xfrm>
        </p:grpSpPr>
        <p:grpSp>
          <p:nvGrpSpPr>
            <p:cNvPr id="1341" name="Google Shape;1341;p43"/>
            <p:cNvGrpSpPr/>
            <p:nvPr/>
          </p:nvGrpSpPr>
          <p:grpSpPr>
            <a:xfrm>
              <a:off x="2918246" y="3440026"/>
              <a:ext cx="665713" cy="818682"/>
              <a:chOff x="2918246" y="3440026"/>
              <a:chExt cx="665713" cy="818682"/>
            </a:xfrm>
          </p:grpSpPr>
          <p:sp>
            <p:nvSpPr>
              <p:cNvPr id="1342" name="Google Shape;1342;p43"/>
              <p:cNvSpPr/>
              <p:nvPr/>
            </p:nvSpPr>
            <p:spPr>
              <a:xfrm>
                <a:off x="2931311" y="3953373"/>
                <a:ext cx="628762" cy="284444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3185" extrusionOk="0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3"/>
              <p:cNvSpPr/>
              <p:nvPr/>
            </p:nvSpPr>
            <p:spPr>
              <a:xfrm>
                <a:off x="2936244" y="3446731"/>
                <a:ext cx="639032" cy="659357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83" extrusionOk="0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3"/>
              <p:cNvSpPr/>
              <p:nvPr/>
            </p:nvSpPr>
            <p:spPr>
              <a:xfrm>
                <a:off x="2918246" y="3440026"/>
                <a:ext cx="665713" cy="818682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9167" extrusionOk="0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5" name="Google Shape;1345;p43"/>
            <p:cNvSpPr txBox="1"/>
            <p:nvPr/>
          </p:nvSpPr>
          <p:spPr>
            <a:xfrm flipH="1">
              <a:off x="2921126" y="3623650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6" name="Google Shape;1346;p43"/>
          <p:cNvGrpSpPr/>
          <p:nvPr/>
        </p:nvGrpSpPr>
        <p:grpSpPr>
          <a:xfrm>
            <a:off x="2746922" y="1650158"/>
            <a:ext cx="822375" cy="742949"/>
            <a:chOff x="2558622" y="1650158"/>
            <a:chExt cx="822375" cy="742949"/>
          </a:xfrm>
        </p:grpSpPr>
        <p:grpSp>
          <p:nvGrpSpPr>
            <p:cNvPr id="1347" name="Google Shape;1347;p43"/>
            <p:cNvGrpSpPr/>
            <p:nvPr/>
          </p:nvGrpSpPr>
          <p:grpSpPr>
            <a:xfrm>
              <a:off x="2558622" y="1650158"/>
              <a:ext cx="822375" cy="742949"/>
              <a:chOff x="2558622" y="1650158"/>
              <a:chExt cx="822375" cy="742949"/>
            </a:xfrm>
          </p:grpSpPr>
          <p:sp>
            <p:nvSpPr>
              <p:cNvPr id="1348" name="Google Shape;1348;p43"/>
              <p:cNvSpPr/>
              <p:nvPr/>
            </p:nvSpPr>
            <p:spPr>
              <a:xfrm>
                <a:off x="2621952" y="1892895"/>
                <a:ext cx="739513" cy="481993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5397" extrusionOk="0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9" name="Google Shape;1349;p43"/>
              <p:cNvGrpSpPr/>
              <p:nvPr/>
            </p:nvGrpSpPr>
            <p:grpSpPr>
              <a:xfrm>
                <a:off x="2558622" y="1650158"/>
                <a:ext cx="822375" cy="742949"/>
                <a:chOff x="2558622" y="1650158"/>
                <a:chExt cx="822375" cy="742949"/>
              </a:xfrm>
            </p:grpSpPr>
            <p:sp>
              <p:nvSpPr>
                <p:cNvPr id="1350" name="Google Shape;1350;p43"/>
                <p:cNvSpPr/>
                <p:nvPr/>
              </p:nvSpPr>
              <p:spPr>
                <a:xfrm>
                  <a:off x="2577752" y="1661857"/>
                  <a:ext cx="777370" cy="597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1" h="6695" extrusionOk="0">
                      <a:moveTo>
                        <a:pt x="7721" y="2475"/>
                      </a:moveTo>
                      <a:cubicBezTo>
                        <a:pt x="7719" y="2476"/>
                        <a:pt x="7717" y="2477"/>
                        <a:pt x="7715" y="2478"/>
                      </a:cubicBezTo>
                      <a:lnTo>
                        <a:pt x="7715" y="2478"/>
                      </a:lnTo>
                      <a:cubicBezTo>
                        <a:pt x="7717" y="2480"/>
                        <a:pt x="7719" y="2481"/>
                        <a:pt x="7721" y="2483"/>
                      </a:cubicBezTo>
                      <a:lnTo>
                        <a:pt x="7721" y="2475"/>
                      </a:lnTo>
                      <a:close/>
                      <a:moveTo>
                        <a:pt x="2268" y="1"/>
                      </a:moveTo>
                      <a:cubicBezTo>
                        <a:pt x="1862" y="1"/>
                        <a:pt x="1432" y="42"/>
                        <a:pt x="1101" y="274"/>
                      </a:cubicBezTo>
                      <a:cubicBezTo>
                        <a:pt x="927" y="406"/>
                        <a:pt x="779" y="572"/>
                        <a:pt x="663" y="762"/>
                      </a:cubicBezTo>
                      <a:cubicBezTo>
                        <a:pt x="224" y="1457"/>
                        <a:pt x="100" y="2301"/>
                        <a:pt x="59" y="3120"/>
                      </a:cubicBezTo>
                      <a:cubicBezTo>
                        <a:pt x="1" y="4204"/>
                        <a:pt x="141" y="5420"/>
                        <a:pt x="961" y="6132"/>
                      </a:cubicBezTo>
                      <a:cubicBezTo>
                        <a:pt x="1414" y="6526"/>
                        <a:pt x="2005" y="6694"/>
                        <a:pt x="2610" y="6694"/>
                      </a:cubicBezTo>
                      <a:cubicBezTo>
                        <a:pt x="3021" y="6694"/>
                        <a:pt x="3439" y="6617"/>
                        <a:pt x="3823" y="6479"/>
                      </a:cubicBezTo>
                      <a:cubicBezTo>
                        <a:pt x="4163" y="6363"/>
                        <a:pt x="4477" y="6190"/>
                        <a:pt x="4742" y="5958"/>
                      </a:cubicBezTo>
                      <a:cubicBezTo>
                        <a:pt x="5123" y="5627"/>
                        <a:pt x="5362" y="5155"/>
                        <a:pt x="5644" y="4733"/>
                      </a:cubicBezTo>
                      <a:cubicBezTo>
                        <a:pt x="6180" y="3891"/>
                        <a:pt x="6882" y="3033"/>
                        <a:pt x="7715" y="2478"/>
                      </a:cubicBezTo>
                      <a:lnTo>
                        <a:pt x="7715" y="2478"/>
                      </a:lnTo>
                      <a:cubicBezTo>
                        <a:pt x="6202" y="1115"/>
                        <a:pt x="4301" y="25"/>
                        <a:pt x="22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2558622" y="1650158"/>
                  <a:ext cx="822375" cy="742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" h="8319" extrusionOk="0">
                      <a:moveTo>
                        <a:pt x="7853" y="2796"/>
                      </a:moveTo>
                      <a:cubicBezTo>
                        <a:pt x="7853" y="3143"/>
                        <a:pt x="7869" y="3532"/>
                        <a:pt x="7671" y="3830"/>
                      </a:cubicBezTo>
                      <a:cubicBezTo>
                        <a:pt x="7580" y="3607"/>
                        <a:pt x="7480" y="3400"/>
                        <a:pt x="7373" y="3185"/>
                      </a:cubicBezTo>
                      <a:cubicBezTo>
                        <a:pt x="7522" y="3052"/>
                        <a:pt x="7679" y="2920"/>
                        <a:pt x="7853" y="2796"/>
                      </a:cubicBezTo>
                      <a:close/>
                      <a:moveTo>
                        <a:pt x="7315" y="3243"/>
                      </a:moveTo>
                      <a:cubicBezTo>
                        <a:pt x="7422" y="3458"/>
                        <a:pt x="7522" y="3673"/>
                        <a:pt x="7621" y="3896"/>
                      </a:cubicBezTo>
                      <a:cubicBezTo>
                        <a:pt x="7596" y="3921"/>
                        <a:pt x="7571" y="3954"/>
                        <a:pt x="7547" y="3979"/>
                      </a:cubicBezTo>
                      <a:cubicBezTo>
                        <a:pt x="7431" y="4070"/>
                        <a:pt x="7298" y="4145"/>
                        <a:pt x="7174" y="4236"/>
                      </a:cubicBezTo>
                      <a:lnTo>
                        <a:pt x="6918" y="3673"/>
                      </a:lnTo>
                      <a:cubicBezTo>
                        <a:pt x="6918" y="3665"/>
                        <a:pt x="6909" y="3656"/>
                        <a:pt x="6901" y="3656"/>
                      </a:cubicBezTo>
                      <a:cubicBezTo>
                        <a:pt x="7034" y="3507"/>
                        <a:pt x="7174" y="3375"/>
                        <a:pt x="7315" y="3243"/>
                      </a:cubicBezTo>
                      <a:close/>
                      <a:moveTo>
                        <a:pt x="6852" y="3706"/>
                      </a:moveTo>
                      <a:cubicBezTo>
                        <a:pt x="6943" y="3896"/>
                        <a:pt x="7025" y="4087"/>
                        <a:pt x="7108" y="4277"/>
                      </a:cubicBezTo>
                      <a:cubicBezTo>
                        <a:pt x="7000" y="4376"/>
                        <a:pt x="6893" y="4484"/>
                        <a:pt x="6802" y="4608"/>
                      </a:cubicBezTo>
                      <a:cubicBezTo>
                        <a:pt x="6736" y="4418"/>
                        <a:pt x="6653" y="4236"/>
                        <a:pt x="6562" y="4054"/>
                      </a:cubicBezTo>
                      <a:cubicBezTo>
                        <a:pt x="6653" y="3938"/>
                        <a:pt x="6752" y="3822"/>
                        <a:pt x="6852" y="3706"/>
                      </a:cubicBezTo>
                      <a:close/>
                      <a:moveTo>
                        <a:pt x="6504" y="4120"/>
                      </a:moveTo>
                      <a:cubicBezTo>
                        <a:pt x="6603" y="4302"/>
                        <a:pt x="6678" y="4484"/>
                        <a:pt x="6752" y="4674"/>
                      </a:cubicBezTo>
                      <a:cubicBezTo>
                        <a:pt x="6669" y="4782"/>
                        <a:pt x="6595" y="4898"/>
                        <a:pt x="6537" y="5013"/>
                      </a:cubicBezTo>
                      <a:lnTo>
                        <a:pt x="6289" y="4500"/>
                      </a:lnTo>
                      <a:cubicBezTo>
                        <a:pt x="6281" y="4485"/>
                        <a:pt x="6270" y="4479"/>
                        <a:pt x="6259" y="4479"/>
                      </a:cubicBezTo>
                      <a:cubicBezTo>
                        <a:pt x="6232" y="4479"/>
                        <a:pt x="6205" y="4510"/>
                        <a:pt x="6223" y="4533"/>
                      </a:cubicBezTo>
                      <a:cubicBezTo>
                        <a:pt x="6314" y="4724"/>
                        <a:pt x="6396" y="4906"/>
                        <a:pt x="6487" y="5088"/>
                      </a:cubicBezTo>
                      <a:lnTo>
                        <a:pt x="6430" y="5204"/>
                      </a:lnTo>
                      <a:cubicBezTo>
                        <a:pt x="6347" y="5377"/>
                        <a:pt x="6272" y="5551"/>
                        <a:pt x="6198" y="5725"/>
                      </a:cubicBezTo>
                      <a:cubicBezTo>
                        <a:pt x="6090" y="5493"/>
                        <a:pt x="5983" y="5253"/>
                        <a:pt x="5875" y="5022"/>
                      </a:cubicBezTo>
                      <a:cubicBezTo>
                        <a:pt x="6065" y="4715"/>
                        <a:pt x="6281" y="4409"/>
                        <a:pt x="6504" y="4120"/>
                      </a:cubicBezTo>
                      <a:close/>
                      <a:moveTo>
                        <a:pt x="5826" y="5104"/>
                      </a:moveTo>
                      <a:lnTo>
                        <a:pt x="6165" y="5824"/>
                      </a:lnTo>
                      <a:cubicBezTo>
                        <a:pt x="6074" y="6039"/>
                        <a:pt x="5991" y="6254"/>
                        <a:pt x="5900" y="6470"/>
                      </a:cubicBezTo>
                      <a:cubicBezTo>
                        <a:pt x="5792" y="6172"/>
                        <a:pt x="5643" y="5882"/>
                        <a:pt x="5470" y="5617"/>
                      </a:cubicBezTo>
                      <a:cubicBezTo>
                        <a:pt x="5586" y="5460"/>
                        <a:pt x="5701" y="5286"/>
                        <a:pt x="5826" y="5104"/>
                      </a:cubicBezTo>
                      <a:close/>
                      <a:moveTo>
                        <a:pt x="2365" y="242"/>
                      </a:moveTo>
                      <a:cubicBezTo>
                        <a:pt x="2568" y="242"/>
                        <a:pt x="2772" y="261"/>
                        <a:pt x="2963" y="281"/>
                      </a:cubicBezTo>
                      <a:cubicBezTo>
                        <a:pt x="4766" y="454"/>
                        <a:pt x="6380" y="1431"/>
                        <a:pt x="7720" y="2606"/>
                      </a:cubicBezTo>
                      <a:cubicBezTo>
                        <a:pt x="7149" y="3028"/>
                        <a:pt x="6645" y="3541"/>
                        <a:pt x="6223" y="4111"/>
                      </a:cubicBezTo>
                      <a:cubicBezTo>
                        <a:pt x="5652" y="4848"/>
                        <a:pt x="5288" y="5824"/>
                        <a:pt x="4444" y="6296"/>
                      </a:cubicBezTo>
                      <a:cubicBezTo>
                        <a:pt x="3972" y="6561"/>
                        <a:pt x="3391" y="6716"/>
                        <a:pt x="2821" y="6716"/>
                      </a:cubicBezTo>
                      <a:cubicBezTo>
                        <a:pt x="2432" y="6716"/>
                        <a:pt x="2047" y="6644"/>
                        <a:pt x="1705" y="6486"/>
                      </a:cubicBezTo>
                      <a:cubicBezTo>
                        <a:pt x="869" y="6097"/>
                        <a:pt x="480" y="5195"/>
                        <a:pt x="389" y="4302"/>
                      </a:cubicBezTo>
                      <a:cubicBezTo>
                        <a:pt x="282" y="3433"/>
                        <a:pt x="356" y="2556"/>
                        <a:pt x="604" y="1720"/>
                      </a:cubicBezTo>
                      <a:cubicBezTo>
                        <a:pt x="762" y="1240"/>
                        <a:pt x="1018" y="678"/>
                        <a:pt x="1482" y="429"/>
                      </a:cubicBezTo>
                      <a:cubicBezTo>
                        <a:pt x="1746" y="285"/>
                        <a:pt x="2055" y="242"/>
                        <a:pt x="2365" y="242"/>
                      </a:cubicBezTo>
                      <a:close/>
                      <a:moveTo>
                        <a:pt x="811" y="6072"/>
                      </a:moveTo>
                      <a:lnTo>
                        <a:pt x="811" y="6072"/>
                      </a:lnTo>
                      <a:cubicBezTo>
                        <a:pt x="919" y="6197"/>
                        <a:pt x="1035" y="6312"/>
                        <a:pt x="1167" y="6412"/>
                      </a:cubicBezTo>
                      <a:cubicBezTo>
                        <a:pt x="1250" y="6619"/>
                        <a:pt x="1324" y="6817"/>
                        <a:pt x="1407" y="7016"/>
                      </a:cubicBezTo>
                      <a:cubicBezTo>
                        <a:pt x="1159" y="6734"/>
                        <a:pt x="960" y="6412"/>
                        <a:pt x="811" y="6072"/>
                      </a:cubicBezTo>
                      <a:close/>
                      <a:moveTo>
                        <a:pt x="5420" y="5684"/>
                      </a:moveTo>
                      <a:cubicBezTo>
                        <a:pt x="5602" y="5957"/>
                        <a:pt x="5743" y="6254"/>
                        <a:pt x="5850" y="6569"/>
                      </a:cubicBezTo>
                      <a:cubicBezTo>
                        <a:pt x="5759" y="6776"/>
                        <a:pt x="5643" y="6966"/>
                        <a:pt x="5519" y="7156"/>
                      </a:cubicBezTo>
                      <a:cubicBezTo>
                        <a:pt x="5428" y="6776"/>
                        <a:pt x="5279" y="6412"/>
                        <a:pt x="5064" y="6089"/>
                      </a:cubicBezTo>
                      <a:cubicBezTo>
                        <a:pt x="5188" y="5965"/>
                        <a:pt x="5313" y="5833"/>
                        <a:pt x="5420" y="5684"/>
                      </a:cubicBezTo>
                      <a:close/>
                      <a:moveTo>
                        <a:pt x="1283" y="6503"/>
                      </a:moveTo>
                      <a:lnTo>
                        <a:pt x="1283" y="6503"/>
                      </a:lnTo>
                      <a:cubicBezTo>
                        <a:pt x="1391" y="6569"/>
                        <a:pt x="1498" y="6635"/>
                        <a:pt x="1622" y="6685"/>
                      </a:cubicBezTo>
                      <a:cubicBezTo>
                        <a:pt x="1755" y="6974"/>
                        <a:pt x="1879" y="7272"/>
                        <a:pt x="2011" y="7562"/>
                      </a:cubicBezTo>
                      <a:cubicBezTo>
                        <a:pt x="1986" y="7537"/>
                        <a:pt x="1953" y="7520"/>
                        <a:pt x="1920" y="7496"/>
                      </a:cubicBezTo>
                      <a:cubicBezTo>
                        <a:pt x="1763" y="7380"/>
                        <a:pt x="1614" y="7247"/>
                        <a:pt x="1482" y="7107"/>
                      </a:cubicBezTo>
                      <a:lnTo>
                        <a:pt x="1490" y="7107"/>
                      </a:lnTo>
                      <a:cubicBezTo>
                        <a:pt x="1506" y="7098"/>
                        <a:pt x="1515" y="7074"/>
                        <a:pt x="1506" y="7057"/>
                      </a:cubicBezTo>
                      <a:lnTo>
                        <a:pt x="1283" y="6503"/>
                      </a:lnTo>
                      <a:close/>
                      <a:moveTo>
                        <a:pt x="5006" y="6147"/>
                      </a:moveTo>
                      <a:cubicBezTo>
                        <a:pt x="5222" y="6470"/>
                        <a:pt x="5370" y="6842"/>
                        <a:pt x="5445" y="7223"/>
                      </a:cubicBezTo>
                      <a:cubicBezTo>
                        <a:pt x="5453" y="7223"/>
                        <a:pt x="5453" y="7231"/>
                        <a:pt x="5453" y="7231"/>
                      </a:cubicBezTo>
                      <a:cubicBezTo>
                        <a:pt x="5362" y="7347"/>
                        <a:pt x="5263" y="7454"/>
                        <a:pt x="5155" y="7554"/>
                      </a:cubicBezTo>
                      <a:lnTo>
                        <a:pt x="5164" y="7554"/>
                      </a:lnTo>
                      <a:cubicBezTo>
                        <a:pt x="5130" y="7587"/>
                        <a:pt x="5097" y="7603"/>
                        <a:pt x="5056" y="7636"/>
                      </a:cubicBezTo>
                      <a:cubicBezTo>
                        <a:pt x="4948" y="7223"/>
                        <a:pt x="4808" y="6817"/>
                        <a:pt x="4642" y="6428"/>
                      </a:cubicBezTo>
                      <a:cubicBezTo>
                        <a:pt x="4775" y="6346"/>
                        <a:pt x="4891" y="6246"/>
                        <a:pt x="5006" y="6147"/>
                      </a:cubicBezTo>
                      <a:close/>
                      <a:moveTo>
                        <a:pt x="4584" y="6470"/>
                      </a:moveTo>
                      <a:cubicBezTo>
                        <a:pt x="4742" y="6859"/>
                        <a:pt x="4882" y="7256"/>
                        <a:pt x="4990" y="7669"/>
                      </a:cubicBezTo>
                      <a:cubicBezTo>
                        <a:pt x="4990" y="7669"/>
                        <a:pt x="4990" y="7678"/>
                        <a:pt x="4998" y="7678"/>
                      </a:cubicBezTo>
                      <a:cubicBezTo>
                        <a:pt x="4899" y="7752"/>
                        <a:pt x="4791" y="7810"/>
                        <a:pt x="4684" y="7868"/>
                      </a:cubicBezTo>
                      <a:lnTo>
                        <a:pt x="4675" y="7868"/>
                      </a:lnTo>
                      <a:cubicBezTo>
                        <a:pt x="4510" y="7471"/>
                        <a:pt x="4344" y="7074"/>
                        <a:pt x="4171" y="6676"/>
                      </a:cubicBezTo>
                      <a:cubicBezTo>
                        <a:pt x="4311" y="6619"/>
                        <a:pt x="4452" y="6552"/>
                        <a:pt x="4584" y="6470"/>
                      </a:cubicBezTo>
                      <a:close/>
                      <a:moveTo>
                        <a:pt x="1722" y="6734"/>
                      </a:moveTo>
                      <a:lnTo>
                        <a:pt x="1722" y="6734"/>
                      </a:lnTo>
                      <a:cubicBezTo>
                        <a:pt x="1895" y="6801"/>
                        <a:pt x="2086" y="6859"/>
                        <a:pt x="2276" y="6892"/>
                      </a:cubicBezTo>
                      <a:cubicBezTo>
                        <a:pt x="2392" y="7223"/>
                        <a:pt x="2516" y="7562"/>
                        <a:pt x="2640" y="7893"/>
                      </a:cubicBezTo>
                      <a:cubicBezTo>
                        <a:pt x="2458" y="7827"/>
                        <a:pt x="2292" y="7744"/>
                        <a:pt x="2135" y="7645"/>
                      </a:cubicBezTo>
                      <a:cubicBezTo>
                        <a:pt x="1995" y="7338"/>
                        <a:pt x="1862" y="7032"/>
                        <a:pt x="1722" y="6734"/>
                      </a:cubicBezTo>
                      <a:close/>
                      <a:moveTo>
                        <a:pt x="4096" y="6701"/>
                      </a:moveTo>
                      <a:cubicBezTo>
                        <a:pt x="4270" y="7107"/>
                        <a:pt x="4435" y="7504"/>
                        <a:pt x="4609" y="7901"/>
                      </a:cubicBezTo>
                      <a:cubicBezTo>
                        <a:pt x="4469" y="7959"/>
                        <a:pt x="4320" y="8009"/>
                        <a:pt x="4171" y="8042"/>
                      </a:cubicBezTo>
                      <a:lnTo>
                        <a:pt x="4162" y="8042"/>
                      </a:lnTo>
                      <a:cubicBezTo>
                        <a:pt x="3989" y="7636"/>
                        <a:pt x="3815" y="7239"/>
                        <a:pt x="3633" y="6842"/>
                      </a:cubicBezTo>
                      <a:cubicBezTo>
                        <a:pt x="3774" y="6817"/>
                        <a:pt x="3906" y="6776"/>
                        <a:pt x="4047" y="6726"/>
                      </a:cubicBezTo>
                      <a:lnTo>
                        <a:pt x="4096" y="6701"/>
                      </a:lnTo>
                      <a:close/>
                      <a:moveTo>
                        <a:pt x="2359" y="6900"/>
                      </a:moveTo>
                      <a:cubicBezTo>
                        <a:pt x="2498" y="6925"/>
                        <a:pt x="2642" y="6936"/>
                        <a:pt x="2783" y="6936"/>
                      </a:cubicBezTo>
                      <a:cubicBezTo>
                        <a:pt x="2827" y="6936"/>
                        <a:pt x="2870" y="6935"/>
                        <a:pt x="2913" y="6933"/>
                      </a:cubicBezTo>
                      <a:cubicBezTo>
                        <a:pt x="3078" y="7305"/>
                        <a:pt x="3227" y="7686"/>
                        <a:pt x="3352" y="8075"/>
                      </a:cubicBezTo>
                      <a:cubicBezTo>
                        <a:pt x="3145" y="8050"/>
                        <a:pt x="2930" y="8000"/>
                        <a:pt x="2731" y="7926"/>
                      </a:cubicBezTo>
                      <a:cubicBezTo>
                        <a:pt x="2599" y="7587"/>
                        <a:pt x="2483" y="7247"/>
                        <a:pt x="2359" y="6900"/>
                      </a:cubicBezTo>
                      <a:close/>
                      <a:moveTo>
                        <a:pt x="3558" y="6867"/>
                      </a:moveTo>
                      <a:cubicBezTo>
                        <a:pt x="3740" y="7256"/>
                        <a:pt x="3922" y="7653"/>
                        <a:pt x="4088" y="8050"/>
                      </a:cubicBezTo>
                      <a:cubicBezTo>
                        <a:pt x="3953" y="8076"/>
                        <a:pt x="3819" y="8089"/>
                        <a:pt x="3685" y="8089"/>
                      </a:cubicBezTo>
                      <a:cubicBezTo>
                        <a:pt x="3604" y="8089"/>
                        <a:pt x="3523" y="8084"/>
                        <a:pt x="3443" y="8075"/>
                      </a:cubicBezTo>
                      <a:cubicBezTo>
                        <a:pt x="3318" y="7686"/>
                        <a:pt x="3169" y="7305"/>
                        <a:pt x="3004" y="6933"/>
                      </a:cubicBezTo>
                      <a:cubicBezTo>
                        <a:pt x="3194" y="6925"/>
                        <a:pt x="3376" y="6900"/>
                        <a:pt x="3558" y="6867"/>
                      </a:cubicBezTo>
                      <a:close/>
                      <a:moveTo>
                        <a:pt x="2454" y="1"/>
                      </a:moveTo>
                      <a:cubicBezTo>
                        <a:pt x="2183" y="1"/>
                        <a:pt x="1918" y="31"/>
                        <a:pt x="1672" y="107"/>
                      </a:cubicBezTo>
                      <a:cubicBezTo>
                        <a:pt x="1018" y="297"/>
                        <a:pt x="662" y="885"/>
                        <a:pt x="439" y="1489"/>
                      </a:cubicBezTo>
                      <a:cubicBezTo>
                        <a:pt x="91" y="2465"/>
                        <a:pt x="0" y="3507"/>
                        <a:pt x="158" y="4525"/>
                      </a:cubicBezTo>
                      <a:cubicBezTo>
                        <a:pt x="307" y="5684"/>
                        <a:pt x="720" y="6801"/>
                        <a:pt x="1639" y="7570"/>
                      </a:cubicBezTo>
                      <a:cubicBezTo>
                        <a:pt x="1961" y="7843"/>
                        <a:pt x="2334" y="8050"/>
                        <a:pt x="2739" y="8182"/>
                      </a:cubicBezTo>
                      <a:cubicBezTo>
                        <a:pt x="2745" y="8198"/>
                        <a:pt x="2764" y="8208"/>
                        <a:pt x="2781" y="8208"/>
                      </a:cubicBezTo>
                      <a:cubicBezTo>
                        <a:pt x="2791" y="8208"/>
                        <a:pt x="2800" y="8205"/>
                        <a:pt x="2805" y="8199"/>
                      </a:cubicBezTo>
                      <a:cubicBezTo>
                        <a:pt x="3073" y="8278"/>
                        <a:pt x="3347" y="8318"/>
                        <a:pt x="3622" y="8318"/>
                      </a:cubicBezTo>
                      <a:cubicBezTo>
                        <a:pt x="3977" y="8318"/>
                        <a:pt x="4331" y="8251"/>
                        <a:pt x="4667" y="8116"/>
                      </a:cubicBezTo>
                      <a:cubicBezTo>
                        <a:pt x="5768" y="7669"/>
                        <a:pt x="6074" y="6561"/>
                        <a:pt x="6512" y="5568"/>
                      </a:cubicBezTo>
                      <a:cubicBezTo>
                        <a:pt x="6752" y="5005"/>
                        <a:pt x="7149" y="4517"/>
                        <a:pt x="7662" y="4178"/>
                      </a:cubicBezTo>
                      <a:cubicBezTo>
                        <a:pt x="8167" y="3805"/>
                        <a:pt x="8076" y="3259"/>
                        <a:pt x="8084" y="2688"/>
                      </a:cubicBezTo>
                      <a:cubicBezTo>
                        <a:pt x="8084" y="2647"/>
                        <a:pt x="8068" y="2614"/>
                        <a:pt x="8026" y="2597"/>
                      </a:cubicBezTo>
                      <a:cubicBezTo>
                        <a:pt x="8026" y="2572"/>
                        <a:pt x="8010" y="2548"/>
                        <a:pt x="7993" y="2531"/>
                      </a:cubicBezTo>
                      <a:cubicBezTo>
                        <a:pt x="6794" y="1464"/>
                        <a:pt x="5404" y="554"/>
                        <a:pt x="3823" y="190"/>
                      </a:cubicBezTo>
                      <a:cubicBezTo>
                        <a:pt x="3399" y="90"/>
                        <a:pt x="2919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2" name="Google Shape;1352;p43"/>
            <p:cNvSpPr txBox="1"/>
            <p:nvPr/>
          </p:nvSpPr>
          <p:spPr>
            <a:xfrm flipH="1">
              <a:off x="2558626" y="174067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2596588" y="1165275"/>
            <a:ext cx="4579724" cy="956663"/>
            <a:chOff x="2596588" y="1165275"/>
            <a:chExt cx="4579724" cy="956663"/>
          </a:xfrm>
        </p:grpSpPr>
        <p:sp>
          <p:nvSpPr>
            <p:cNvPr id="1359" name="Google Shape;1359;p44"/>
            <p:cNvSpPr/>
            <p:nvPr/>
          </p:nvSpPr>
          <p:spPr>
            <a:xfrm>
              <a:off x="2966288" y="1522438"/>
              <a:ext cx="1041225" cy="364350"/>
            </a:xfrm>
            <a:custGeom>
              <a:avLst/>
              <a:gdLst/>
              <a:ahLst/>
              <a:cxnLst/>
              <a:rect l="l" t="t" r="r" b="b"/>
              <a:pathLst>
                <a:path w="41649" h="14574" extrusionOk="0">
                  <a:moveTo>
                    <a:pt x="14014" y="1"/>
                  </a:moveTo>
                  <a:lnTo>
                    <a:pt x="0" y="14050"/>
                  </a:lnTo>
                  <a:lnTo>
                    <a:pt x="536" y="14574"/>
                  </a:lnTo>
                  <a:lnTo>
                    <a:pt x="14323" y="739"/>
                  </a:lnTo>
                  <a:lnTo>
                    <a:pt x="41648" y="739"/>
                  </a:lnTo>
                  <a:lnTo>
                    <a:pt x="41648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2596588" y="1752238"/>
              <a:ext cx="712925" cy="369700"/>
            </a:xfrm>
            <a:custGeom>
              <a:avLst/>
              <a:gdLst/>
              <a:ahLst/>
              <a:cxnLst/>
              <a:rect l="l" t="t" r="r" b="b"/>
              <a:pathLst>
                <a:path w="28517" h="14788" extrusionOk="0">
                  <a:moveTo>
                    <a:pt x="20170" y="5394"/>
                  </a:moveTo>
                  <a:cubicBezTo>
                    <a:pt x="17146" y="3644"/>
                    <a:pt x="13883" y="2286"/>
                    <a:pt x="10442" y="1358"/>
                  </a:cubicBezTo>
                  <a:cubicBezTo>
                    <a:pt x="7109" y="476"/>
                    <a:pt x="3608" y="0"/>
                    <a:pt x="1" y="0"/>
                  </a:cubicBezTo>
                  <a:lnTo>
                    <a:pt x="1" y="4215"/>
                  </a:lnTo>
                  <a:cubicBezTo>
                    <a:pt x="3227" y="4215"/>
                    <a:pt x="6359" y="4644"/>
                    <a:pt x="9347" y="5441"/>
                  </a:cubicBezTo>
                  <a:cubicBezTo>
                    <a:pt x="12431" y="6263"/>
                    <a:pt x="15360" y="7489"/>
                    <a:pt x="18062" y="9049"/>
                  </a:cubicBezTo>
                  <a:cubicBezTo>
                    <a:pt x="20801" y="10632"/>
                    <a:pt x="23313" y="12573"/>
                    <a:pt x="25540" y="14788"/>
                  </a:cubicBezTo>
                  <a:lnTo>
                    <a:pt x="28516" y="11811"/>
                  </a:lnTo>
                  <a:cubicBezTo>
                    <a:pt x="26040" y="9323"/>
                    <a:pt x="23230" y="7168"/>
                    <a:pt x="20170" y="53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2869538" y="1771888"/>
              <a:ext cx="213750" cy="214025"/>
            </a:xfrm>
            <a:custGeom>
              <a:avLst/>
              <a:gdLst/>
              <a:ahLst/>
              <a:cxnLst/>
              <a:rect l="l" t="t" r="r" b="b"/>
              <a:pathLst>
                <a:path w="8550" h="8561" extrusionOk="0">
                  <a:moveTo>
                    <a:pt x="4275" y="0"/>
                  </a:moveTo>
                  <a:cubicBezTo>
                    <a:pt x="1906" y="0"/>
                    <a:pt x="1" y="1917"/>
                    <a:pt x="1" y="4274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74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44"/>
            <p:cNvGrpSpPr/>
            <p:nvPr/>
          </p:nvGrpSpPr>
          <p:grpSpPr>
            <a:xfrm>
              <a:off x="4159888" y="1165275"/>
              <a:ext cx="3016424" cy="735225"/>
              <a:chOff x="4159888" y="1165263"/>
              <a:chExt cx="3016424" cy="73522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4417938" y="1165263"/>
                <a:ext cx="735250" cy="735225"/>
              </a:xfrm>
              <a:custGeom>
                <a:avLst/>
                <a:gdLst/>
                <a:ahLst/>
                <a:cxnLst/>
                <a:rect l="l" t="t" r="r" b="b"/>
                <a:pathLst>
                  <a:path w="29410" h="29409" extrusionOk="0">
                    <a:moveTo>
                      <a:pt x="14705" y="0"/>
                    </a:moveTo>
                    <a:cubicBezTo>
                      <a:pt x="6585" y="0"/>
                      <a:pt x="1" y="6584"/>
                      <a:pt x="1" y="14704"/>
                    </a:cubicBezTo>
                    <a:cubicBezTo>
                      <a:pt x="1" y="22824"/>
                      <a:pt x="6585" y="29409"/>
                      <a:pt x="14705" y="29409"/>
                    </a:cubicBezTo>
                    <a:cubicBezTo>
                      <a:pt x="22825" y="29409"/>
                      <a:pt x="29409" y="22824"/>
                      <a:pt x="29409" y="14704"/>
                    </a:cubicBezTo>
                    <a:cubicBezTo>
                      <a:pt x="29409" y="6584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4453063" y="1200238"/>
                <a:ext cx="665000" cy="665275"/>
              </a:xfrm>
              <a:custGeom>
                <a:avLst/>
                <a:gdLst/>
                <a:ahLst/>
                <a:cxnLst/>
                <a:rect l="l" t="t" r="r" b="b"/>
                <a:pathLst>
                  <a:path w="26600" h="26611" extrusionOk="0">
                    <a:moveTo>
                      <a:pt x="13300" y="26610"/>
                    </a:moveTo>
                    <a:cubicBezTo>
                      <a:pt x="5966" y="26610"/>
                      <a:pt x="1" y="20634"/>
                      <a:pt x="1" y="13299"/>
                    </a:cubicBezTo>
                    <a:cubicBezTo>
                      <a:pt x="1" y="5965"/>
                      <a:pt x="5966" y="0"/>
                      <a:pt x="13300" y="0"/>
                    </a:cubicBezTo>
                    <a:cubicBezTo>
                      <a:pt x="20634" y="0"/>
                      <a:pt x="26599" y="5965"/>
                      <a:pt x="26599" y="13299"/>
                    </a:cubicBezTo>
                    <a:cubicBezTo>
                      <a:pt x="26599" y="20634"/>
                      <a:pt x="20634" y="26610"/>
                      <a:pt x="13300" y="26610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15"/>
                      <a:pt x="453" y="13299"/>
                    </a:cubicBezTo>
                    <a:cubicBezTo>
                      <a:pt x="453" y="20384"/>
                      <a:pt x="6216" y="26146"/>
                      <a:pt x="13300" y="26146"/>
                    </a:cubicBezTo>
                    <a:cubicBezTo>
                      <a:pt x="20384" y="26146"/>
                      <a:pt x="26147" y="20384"/>
                      <a:pt x="26147" y="13299"/>
                    </a:cubicBezTo>
                    <a:cubicBezTo>
                      <a:pt x="26147" y="6215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4159888" y="1239975"/>
                <a:ext cx="927525" cy="585800"/>
              </a:xfrm>
              <a:custGeom>
                <a:avLst/>
                <a:gdLst/>
                <a:ahLst/>
                <a:cxnLst/>
                <a:rect l="l" t="t" r="r" b="b"/>
                <a:pathLst>
                  <a:path w="37101" h="23432" extrusionOk="0">
                    <a:moveTo>
                      <a:pt x="25539" y="251"/>
                    </a:moveTo>
                    <a:cubicBezTo>
                      <a:pt x="19872" y="1"/>
                      <a:pt x="15050" y="3846"/>
                      <a:pt x="13764" y="9073"/>
                    </a:cubicBezTo>
                    <a:cubicBezTo>
                      <a:pt x="13597" y="9740"/>
                      <a:pt x="12978" y="10216"/>
                      <a:pt x="12288" y="10216"/>
                    </a:cubicBezTo>
                    <a:lnTo>
                      <a:pt x="6263" y="10216"/>
                    </a:lnTo>
                    <a:cubicBezTo>
                      <a:pt x="5811" y="10216"/>
                      <a:pt x="5453" y="9847"/>
                      <a:pt x="5453" y="9406"/>
                    </a:cubicBezTo>
                    <a:lnTo>
                      <a:pt x="5453" y="6870"/>
                    </a:lnTo>
                    <a:cubicBezTo>
                      <a:pt x="5453" y="6561"/>
                      <a:pt x="5084" y="6406"/>
                      <a:pt x="4858" y="6620"/>
                    </a:cubicBezTo>
                    <a:lnTo>
                      <a:pt x="441" y="11050"/>
                    </a:lnTo>
                    <a:cubicBezTo>
                      <a:pt x="0" y="11490"/>
                      <a:pt x="0" y="12193"/>
                      <a:pt x="441" y="12621"/>
                    </a:cubicBezTo>
                    <a:lnTo>
                      <a:pt x="4858" y="17050"/>
                    </a:lnTo>
                    <a:cubicBezTo>
                      <a:pt x="5084" y="17265"/>
                      <a:pt x="5453" y="17110"/>
                      <a:pt x="5453" y="16800"/>
                    </a:cubicBezTo>
                    <a:lnTo>
                      <a:pt x="5453" y="14276"/>
                    </a:lnTo>
                    <a:cubicBezTo>
                      <a:pt x="5453" y="13824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5"/>
                      <a:pt x="13776" y="14645"/>
                    </a:cubicBezTo>
                    <a:cubicBezTo>
                      <a:pt x="15026" y="19693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54"/>
                    </a:cubicBezTo>
                    <a:cubicBezTo>
                      <a:pt x="36160" y="5144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000163" y="1258125"/>
                <a:ext cx="1679400" cy="549500"/>
              </a:xfrm>
              <a:custGeom>
                <a:avLst/>
                <a:gdLst/>
                <a:ahLst/>
                <a:cxnLst/>
                <a:rect l="l" t="t" r="r" b="b"/>
                <a:pathLst>
                  <a:path w="67176" h="21980" extrusionOk="0">
                    <a:moveTo>
                      <a:pt x="8799" y="1"/>
                    </a:moveTo>
                    <a:cubicBezTo>
                      <a:pt x="7942" y="1"/>
                      <a:pt x="7144" y="418"/>
                      <a:pt x="6644" y="1120"/>
                    </a:cubicBezTo>
                    <a:lnTo>
                      <a:pt x="608" y="9562"/>
                    </a:lnTo>
                    <a:cubicBezTo>
                      <a:pt x="1" y="10419"/>
                      <a:pt x="1" y="11562"/>
                      <a:pt x="608" y="12419"/>
                    </a:cubicBezTo>
                    <a:lnTo>
                      <a:pt x="6644" y="20861"/>
                    </a:lnTo>
                    <a:cubicBezTo>
                      <a:pt x="7144" y="21563"/>
                      <a:pt x="7942" y="21980"/>
                      <a:pt x="8799" y="21980"/>
                    </a:cubicBezTo>
                    <a:lnTo>
                      <a:pt x="56198" y="21980"/>
                    </a:lnTo>
                    <a:cubicBezTo>
                      <a:pt x="62258" y="21980"/>
                      <a:pt x="67176" y="17051"/>
                      <a:pt x="67176" y="10990"/>
                    </a:cubicBezTo>
                    <a:cubicBezTo>
                      <a:pt x="67176" y="4918"/>
                      <a:pt x="62258" y="1"/>
                      <a:pt x="56198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7" name="Google Shape;1367;p44"/>
              <p:cNvSpPr txBox="1"/>
              <p:nvPr/>
            </p:nvSpPr>
            <p:spPr>
              <a:xfrm>
                <a:off x="4526363" y="134792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/>
              </a:p>
            </p:txBody>
          </p:sp>
          <p:grpSp>
            <p:nvGrpSpPr>
              <p:cNvPr id="1368" name="Google Shape;1368;p44"/>
              <p:cNvGrpSpPr/>
              <p:nvPr/>
            </p:nvGrpSpPr>
            <p:grpSpPr>
              <a:xfrm>
                <a:off x="6944733" y="1381043"/>
                <a:ext cx="231579" cy="290710"/>
                <a:chOff x="-2310650" y="3515727"/>
                <a:chExt cx="292250" cy="366873"/>
              </a:xfrm>
            </p:grpSpPr>
            <p:sp>
              <p:nvSpPr>
                <p:cNvPr id="1369" name="Google Shape;1369;p44"/>
                <p:cNvSpPr/>
                <p:nvPr/>
              </p:nvSpPr>
              <p:spPr>
                <a:xfrm>
                  <a:off x="-2053075" y="3648650"/>
                  <a:ext cx="34675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9358" extrusionOk="0">
                      <a:moveTo>
                        <a:pt x="0" y="1"/>
                      </a:moveTo>
                      <a:lnTo>
                        <a:pt x="0" y="8286"/>
                      </a:lnTo>
                      <a:cubicBezTo>
                        <a:pt x="0" y="8664"/>
                        <a:pt x="158" y="9011"/>
                        <a:pt x="441" y="9263"/>
                      </a:cubicBezTo>
                      <a:cubicBezTo>
                        <a:pt x="504" y="9326"/>
                        <a:pt x="591" y="9358"/>
                        <a:pt x="677" y="9358"/>
                      </a:cubicBezTo>
                      <a:cubicBezTo>
                        <a:pt x="764" y="9358"/>
                        <a:pt x="851" y="9326"/>
                        <a:pt x="914" y="9263"/>
                      </a:cubicBezTo>
                      <a:cubicBezTo>
                        <a:pt x="1197" y="9011"/>
                        <a:pt x="1355" y="8664"/>
                        <a:pt x="1355" y="8286"/>
                      </a:cubicBezTo>
                      <a:lnTo>
                        <a:pt x="1355" y="347"/>
                      </a:ln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4"/>
                <p:cNvSpPr/>
                <p:nvPr/>
              </p:nvSpPr>
              <p:spPr>
                <a:xfrm>
                  <a:off x="-2259450" y="3751825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" y="1"/>
                      </a:moveTo>
                      <a:lnTo>
                        <a:pt x="1" y="2049"/>
                      </a:lnTo>
                      <a:lnTo>
                        <a:pt x="2049" y="2049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4"/>
                <p:cNvSpPr/>
                <p:nvPr/>
              </p:nvSpPr>
              <p:spPr>
                <a:xfrm>
                  <a:off x="-2259450" y="3649450"/>
                  <a:ext cx="13707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2048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5483" y="2048"/>
                      </a:lnTo>
                      <a:lnTo>
                        <a:pt x="54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4"/>
                <p:cNvSpPr/>
                <p:nvPr/>
              </p:nvSpPr>
              <p:spPr>
                <a:xfrm>
                  <a:off x="-2310650" y="3515727"/>
                  <a:ext cx="252075" cy="3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3" h="14525" extrusionOk="0">
                      <a:moveTo>
                        <a:pt x="7814" y="4222"/>
                      </a:moveTo>
                      <a:cubicBezTo>
                        <a:pt x="8035" y="4222"/>
                        <a:pt x="8192" y="4380"/>
                        <a:pt x="8192" y="4569"/>
                      </a:cubicBezTo>
                      <a:lnTo>
                        <a:pt x="8192" y="7310"/>
                      </a:lnTo>
                      <a:cubicBezTo>
                        <a:pt x="8192" y="7530"/>
                        <a:pt x="8035" y="7657"/>
                        <a:pt x="7814" y="7657"/>
                      </a:cubicBezTo>
                      <a:lnTo>
                        <a:pt x="1671" y="7657"/>
                      </a:lnTo>
                      <a:cubicBezTo>
                        <a:pt x="1482" y="7657"/>
                        <a:pt x="1324" y="7530"/>
                        <a:pt x="1324" y="7310"/>
                      </a:cubicBezTo>
                      <a:lnTo>
                        <a:pt x="1324" y="4569"/>
                      </a:lnTo>
                      <a:cubicBezTo>
                        <a:pt x="1324" y="4380"/>
                        <a:pt x="1482" y="4222"/>
                        <a:pt x="1671" y="4222"/>
                      </a:cubicBezTo>
                      <a:close/>
                      <a:moveTo>
                        <a:pt x="7904" y="8380"/>
                      </a:moveTo>
                      <a:cubicBezTo>
                        <a:pt x="8287" y="8380"/>
                        <a:pt x="8278" y="9043"/>
                        <a:pt x="7877" y="9043"/>
                      </a:cubicBezTo>
                      <a:lnTo>
                        <a:pt x="5829" y="9043"/>
                      </a:lnTo>
                      <a:cubicBezTo>
                        <a:pt x="5388" y="9043"/>
                        <a:pt x="5357" y="8381"/>
                        <a:pt x="5829" y="8381"/>
                      </a:cubicBezTo>
                      <a:lnTo>
                        <a:pt x="7877" y="8381"/>
                      </a:lnTo>
                      <a:cubicBezTo>
                        <a:pt x="7886" y="8380"/>
                        <a:pt x="7895" y="8380"/>
                        <a:pt x="7904" y="8380"/>
                      </a:cubicBezTo>
                      <a:close/>
                      <a:moveTo>
                        <a:pt x="7904" y="9766"/>
                      </a:moveTo>
                      <a:cubicBezTo>
                        <a:pt x="8287" y="9766"/>
                        <a:pt x="8278" y="10429"/>
                        <a:pt x="7877" y="10429"/>
                      </a:cubicBezTo>
                      <a:lnTo>
                        <a:pt x="5829" y="10429"/>
                      </a:lnTo>
                      <a:cubicBezTo>
                        <a:pt x="5388" y="10429"/>
                        <a:pt x="5357" y="9767"/>
                        <a:pt x="5829" y="9767"/>
                      </a:cubicBezTo>
                      <a:lnTo>
                        <a:pt x="7877" y="9767"/>
                      </a:lnTo>
                      <a:cubicBezTo>
                        <a:pt x="7886" y="9767"/>
                        <a:pt x="7895" y="9766"/>
                        <a:pt x="7904" y="9766"/>
                      </a:cubicBezTo>
                      <a:close/>
                      <a:moveTo>
                        <a:pt x="7877" y="11091"/>
                      </a:moveTo>
                      <a:cubicBezTo>
                        <a:pt x="8287" y="11091"/>
                        <a:pt x="8287" y="11784"/>
                        <a:pt x="7877" y="11784"/>
                      </a:cubicBezTo>
                      <a:lnTo>
                        <a:pt x="5829" y="11784"/>
                      </a:lnTo>
                      <a:cubicBezTo>
                        <a:pt x="5388" y="11784"/>
                        <a:pt x="5357" y="11091"/>
                        <a:pt x="5829" y="11091"/>
                      </a:cubicBezTo>
                      <a:close/>
                      <a:moveTo>
                        <a:pt x="4475" y="8350"/>
                      </a:moveTo>
                      <a:cubicBezTo>
                        <a:pt x="4664" y="8350"/>
                        <a:pt x="4821" y="8507"/>
                        <a:pt x="4821" y="8696"/>
                      </a:cubicBezTo>
                      <a:lnTo>
                        <a:pt x="4821" y="11469"/>
                      </a:lnTo>
                      <a:cubicBezTo>
                        <a:pt x="4821" y="11658"/>
                        <a:pt x="4664" y="11815"/>
                        <a:pt x="4475" y="11815"/>
                      </a:cubicBezTo>
                      <a:lnTo>
                        <a:pt x="1734" y="11815"/>
                      </a:lnTo>
                      <a:cubicBezTo>
                        <a:pt x="1513" y="11815"/>
                        <a:pt x="1356" y="11658"/>
                        <a:pt x="1356" y="11469"/>
                      </a:cubicBezTo>
                      <a:lnTo>
                        <a:pt x="1356" y="8696"/>
                      </a:lnTo>
                      <a:cubicBezTo>
                        <a:pt x="1356" y="8507"/>
                        <a:pt x="1513" y="8350"/>
                        <a:pt x="1734" y="8350"/>
                      </a:cubicBezTo>
                      <a:close/>
                      <a:moveTo>
                        <a:pt x="7877" y="12508"/>
                      </a:moveTo>
                      <a:cubicBezTo>
                        <a:pt x="8287" y="12508"/>
                        <a:pt x="8287" y="13170"/>
                        <a:pt x="7877" y="13170"/>
                      </a:cubicBezTo>
                      <a:lnTo>
                        <a:pt x="1734" y="13170"/>
                      </a:lnTo>
                      <a:cubicBezTo>
                        <a:pt x="1293" y="13170"/>
                        <a:pt x="1261" y="12508"/>
                        <a:pt x="1734" y="12508"/>
                      </a:cubicBezTo>
                      <a:close/>
                      <a:moveTo>
                        <a:pt x="348" y="2868"/>
                      </a:moveTo>
                      <a:cubicBezTo>
                        <a:pt x="158" y="2868"/>
                        <a:pt x="1" y="3025"/>
                        <a:pt x="1" y="3214"/>
                      </a:cubicBezTo>
                      <a:lnTo>
                        <a:pt x="1" y="12823"/>
                      </a:lnTo>
                      <a:cubicBezTo>
                        <a:pt x="1" y="13768"/>
                        <a:pt x="726" y="14525"/>
                        <a:pt x="1702" y="14525"/>
                      </a:cubicBezTo>
                      <a:lnTo>
                        <a:pt x="10083" y="14525"/>
                      </a:lnTo>
                      <a:cubicBezTo>
                        <a:pt x="9767" y="14178"/>
                        <a:pt x="9515" y="13705"/>
                        <a:pt x="9515" y="13138"/>
                      </a:cubicBezTo>
                      <a:cubicBezTo>
                        <a:pt x="9547" y="1"/>
                        <a:pt x="9547" y="6333"/>
                        <a:pt x="9547" y="3214"/>
                      </a:cubicBezTo>
                      <a:cubicBezTo>
                        <a:pt x="9547" y="3025"/>
                        <a:pt x="9389" y="2868"/>
                        <a:pt x="9200" y="28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3" name="Google Shape;1373;p44"/>
            <p:cNvSpPr/>
            <p:nvPr/>
          </p:nvSpPr>
          <p:spPr>
            <a:xfrm>
              <a:off x="2919538" y="1822188"/>
              <a:ext cx="113750" cy="113425"/>
            </a:xfrm>
            <a:custGeom>
              <a:avLst/>
              <a:gdLst/>
              <a:ahLst/>
              <a:cxnLst/>
              <a:rect l="l" t="t" r="r" b="b"/>
              <a:pathLst>
                <a:path w="4550" h="4537" extrusionOk="0">
                  <a:moveTo>
                    <a:pt x="4549" y="2262"/>
                  </a:moveTo>
                  <a:cubicBezTo>
                    <a:pt x="4549" y="3524"/>
                    <a:pt x="3525" y="4536"/>
                    <a:pt x="2275" y="4536"/>
                  </a:cubicBezTo>
                  <a:cubicBezTo>
                    <a:pt x="1025" y="4536"/>
                    <a:pt x="1" y="3524"/>
                    <a:pt x="1" y="2262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4"/>
          <p:cNvGrpSpPr/>
          <p:nvPr/>
        </p:nvGrpSpPr>
        <p:grpSpPr>
          <a:xfrm>
            <a:off x="3235063" y="2760688"/>
            <a:ext cx="3941873" cy="794188"/>
            <a:chOff x="3235063" y="2760688"/>
            <a:chExt cx="3941873" cy="794188"/>
          </a:xfrm>
        </p:grpSpPr>
        <p:sp>
          <p:nvSpPr>
            <p:cNvPr id="1375" name="Google Shape;1375;p44"/>
            <p:cNvSpPr/>
            <p:nvPr/>
          </p:nvSpPr>
          <p:spPr>
            <a:xfrm>
              <a:off x="3497888" y="3099113"/>
              <a:ext cx="531050" cy="97675"/>
            </a:xfrm>
            <a:custGeom>
              <a:avLst/>
              <a:gdLst/>
              <a:ahLst/>
              <a:cxnLst/>
              <a:rect l="l" t="t" r="r" b="b"/>
              <a:pathLst>
                <a:path w="21242" h="3907" extrusionOk="0">
                  <a:moveTo>
                    <a:pt x="239" y="1"/>
                  </a:moveTo>
                  <a:lnTo>
                    <a:pt x="1" y="703"/>
                  </a:lnTo>
                  <a:lnTo>
                    <a:pt x="9061" y="3906"/>
                  </a:lnTo>
                  <a:lnTo>
                    <a:pt x="21242" y="3906"/>
                  </a:lnTo>
                  <a:lnTo>
                    <a:pt x="21242" y="3168"/>
                  </a:lnTo>
                  <a:lnTo>
                    <a:pt x="9192" y="3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3235063" y="2760688"/>
              <a:ext cx="370000" cy="713200"/>
            </a:xfrm>
            <a:custGeom>
              <a:avLst/>
              <a:gdLst/>
              <a:ahLst/>
              <a:cxnLst/>
              <a:rect l="l" t="t" r="r" b="b"/>
              <a:pathLst>
                <a:path w="14800" h="28528" extrusionOk="0">
                  <a:moveTo>
                    <a:pt x="10573" y="0"/>
                  </a:moveTo>
                  <a:cubicBezTo>
                    <a:pt x="10573" y="3227"/>
                    <a:pt x="10157" y="6370"/>
                    <a:pt x="9359" y="9347"/>
                  </a:cubicBezTo>
                  <a:cubicBezTo>
                    <a:pt x="8525" y="12431"/>
                    <a:pt x="7311" y="15360"/>
                    <a:pt x="5739" y="18062"/>
                  </a:cubicBezTo>
                  <a:cubicBezTo>
                    <a:pt x="4156" y="20801"/>
                    <a:pt x="2227" y="23313"/>
                    <a:pt x="1" y="25539"/>
                  </a:cubicBezTo>
                  <a:lnTo>
                    <a:pt x="2977" y="28528"/>
                  </a:lnTo>
                  <a:cubicBezTo>
                    <a:pt x="5466" y="26039"/>
                    <a:pt x="7621" y="23230"/>
                    <a:pt x="9395" y="20170"/>
                  </a:cubicBezTo>
                  <a:cubicBezTo>
                    <a:pt x="11145" y="17157"/>
                    <a:pt x="12514" y="13883"/>
                    <a:pt x="13431" y="10442"/>
                  </a:cubicBezTo>
                  <a:cubicBezTo>
                    <a:pt x="14324" y="7109"/>
                    <a:pt x="14800" y="3608"/>
                    <a:pt x="14800" y="0"/>
                  </a:cubicBezTo>
                  <a:lnTo>
                    <a:pt x="10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3383588" y="3007438"/>
              <a:ext cx="214050" cy="214050"/>
            </a:xfrm>
            <a:custGeom>
              <a:avLst/>
              <a:gdLst/>
              <a:ahLst/>
              <a:cxnLst/>
              <a:rect l="l" t="t" r="r" b="b"/>
              <a:pathLst>
                <a:path w="8562" h="8562" extrusionOk="0">
                  <a:moveTo>
                    <a:pt x="4287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44"/>
                    <a:pt x="1918" y="8561"/>
                    <a:pt x="4287" y="8561"/>
                  </a:cubicBezTo>
                  <a:cubicBezTo>
                    <a:pt x="6644" y="8561"/>
                    <a:pt x="8561" y="6644"/>
                    <a:pt x="8561" y="4275"/>
                  </a:cubicBezTo>
                  <a:cubicBezTo>
                    <a:pt x="8561" y="1918"/>
                    <a:pt x="6644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3433888" y="3057738"/>
              <a:ext cx="113450" cy="11345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4537" y="2263"/>
                  </a:moveTo>
                  <a:cubicBezTo>
                    <a:pt x="4537" y="3525"/>
                    <a:pt x="3525" y="4537"/>
                    <a:pt x="2275" y="4537"/>
                  </a:cubicBezTo>
                  <a:cubicBezTo>
                    <a:pt x="1013" y="4537"/>
                    <a:pt x="1" y="3525"/>
                    <a:pt x="1" y="2263"/>
                  </a:cubicBezTo>
                  <a:cubicBezTo>
                    <a:pt x="1" y="1013"/>
                    <a:pt x="1013" y="1"/>
                    <a:pt x="2275" y="1"/>
                  </a:cubicBezTo>
                  <a:cubicBezTo>
                    <a:pt x="3525" y="1"/>
                    <a:pt x="4537" y="1013"/>
                    <a:pt x="4537" y="22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9" name="Google Shape;1379;p44"/>
            <p:cNvGrpSpPr/>
            <p:nvPr/>
          </p:nvGrpSpPr>
          <p:grpSpPr>
            <a:xfrm>
              <a:off x="4159888" y="2819625"/>
              <a:ext cx="3017048" cy="735250"/>
              <a:chOff x="4159888" y="2810988"/>
              <a:chExt cx="3017048" cy="735250"/>
            </a:xfrm>
          </p:grpSpPr>
          <p:sp>
            <p:nvSpPr>
              <p:cNvPr id="1380" name="Google Shape;1380;p44"/>
              <p:cNvSpPr/>
              <p:nvPr/>
            </p:nvSpPr>
            <p:spPr>
              <a:xfrm>
                <a:off x="4417938" y="2810988"/>
                <a:ext cx="735250" cy="735250"/>
              </a:xfrm>
              <a:custGeom>
                <a:avLst/>
                <a:gdLst/>
                <a:ahLst/>
                <a:cxnLst/>
                <a:rect l="l" t="t" r="r" b="b"/>
                <a:pathLst>
                  <a:path w="29410" h="29410" extrusionOk="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4453063" y="2845963"/>
                <a:ext cx="665000" cy="665300"/>
              </a:xfrm>
              <a:custGeom>
                <a:avLst/>
                <a:gdLst/>
                <a:ahLst/>
                <a:cxnLst/>
                <a:rect l="l" t="t" r="r" b="b"/>
                <a:pathLst>
                  <a:path w="26600" h="26612" extrusionOk="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8"/>
                      <a:pt x="5966" y="1"/>
                      <a:pt x="13300" y="1"/>
                    </a:cubicBezTo>
                    <a:cubicBezTo>
                      <a:pt x="20634" y="1"/>
                      <a:pt x="26599" y="5978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8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8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4159888" y="2885713"/>
                <a:ext cx="927525" cy="585800"/>
              </a:xfrm>
              <a:custGeom>
                <a:avLst/>
                <a:gdLst/>
                <a:ahLst/>
                <a:cxnLst/>
                <a:rect l="l" t="t" r="r" b="b"/>
                <a:pathLst>
                  <a:path w="37101" h="23432" extrusionOk="0">
                    <a:moveTo>
                      <a:pt x="25539" y="250"/>
                    </a:moveTo>
                    <a:cubicBezTo>
                      <a:pt x="19872" y="0"/>
                      <a:pt x="15050" y="3834"/>
                      <a:pt x="13764" y="9061"/>
                    </a:cubicBezTo>
                    <a:cubicBezTo>
                      <a:pt x="13597" y="9739"/>
                      <a:pt x="12978" y="10204"/>
                      <a:pt x="12288" y="10204"/>
                    </a:cubicBezTo>
                    <a:lnTo>
                      <a:pt x="6263" y="10204"/>
                    </a:lnTo>
                    <a:cubicBezTo>
                      <a:pt x="5811" y="10204"/>
                      <a:pt x="5453" y="9846"/>
                      <a:pt x="5453" y="9406"/>
                    </a:cubicBezTo>
                    <a:lnTo>
                      <a:pt x="5453" y="6870"/>
                    </a:lnTo>
                    <a:cubicBezTo>
                      <a:pt x="5453" y="6560"/>
                      <a:pt x="5084" y="6406"/>
                      <a:pt x="4858" y="6620"/>
                    </a:cubicBezTo>
                    <a:lnTo>
                      <a:pt x="441" y="11049"/>
                    </a:lnTo>
                    <a:cubicBezTo>
                      <a:pt x="0" y="11478"/>
                      <a:pt x="0" y="12180"/>
                      <a:pt x="441" y="12621"/>
                    </a:cubicBezTo>
                    <a:lnTo>
                      <a:pt x="4858" y="17050"/>
                    </a:lnTo>
                    <a:cubicBezTo>
                      <a:pt x="5084" y="17264"/>
                      <a:pt x="5453" y="17109"/>
                      <a:pt x="5453" y="16800"/>
                    </a:cubicBezTo>
                    <a:lnTo>
                      <a:pt x="5453" y="14264"/>
                    </a:lnTo>
                    <a:cubicBezTo>
                      <a:pt x="5453" y="13823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4"/>
                      <a:pt x="13776" y="14633"/>
                    </a:cubicBezTo>
                    <a:cubicBezTo>
                      <a:pt x="15026" y="19693"/>
                      <a:pt x="19586" y="23431"/>
                      <a:pt x="25027" y="23431"/>
                    </a:cubicBezTo>
                    <a:cubicBezTo>
                      <a:pt x="31730" y="23431"/>
                      <a:pt x="37100" y="17752"/>
                      <a:pt x="36588" y="10942"/>
                    </a:cubicBezTo>
                    <a:cubicBezTo>
                      <a:pt x="36160" y="5132"/>
                      <a:pt x="31373" y="500"/>
                      <a:pt x="25539" y="2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5000163" y="2904013"/>
                <a:ext cx="1679400" cy="549200"/>
              </a:xfrm>
              <a:custGeom>
                <a:avLst/>
                <a:gdLst/>
                <a:ahLst/>
                <a:cxnLst/>
                <a:rect l="l" t="t" r="r" b="b"/>
                <a:pathLst>
                  <a:path w="67176" h="21968" extrusionOk="0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9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4" name="Google Shape;1384;p44"/>
              <p:cNvSpPr txBox="1"/>
              <p:nvPr/>
            </p:nvSpPr>
            <p:spPr>
              <a:xfrm>
                <a:off x="4526363" y="2993663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grpSp>
            <p:nvGrpSpPr>
              <p:cNvPr id="1385" name="Google Shape;1385;p44"/>
              <p:cNvGrpSpPr/>
              <p:nvPr/>
            </p:nvGrpSpPr>
            <p:grpSpPr>
              <a:xfrm>
                <a:off x="6944109" y="3062823"/>
                <a:ext cx="232827" cy="231579"/>
                <a:chOff x="-3031325" y="3597450"/>
                <a:chExt cx="293825" cy="292250"/>
              </a:xfrm>
            </p:grpSpPr>
            <p:sp>
              <p:nvSpPr>
                <p:cNvPr id="1386" name="Google Shape;1386;p44"/>
                <p:cNvSpPr/>
                <p:nvPr/>
              </p:nvSpPr>
              <p:spPr>
                <a:xfrm>
                  <a:off x="-3029750" y="3597450"/>
                  <a:ext cx="29225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11" extrusionOk="0">
                      <a:moveTo>
                        <a:pt x="1702" y="1387"/>
                      </a:moveTo>
                      <a:cubicBezTo>
                        <a:pt x="1891" y="1387"/>
                        <a:pt x="2049" y="1545"/>
                        <a:pt x="2049" y="1734"/>
                      </a:cubicBezTo>
                      <a:cubicBezTo>
                        <a:pt x="2049" y="1923"/>
                        <a:pt x="1891" y="2080"/>
                        <a:pt x="1702" y="2080"/>
                      </a:cubicBezTo>
                      <a:cubicBezTo>
                        <a:pt x="1513" y="2080"/>
                        <a:pt x="1356" y="1923"/>
                        <a:pt x="1356" y="1734"/>
                      </a:cubicBezTo>
                      <a:cubicBezTo>
                        <a:pt x="1356" y="1545"/>
                        <a:pt x="1513" y="1387"/>
                        <a:pt x="1702" y="1387"/>
                      </a:cubicBezTo>
                      <a:close/>
                      <a:moveTo>
                        <a:pt x="3120" y="1387"/>
                      </a:moveTo>
                      <a:cubicBezTo>
                        <a:pt x="3309" y="1387"/>
                        <a:pt x="3466" y="1545"/>
                        <a:pt x="3466" y="1734"/>
                      </a:cubicBezTo>
                      <a:cubicBezTo>
                        <a:pt x="3466" y="1923"/>
                        <a:pt x="3309" y="2080"/>
                        <a:pt x="3120" y="2080"/>
                      </a:cubicBezTo>
                      <a:cubicBezTo>
                        <a:pt x="2931" y="2080"/>
                        <a:pt x="2773" y="1923"/>
                        <a:pt x="2773" y="1734"/>
                      </a:cubicBezTo>
                      <a:cubicBezTo>
                        <a:pt x="2773" y="1545"/>
                        <a:pt x="2931" y="1387"/>
                        <a:pt x="3120" y="1387"/>
                      </a:cubicBezTo>
                      <a:close/>
                      <a:moveTo>
                        <a:pt x="9985" y="1417"/>
                      </a:moveTo>
                      <a:cubicBezTo>
                        <a:pt x="10400" y="1417"/>
                        <a:pt x="10449" y="2080"/>
                        <a:pt x="9956" y="2080"/>
                      </a:cubicBezTo>
                      <a:lnTo>
                        <a:pt x="5861" y="2080"/>
                      </a:lnTo>
                      <a:cubicBezTo>
                        <a:pt x="5451" y="2080"/>
                        <a:pt x="5388" y="1418"/>
                        <a:pt x="5861" y="1418"/>
                      </a:cubicBezTo>
                      <a:lnTo>
                        <a:pt x="9956" y="1418"/>
                      </a:lnTo>
                      <a:cubicBezTo>
                        <a:pt x="9966" y="1418"/>
                        <a:pt x="9976" y="1417"/>
                        <a:pt x="9985" y="141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10"/>
                      </a:lnTo>
                      <a:lnTo>
                        <a:pt x="11689" y="2710"/>
                      </a:lnTo>
                      <a:lnTo>
                        <a:pt x="11689" y="1040"/>
                      </a:lnTo>
                      <a:cubicBezTo>
                        <a:pt x="11658" y="473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44"/>
                <p:cNvSpPr/>
                <p:nvPr/>
              </p:nvSpPr>
              <p:spPr>
                <a:xfrm>
                  <a:off x="-3031325" y="3687250"/>
                  <a:ext cx="292250" cy="15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6144" extrusionOk="0">
                      <a:moveTo>
                        <a:pt x="1" y="0"/>
                      </a:moveTo>
                      <a:lnTo>
                        <a:pt x="1" y="5104"/>
                      </a:lnTo>
                      <a:lnTo>
                        <a:pt x="64" y="5104"/>
                      </a:lnTo>
                      <a:cubicBezTo>
                        <a:pt x="64" y="5671"/>
                        <a:pt x="536" y="6144"/>
                        <a:pt x="1104" y="6144"/>
                      </a:cubicBezTo>
                      <a:lnTo>
                        <a:pt x="4475" y="6144"/>
                      </a:lnTo>
                      <a:cubicBezTo>
                        <a:pt x="4317" y="5671"/>
                        <a:pt x="4223" y="5199"/>
                        <a:pt x="4223" y="4695"/>
                      </a:cubicBezTo>
                      <a:lnTo>
                        <a:pt x="4223" y="2395"/>
                      </a:lnTo>
                      <a:cubicBezTo>
                        <a:pt x="4223" y="1790"/>
                        <a:pt x="4686" y="1366"/>
                        <a:pt x="5227" y="1366"/>
                      </a:cubicBezTo>
                      <a:cubicBezTo>
                        <a:pt x="5362" y="1366"/>
                        <a:pt x="5502" y="1393"/>
                        <a:pt x="5640" y="1450"/>
                      </a:cubicBezTo>
                      <a:cubicBezTo>
                        <a:pt x="5735" y="1481"/>
                        <a:pt x="5861" y="1544"/>
                        <a:pt x="5987" y="1544"/>
                      </a:cubicBezTo>
                      <a:cubicBezTo>
                        <a:pt x="6144" y="1544"/>
                        <a:pt x="6365" y="1450"/>
                        <a:pt x="6900" y="977"/>
                      </a:cubicBezTo>
                      <a:cubicBezTo>
                        <a:pt x="7090" y="788"/>
                        <a:pt x="7349" y="693"/>
                        <a:pt x="7613" y="693"/>
                      </a:cubicBezTo>
                      <a:cubicBezTo>
                        <a:pt x="7877" y="693"/>
                        <a:pt x="8145" y="788"/>
                        <a:pt x="8350" y="977"/>
                      </a:cubicBezTo>
                      <a:cubicBezTo>
                        <a:pt x="8822" y="1450"/>
                        <a:pt x="9106" y="1544"/>
                        <a:pt x="9263" y="1544"/>
                      </a:cubicBezTo>
                      <a:cubicBezTo>
                        <a:pt x="9358" y="1544"/>
                        <a:pt x="9484" y="1481"/>
                        <a:pt x="9610" y="1450"/>
                      </a:cubicBezTo>
                      <a:cubicBezTo>
                        <a:pt x="9742" y="1393"/>
                        <a:pt x="9878" y="1366"/>
                        <a:pt x="10011" y="1366"/>
                      </a:cubicBezTo>
                      <a:cubicBezTo>
                        <a:pt x="10544" y="1366"/>
                        <a:pt x="11028" y="1790"/>
                        <a:pt x="11028" y="2395"/>
                      </a:cubicBezTo>
                      <a:lnTo>
                        <a:pt x="11028" y="4695"/>
                      </a:lnTo>
                      <a:cubicBezTo>
                        <a:pt x="11028" y="5199"/>
                        <a:pt x="10933" y="5671"/>
                        <a:pt x="10744" y="6144"/>
                      </a:cubicBezTo>
                      <a:cubicBezTo>
                        <a:pt x="11248" y="6112"/>
                        <a:pt x="11689" y="5671"/>
                        <a:pt x="11689" y="5104"/>
                      </a:cubicBezTo>
                      <a:lnTo>
                        <a:pt x="116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44"/>
                <p:cNvSpPr/>
                <p:nvPr/>
              </p:nvSpPr>
              <p:spPr>
                <a:xfrm>
                  <a:off x="-2908450" y="3724275"/>
                  <a:ext cx="59900" cy="16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6" h="6585" extrusionOk="0">
                      <a:moveTo>
                        <a:pt x="2395" y="0"/>
                      </a:moveTo>
                      <a:cubicBezTo>
                        <a:pt x="1904" y="491"/>
                        <a:pt x="1500" y="721"/>
                        <a:pt x="1085" y="721"/>
                      </a:cubicBezTo>
                      <a:cubicBezTo>
                        <a:pt x="887" y="721"/>
                        <a:pt x="687" y="669"/>
                        <a:pt x="473" y="567"/>
                      </a:cubicBezTo>
                      <a:cubicBezTo>
                        <a:pt x="423" y="548"/>
                        <a:pt x="374" y="539"/>
                        <a:pt x="327" y="539"/>
                      </a:cubicBezTo>
                      <a:cubicBezTo>
                        <a:pt x="142" y="539"/>
                        <a:pt x="1" y="681"/>
                        <a:pt x="1" y="882"/>
                      </a:cubicBezTo>
                      <a:lnTo>
                        <a:pt x="1" y="3214"/>
                      </a:lnTo>
                      <a:cubicBezTo>
                        <a:pt x="1" y="3718"/>
                        <a:pt x="127" y="4222"/>
                        <a:pt x="316" y="4663"/>
                      </a:cubicBezTo>
                      <a:cubicBezTo>
                        <a:pt x="725" y="5513"/>
                        <a:pt x="1387" y="6238"/>
                        <a:pt x="2395" y="6585"/>
                      </a:cubicBezTo>
                      <a:lnTo>
                        <a:pt x="239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4"/>
                <p:cNvSpPr/>
                <p:nvPr/>
              </p:nvSpPr>
              <p:spPr>
                <a:xfrm>
                  <a:off x="-2831250" y="3725850"/>
                  <a:ext cx="59875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" h="6554" extrusionOk="0">
                      <a:moveTo>
                        <a:pt x="0" y="0"/>
                      </a:moveTo>
                      <a:lnTo>
                        <a:pt x="0" y="6553"/>
                      </a:lnTo>
                      <a:cubicBezTo>
                        <a:pt x="1008" y="6175"/>
                        <a:pt x="1670" y="5450"/>
                        <a:pt x="2079" y="4631"/>
                      </a:cubicBezTo>
                      <a:cubicBezTo>
                        <a:pt x="2269" y="4159"/>
                        <a:pt x="2395" y="3686"/>
                        <a:pt x="2395" y="3182"/>
                      </a:cubicBezTo>
                      <a:lnTo>
                        <a:pt x="2395" y="851"/>
                      </a:lnTo>
                      <a:cubicBezTo>
                        <a:pt x="2395" y="623"/>
                        <a:pt x="2212" y="477"/>
                        <a:pt x="2042" y="477"/>
                      </a:cubicBezTo>
                      <a:cubicBezTo>
                        <a:pt x="2000" y="477"/>
                        <a:pt x="1959" y="485"/>
                        <a:pt x="1922" y="504"/>
                      </a:cubicBezTo>
                      <a:cubicBezTo>
                        <a:pt x="1704" y="598"/>
                        <a:pt x="1496" y="647"/>
                        <a:pt x="1291" y="647"/>
                      </a:cubicBezTo>
                      <a:cubicBezTo>
                        <a:pt x="873" y="647"/>
                        <a:pt x="465" y="4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90" name="Google Shape;1390;p44"/>
          <p:cNvGrpSpPr/>
          <p:nvPr/>
        </p:nvGrpSpPr>
        <p:grpSpPr>
          <a:xfrm>
            <a:off x="2596588" y="3399163"/>
            <a:ext cx="4580031" cy="974213"/>
            <a:chOff x="2596588" y="3399163"/>
            <a:chExt cx="4580031" cy="974213"/>
          </a:xfrm>
        </p:grpSpPr>
        <p:sp>
          <p:nvSpPr>
            <p:cNvPr id="1391" name="Google Shape;1391;p44"/>
            <p:cNvSpPr/>
            <p:nvPr/>
          </p:nvSpPr>
          <p:spPr>
            <a:xfrm>
              <a:off x="2966288" y="3650388"/>
              <a:ext cx="1067125" cy="364650"/>
            </a:xfrm>
            <a:custGeom>
              <a:avLst/>
              <a:gdLst/>
              <a:ahLst/>
              <a:cxnLst/>
              <a:rect l="l" t="t" r="r" b="b"/>
              <a:pathLst>
                <a:path w="42685" h="14586" extrusionOk="0">
                  <a:moveTo>
                    <a:pt x="536" y="0"/>
                  </a:moveTo>
                  <a:lnTo>
                    <a:pt x="0" y="524"/>
                  </a:lnTo>
                  <a:lnTo>
                    <a:pt x="14014" y="14585"/>
                  </a:lnTo>
                  <a:lnTo>
                    <a:pt x="42684" y="14585"/>
                  </a:lnTo>
                  <a:lnTo>
                    <a:pt x="42684" y="13835"/>
                  </a:lnTo>
                  <a:lnTo>
                    <a:pt x="14323" y="1383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596588" y="3399163"/>
              <a:ext cx="712925" cy="370000"/>
            </a:xfrm>
            <a:custGeom>
              <a:avLst/>
              <a:gdLst/>
              <a:ahLst/>
              <a:cxnLst/>
              <a:rect l="l" t="t" r="r" b="b"/>
              <a:pathLst>
                <a:path w="28517" h="14800" extrusionOk="0">
                  <a:moveTo>
                    <a:pt x="25540" y="0"/>
                  </a:moveTo>
                  <a:cubicBezTo>
                    <a:pt x="23313" y="2227"/>
                    <a:pt x="20801" y="4156"/>
                    <a:pt x="18062" y="5751"/>
                  </a:cubicBezTo>
                  <a:cubicBezTo>
                    <a:pt x="15360" y="7311"/>
                    <a:pt x="12431" y="8525"/>
                    <a:pt x="9347" y="9359"/>
                  </a:cubicBezTo>
                  <a:cubicBezTo>
                    <a:pt x="6359" y="10156"/>
                    <a:pt x="3227" y="10585"/>
                    <a:pt x="1" y="10585"/>
                  </a:cubicBezTo>
                  <a:lnTo>
                    <a:pt x="1" y="14800"/>
                  </a:lnTo>
                  <a:cubicBezTo>
                    <a:pt x="3608" y="14800"/>
                    <a:pt x="7109" y="14324"/>
                    <a:pt x="10442" y="13431"/>
                  </a:cubicBezTo>
                  <a:cubicBezTo>
                    <a:pt x="13883" y="12514"/>
                    <a:pt x="17146" y="11145"/>
                    <a:pt x="20170" y="9394"/>
                  </a:cubicBezTo>
                  <a:cubicBezTo>
                    <a:pt x="23230" y="7632"/>
                    <a:pt x="26040" y="5465"/>
                    <a:pt x="28516" y="2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869538" y="3536388"/>
              <a:ext cx="213750" cy="214025"/>
            </a:xfrm>
            <a:custGeom>
              <a:avLst/>
              <a:gdLst/>
              <a:ahLst/>
              <a:cxnLst/>
              <a:rect l="l" t="t" r="r" b="b"/>
              <a:pathLst>
                <a:path w="8550" h="8561" extrusionOk="0">
                  <a:moveTo>
                    <a:pt x="4275" y="0"/>
                  </a:moveTo>
                  <a:cubicBezTo>
                    <a:pt x="1906" y="0"/>
                    <a:pt x="1" y="1917"/>
                    <a:pt x="1" y="4286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86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919538" y="3586688"/>
              <a:ext cx="113750" cy="113425"/>
            </a:xfrm>
            <a:custGeom>
              <a:avLst/>
              <a:gdLst/>
              <a:ahLst/>
              <a:cxnLst/>
              <a:rect l="l" t="t" r="r" b="b"/>
              <a:pathLst>
                <a:path w="4550" h="4537" extrusionOk="0">
                  <a:moveTo>
                    <a:pt x="4549" y="2274"/>
                  </a:moveTo>
                  <a:cubicBezTo>
                    <a:pt x="4549" y="3525"/>
                    <a:pt x="3525" y="4537"/>
                    <a:pt x="2275" y="4537"/>
                  </a:cubicBezTo>
                  <a:cubicBezTo>
                    <a:pt x="1025" y="4537"/>
                    <a:pt x="1" y="3525"/>
                    <a:pt x="1" y="2274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5" name="Google Shape;1395;p44"/>
            <p:cNvGrpSpPr/>
            <p:nvPr/>
          </p:nvGrpSpPr>
          <p:grpSpPr>
            <a:xfrm>
              <a:off x="4159888" y="3638150"/>
              <a:ext cx="3016731" cy="735225"/>
              <a:chOff x="4159888" y="3608113"/>
              <a:chExt cx="3016731" cy="735225"/>
            </a:xfrm>
          </p:grpSpPr>
          <p:sp>
            <p:nvSpPr>
              <p:cNvPr id="1396" name="Google Shape;1396;p44"/>
              <p:cNvSpPr/>
              <p:nvPr/>
            </p:nvSpPr>
            <p:spPr>
              <a:xfrm>
                <a:off x="4417938" y="3608113"/>
                <a:ext cx="735250" cy="735225"/>
              </a:xfrm>
              <a:custGeom>
                <a:avLst/>
                <a:gdLst/>
                <a:ahLst/>
                <a:cxnLst/>
                <a:rect l="l" t="t" r="r" b="b"/>
                <a:pathLst>
                  <a:path w="29410" h="29409" extrusionOk="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4"/>
              <p:cNvSpPr/>
              <p:nvPr/>
            </p:nvSpPr>
            <p:spPr>
              <a:xfrm>
                <a:off x="4453063" y="3643088"/>
                <a:ext cx="665000" cy="665275"/>
              </a:xfrm>
              <a:custGeom>
                <a:avLst/>
                <a:gdLst/>
                <a:ahLst/>
                <a:cxnLst/>
                <a:rect l="l" t="t" r="r" b="b"/>
                <a:pathLst>
                  <a:path w="26600" h="26611" extrusionOk="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7"/>
                      <a:pt x="5966" y="1"/>
                      <a:pt x="13300" y="1"/>
                    </a:cubicBezTo>
                    <a:cubicBezTo>
                      <a:pt x="20634" y="1"/>
                      <a:pt x="26599" y="5977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4159888" y="3682813"/>
                <a:ext cx="92752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7101" h="23433" extrusionOk="0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406"/>
                      <a:pt x="4858" y="6621"/>
                    </a:cubicBezTo>
                    <a:lnTo>
                      <a:pt x="441" y="11050"/>
                    </a:lnTo>
                    <a:cubicBezTo>
                      <a:pt x="0" y="11479"/>
                      <a:pt x="0" y="12181"/>
                      <a:pt x="441" y="12622"/>
                    </a:cubicBezTo>
                    <a:lnTo>
                      <a:pt x="4858" y="17051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55"/>
                      <a:pt x="13776" y="14634"/>
                    </a:cubicBezTo>
                    <a:cubicBezTo>
                      <a:pt x="15026" y="19694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>
                <a:off x="5000163" y="3701125"/>
                <a:ext cx="1679400" cy="549200"/>
              </a:xfrm>
              <a:custGeom>
                <a:avLst/>
                <a:gdLst/>
                <a:ahLst/>
                <a:cxnLst/>
                <a:rect l="l" t="t" r="r" b="b"/>
                <a:pathLst>
                  <a:path w="67176" h="21968" extrusionOk="0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8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 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0" name="Google Shape;1400;p44"/>
              <p:cNvSpPr txBox="1"/>
              <p:nvPr/>
            </p:nvSpPr>
            <p:spPr>
              <a:xfrm>
                <a:off x="4526363" y="379077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grpSp>
            <p:nvGrpSpPr>
              <p:cNvPr id="1401" name="Google Shape;1401;p44"/>
              <p:cNvGrpSpPr/>
              <p:nvPr/>
            </p:nvGrpSpPr>
            <p:grpSpPr>
              <a:xfrm>
                <a:off x="6944426" y="3873674"/>
                <a:ext cx="232193" cy="204102"/>
                <a:chOff x="-3030525" y="3973150"/>
                <a:chExt cx="293025" cy="257575"/>
              </a:xfrm>
            </p:grpSpPr>
            <p:sp>
              <p:nvSpPr>
                <p:cNvPr id="1402" name="Google Shape;1402;p44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42" extrusionOk="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44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6869" extrusionOk="0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04" name="Google Shape;1404;p44"/>
          <p:cNvGrpSpPr/>
          <p:nvPr/>
        </p:nvGrpSpPr>
        <p:grpSpPr>
          <a:xfrm>
            <a:off x="3235063" y="1992438"/>
            <a:ext cx="3941249" cy="768275"/>
            <a:chOff x="3235063" y="1992438"/>
            <a:chExt cx="3941249" cy="768275"/>
          </a:xfrm>
        </p:grpSpPr>
        <p:sp>
          <p:nvSpPr>
            <p:cNvPr id="1405" name="Google Shape;1405;p44"/>
            <p:cNvSpPr/>
            <p:nvPr/>
          </p:nvSpPr>
          <p:spPr>
            <a:xfrm>
              <a:off x="3497888" y="2349913"/>
              <a:ext cx="531050" cy="97975"/>
            </a:xfrm>
            <a:custGeom>
              <a:avLst/>
              <a:gdLst/>
              <a:ahLst/>
              <a:cxnLst/>
              <a:rect l="l" t="t" r="r" b="b"/>
              <a:pathLst>
                <a:path w="21242" h="3919" extrusionOk="0">
                  <a:moveTo>
                    <a:pt x="9061" y="1"/>
                  </a:moveTo>
                  <a:lnTo>
                    <a:pt x="1" y="3216"/>
                  </a:lnTo>
                  <a:lnTo>
                    <a:pt x="239" y="3918"/>
                  </a:lnTo>
                  <a:lnTo>
                    <a:pt x="9192" y="751"/>
                  </a:lnTo>
                  <a:lnTo>
                    <a:pt x="21242" y="751"/>
                  </a:lnTo>
                  <a:lnTo>
                    <a:pt x="21242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235063" y="2047513"/>
              <a:ext cx="370000" cy="713200"/>
            </a:xfrm>
            <a:custGeom>
              <a:avLst/>
              <a:gdLst/>
              <a:ahLst/>
              <a:cxnLst/>
              <a:rect l="l" t="t" r="r" b="b"/>
              <a:pathLst>
                <a:path w="14800" h="28528" extrusionOk="0">
                  <a:moveTo>
                    <a:pt x="13431" y="18086"/>
                  </a:moveTo>
                  <a:cubicBezTo>
                    <a:pt x="12514" y="14633"/>
                    <a:pt x="11145" y="11371"/>
                    <a:pt x="9395" y="8346"/>
                  </a:cubicBezTo>
                  <a:cubicBezTo>
                    <a:pt x="7621" y="5287"/>
                    <a:pt x="5466" y="2489"/>
                    <a:pt x="2977" y="0"/>
                  </a:cubicBezTo>
                  <a:lnTo>
                    <a:pt x="1" y="2977"/>
                  </a:lnTo>
                  <a:cubicBezTo>
                    <a:pt x="2227" y="5203"/>
                    <a:pt x="4156" y="7715"/>
                    <a:pt x="5739" y="10466"/>
                  </a:cubicBezTo>
                  <a:cubicBezTo>
                    <a:pt x="7311" y="13168"/>
                    <a:pt x="8525" y="16085"/>
                    <a:pt x="9359" y="19169"/>
                  </a:cubicBezTo>
                  <a:cubicBezTo>
                    <a:pt x="10157" y="22158"/>
                    <a:pt x="10573" y="25289"/>
                    <a:pt x="10573" y="28527"/>
                  </a:cubicBezTo>
                  <a:lnTo>
                    <a:pt x="14800" y="28527"/>
                  </a:lnTo>
                  <a:cubicBezTo>
                    <a:pt x="14800" y="24908"/>
                    <a:pt x="14324" y="21408"/>
                    <a:pt x="13431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392813" y="2318063"/>
              <a:ext cx="213750" cy="213750"/>
            </a:xfrm>
            <a:custGeom>
              <a:avLst/>
              <a:gdLst/>
              <a:ahLst/>
              <a:cxnLst/>
              <a:rect l="l" t="t" r="r" b="b"/>
              <a:pathLst>
                <a:path w="8550" h="8550" extrusionOk="0">
                  <a:moveTo>
                    <a:pt x="4275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33"/>
                    <a:pt x="1918" y="8550"/>
                    <a:pt x="4275" y="8550"/>
                  </a:cubicBezTo>
                  <a:cubicBezTo>
                    <a:pt x="6645" y="8550"/>
                    <a:pt x="8550" y="6633"/>
                    <a:pt x="8550" y="4275"/>
                  </a:cubicBezTo>
                  <a:cubicBezTo>
                    <a:pt x="8550" y="1918"/>
                    <a:pt x="664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442838" y="2368088"/>
              <a:ext cx="113725" cy="113725"/>
            </a:xfrm>
            <a:custGeom>
              <a:avLst/>
              <a:gdLst/>
              <a:ahLst/>
              <a:cxnLst/>
              <a:rect l="l" t="t" r="r" b="b"/>
              <a:pathLst>
                <a:path w="4549" h="4549" extrusionOk="0">
                  <a:moveTo>
                    <a:pt x="4548" y="2274"/>
                  </a:moveTo>
                  <a:cubicBezTo>
                    <a:pt x="4548" y="3524"/>
                    <a:pt x="3524" y="4548"/>
                    <a:pt x="2274" y="4548"/>
                  </a:cubicBezTo>
                  <a:cubicBezTo>
                    <a:pt x="1024" y="4548"/>
                    <a:pt x="0" y="3524"/>
                    <a:pt x="0" y="2274"/>
                  </a:cubicBezTo>
                  <a:cubicBezTo>
                    <a:pt x="0" y="1024"/>
                    <a:pt x="1024" y="0"/>
                    <a:pt x="2274" y="0"/>
                  </a:cubicBezTo>
                  <a:cubicBezTo>
                    <a:pt x="3524" y="0"/>
                    <a:pt x="4548" y="1024"/>
                    <a:pt x="4548" y="2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9" name="Google Shape;1409;p44"/>
            <p:cNvGrpSpPr/>
            <p:nvPr/>
          </p:nvGrpSpPr>
          <p:grpSpPr>
            <a:xfrm>
              <a:off x="4159888" y="1992438"/>
              <a:ext cx="3016424" cy="735225"/>
              <a:chOff x="4159888" y="2005238"/>
              <a:chExt cx="3016424" cy="735225"/>
            </a:xfrm>
          </p:grpSpPr>
          <p:sp>
            <p:nvSpPr>
              <p:cNvPr id="1410" name="Google Shape;1410;p44"/>
              <p:cNvSpPr/>
              <p:nvPr/>
            </p:nvSpPr>
            <p:spPr>
              <a:xfrm>
                <a:off x="4417938" y="2005238"/>
                <a:ext cx="735250" cy="735225"/>
              </a:xfrm>
              <a:custGeom>
                <a:avLst/>
                <a:gdLst/>
                <a:ahLst/>
                <a:cxnLst/>
                <a:rect l="l" t="t" r="r" b="b"/>
                <a:pathLst>
                  <a:path w="29410" h="29409" extrusionOk="0">
                    <a:moveTo>
                      <a:pt x="14705" y="0"/>
                    </a:moveTo>
                    <a:cubicBezTo>
                      <a:pt x="6585" y="0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4453063" y="2040213"/>
                <a:ext cx="665000" cy="665275"/>
              </a:xfrm>
              <a:custGeom>
                <a:avLst/>
                <a:gdLst/>
                <a:ahLst/>
                <a:cxnLst/>
                <a:rect l="l" t="t" r="r" b="b"/>
                <a:pathLst>
                  <a:path w="26600" h="26611" extrusionOk="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66"/>
                      <a:pt x="5966" y="1"/>
                      <a:pt x="13300" y="1"/>
                    </a:cubicBezTo>
                    <a:cubicBezTo>
                      <a:pt x="20634" y="1"/>
                      <a:pt x="26599" y="5966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4159888" y="2079938"/>
                <a:ext cx="92752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7101" h="23433" extrusionOk="0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395"/>
                      <a:pt x="4858" y="6621"/>
                    </a:cubicBezTo>
                    <a:lnTo>
                      <a:pt x="441" y="11038"/>
                    </a:lnTo>
                    <a:cubicBezTo>
                      <a:pt x="0" y="11478"/>
                      <a:pt x="0" y="12181"/>
                      <a:pt x="441" y="12621"/>
                    </a:cubicBezTo>
                    <a:lnTo>
                      <a:pt x="4858" y="17039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43"/>
                      <a:pt x="13776" y="14634"/>
                    </a:cubicBezTo>
                    <a:cubicBezTo>
                      <a:pt x="15026" y="19682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5000163" y="2098250"/>
                <a:ext cx="1679400" cy="549200"/>
              </a:xfrm>
              <a:custGeom>
                <a:avLst/>
                <a:gdLst/>
                <a:ahLst/>
                <a:cxnLst/>
                <a:rect l="l" t="t" r="r" b="b"/>
                <a:pathLst>
                  <a:path w="67176" h="21968" extrusionOk="0">
                    <a:moveTo>
                      <a:pt x="8799" y="0"/>
                    </a:moveTo>
                    <a:cubicBezTo>
                      <a:pt x="7942" y="0"/>
                      <a:pt x="7144" y="405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49"/>
                      <a:pt x="608" y="12407"/>
                    </a:cubicBezTo>
                    <a:lnTo>
                      <a:pt x="6644" y="20848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4" name="Google Shape;1414;p44"/>
              <p:cNvSpPr txBox="1"/>
              <p:nvPr/>
            </p:nvSpPr>
            <p:spPr>
              <a:xfrm>
                <a:off x="4526363" y="2187900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grpSp>
            <p:nvGrpSpPr>
              <p:cNvPr id="1415" name="Google Shape;1415;p44"/>
              <p:cNvGrpSpPr/>
              <p:nvPr/>
            </p:nvGrpSpPr>
            <p:grpSpPr>
              <a:xfrm>
                <a:off x="6944733" y="2241453"/>
                <a:ext cx="231579" cy="230945"/>
                <a:chOff x="-2671375" y="3577354"/>
                <a:chExt cx="292250" cy="291450"/>
              </a:xfrm>
            </p:grpSpPr>
            <p:sp>
              <p:nvSpPr>
                <p:cNvPr id="1416" name="Google Shape;1416;p44"/>
                <p:cNvSpPr/>
                <p:nvPr/>
              </p:nvSpPr>
              <p:spPr>
                <a:xfrm>
                  <a:off x="-2654050" y="3577354"/>
                  <a:ext cx="2607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2049" extrusionOk="0">
                      <a:moveTo>
                        <a:pt x="1513" y="1"/>
                      </a:moveTo>
                      <a:cubicBezTo>
                        <a:pt x="1072" y="1"/>
                        <a:pt x="725" y="253"/>
                        <a:pt x="568" y="631"/>
                      </a:cubicBezTo>
                      <a:lnTo>
                        <a:pt x="1" y="2049"/>
                      </a:lnTo>
                      <a:lnTo>
                        <a:pt x="10429" y="2049"/>
                      </a:lnTo>
                      <a:lnTo>
                        <a:pt x="9830" y="631"/>
                      </a:lnTo>
                      <a:cubicBezTo>
                        <a:pt x="9673" y="253"/>
                        <a:pt x="9263" y="1"/>
                        <a:pt x="88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4"/>
                <p:cNvSpPr/>
                <p:nvPr/>
              </p:nvSpPr>
              <p:spPr>
                <a:xfrm>
                  <a:off x="-2671375" y="3647454"/>
                  <a:ext cx="292250" cy="2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8854" extrusionOk="0">
                      <a:moveTo>
                        <a:pt x="1733" y="1324"/>
                      </a:moveTo>
                      <a:cubicBezTo>
                        <a:pt x="1922" y="1324"/>
                        <a:pt x="2080" y="1481"/>
                        <a:pt x="2080" y="1702"/>
                      </a:cubicBezTo>
                      <a:cubicBezTo>
                        <a:pt x="2080" y="1891"/>
                        <a:pt x="1922" y="2049"/>
                        <a:pt x="1733" y="2049"/>
                      </a:cubicBezTo>
                      <a:cubicBezTo>
                        <a:pt x="1544" y="2049"/>
                        <a:pt x="1387" y="1891"/>
                        <a:pt x="1387" y="1702"/>
                      </a:cubicBezTo>
                      <a:cubicBezTo>
                        <a:pt x="1387" y="1481"/>
                        <a:pt x="1544" y="1324"/>
                        <a:pt x="1733" y="1324"/>
                      </a:cubicBezTo>
                      <a:close/>
                      <a:moveTo>
                        <a:pt x="10019" y="1387"/>
                      </a:moveTo>
                      <a:cubicBezTo>
                        <a:pt x="10492" y="1387"/>
                        <a:pt x="10492" y="2049"/>
                        <a:pt x="10019" y="2049"/>
                      </a:cubicBezTo>
                      <a:lnTo>
                        <a:pt x="3781" y="2049"/>
                      </a:lnTo>
                      <a:cubicBezTo>
                        <a:pt x="3340" y="2049"/>
                        <a:pt x="3309" y="1387"/>
                        <a:pt x="3781" y="1387"/>
                      </a:cubicBezTo>
                      <a:close/>
                      <a:moveTo>
                        <a:pt x="1733" y="4096"/>
                      </a:moveTo>
                      <a:cubicBezTo>
                        <a:pt x="1922" y="4096"/>
                        <a:pt x="2080" y="4254"/>
                        <a:pt x="2080" y="4443"/>
                      </a:cubicBezTo>
                      <a:cubicBezTo>
                        <a:pt x="2080" y="4632"/>
                        <a:pt x="1922" y="4789"/>
                        <a:pt x="1733" y="4789"/>
                      </a:cubicBezTo>
                      <a:cubicBezTo>
                        <a:pt x="1544" y="4789"/>
                        <a:pt x="1387" y="4632"/>
                        <a:pt x="1387" y="4443"/>
                      </a:cubicBezTo>
                      <a:cubicBezTo>
                        <a:pt x="1387" y="4254"/>
                        <a:pt x="1544" y="4096"/>
                        <a:pt x="1733" y="4096"/>
                      </a:cubicBezTo>
                      <a:close/>
                      <a:moveTo>
                        <a:pt x="10050" y="4127"/>
                      </a:moveTo>
                      <a:cubicBezTo>
                        <a:pt x="10492" y="4127"/>
                        <a:pt x="10481" y="4789"/>
                        <a:pt x="10019" y="4789"/>
                      </a:cubicBezTo>
                      <a:lnTo>
                        <a:pt x="3781" y="4789"/>
                      </a:lnTo>
                      <a:cubicBezTo>
                        <a:pt x="3340" y="4789"/>
                        <a:pt x="3309" y="4128"/>
                        <a:pt x="3781" y="4128"/>
                      </a:cubicBezTo>
                      <a:lnTo>
                        <a:pt x="10019" y="4128"/>
                      </a:lnTo>
                      <a:cubicBezTo>
                        <a:pt x="10030" y="4127"/>
                        <a:pt x="10040" y="4127"/>
                        <a:pt x="10050" y="4127"/>
                      </a:cubicBezTo>
                      <a:close/>
                      <a:moveTo>
                        <a:pt x="1733" y="6806"/>
                      </a:moveTo>
                      <a:cubicBezTo>
                        <a:pt x="1922" y="6806"/>
                        <a:pt x="2080" y="6963"/>
                        <a:pt x="2080" y="7152"/>
                      </a:cubicBezTo>
                      <a:cubicBezTo>
                        <a:pt x="2080" y="7373"/>
                        <a:pt x="1922" y="7499"/>
                        <a:pt x="1733" y="7499"/>
                      </a:cubicBezTo>
                      <a:cubicBezTo>
                        <a:pt x="1544" y="7499"/>
                        <a:pt x="1387" y="7373"/>
                        <a:pt x="1387" y="7152"/>
                      </a:cubicBezTo>
                      <a:cubicBezTo>
                        <a:pt x="1387" y="6963"/>
                        <a:pt x="1544" y="6806"/>
                        <a:pt x="1733" y="6806"/>
                      </a:cubicBezTo>
                      <a:close/>
                      <a:moveTo>
                        <a:pt x="10019" y="6837"/>
                      </a:moveTo>
                      <a:cubicBezTo>
                        <a:pt x="10492" y="6837"/>
                        <a:pt x="10492" y="7499"/>
                        <a:pt x="10019" y="7499"/>
                      </a:cubicBezTo>
                      <a:lnTo>
                        <a:pt x="3781" y="7499"/>
                      </a:lnTo>
                      <a:cubicBezTo>
                        <a:pt x="3340" y="7499"/>
                        <a:pt x="3309" y="6837"/>
                        <a:pt x="3781" y="6837"/>
                      </a:cubicBezTo>
                      <a:close/>
                      <a:moveTo>
                        <a:pt x="379" y="1"/>
                      </a:moveTo>
                      <a:lnTo>
                        <a:pt x="95" y="631"/>
                      </a:lnTo>
                      <a:cubicBezTo>
                        <a:pt x="64" y="757"/>
                        <a:pt x="1" y="883"/>
                        <a:pt x="1" y="1009"/>
                      </a:cubicBezTo>
                      <a:lnTo>
                        <a:pt x="1" y="2395"/>
                      </a:lnTo>
                      <a:cubicBezTo>
                        <a:pt x="1" y="2679"/>
                        <a:pt x="127" y="2899"/>
                        <a:pt x="284" y="3057"/>
                      </a:cubicBezTo>
                      <a:cubicBezTo>
                        <a:pt x="127" y="3246"/>
                        <a:pt x="1" y="3498"/>
                        <a:pt x="1" y="3718"/>
                      </a:cubicBezTo>
                      <a:lnTo>
                        <a:pt x="1" y="5104"/>
                      </a:lnTo>
                      <a:cubicBezTo>
                        <a:pt x="1" y="5388"/>
                        <a:pt x="127" y="5609"/>
                        <a:pt x="284" y="5766"/>
                      </a:cubicBezTo>
                      <a:cubicBezTo>
                        <a:pt x="127" y="5987"/>
                        <a:pt x="1" y="6207"/>
                        <a:pt x="1" y="6459"/>
                      </a:cubicBezTo>
                      <a:lnTo>
                        <a:pt x="1" y="7814"/>
                      </a:lnTo>
                      <a:cubicBezTo>
                        <a:pt x="1" y="8381"/>
                        <a:pt x="473" y="8854"/>
                        <a:pt x="1040" y="8854"/>
                      </a:cubicBezTo>
                      <a:lnTo>
                        <a:pt x="10649" y="8854"/>
                      </a:lnTo>
                      <a:cubicBezTo>
                        <a:pt x="11185" y="8854"/>
                        <a:pt x="11658" y="8381"/>
                        <a:pt x="11658" y="7814"/>
                      </a:cubicBezTo>
                      <a:lnTo>
                        <a:pt x="11658" y="6459"/>
                      </a:lnTo>
                      <a:cubicBezTo>
                        <a:pt x="11658" y="6176"/>
                        <a:pt x="11563" y="5924"/>
                        <a:pt x="11405" y="5766"/>
                      </a:cubicBezTo>
                      <a:cubicBezTo>
                        <a:pt x="11563" y="5577"/>
                        <a:pt x="11658" y="5357"/>
                        <a:pt x="11658" y="5104"/>
                      </a:cubicBezTo>
                      <a:lnTo>
                        <a:pt x="11658" y="3718"/>
                      </a:lnTo>
                      <a:cubicBezTo>
                        <a:pt x="11658" y="3466"/>
                        <a:pt x="11563" y="3214"/>
                        <a:pt x="11405" y="3057"/>
                      </a:cubicBezTo>
                      <a:cubicBezTo>
                        <a:pt x="11563" y="2868"/>
                        <a:pt x="11658" y="2616"/>
                        <a:pt x="11658" y="2395"/>
                      </a:cubicBezTo>
                      <a:lnTo>
                        <a:pt x="11658" y="1009"/>
                      </a:lnTo>
                      <a:lnTo>
                        <a:pt x="11689" y="1009"/>
                      </a:lnTo>
                      <a:cubicBezTo>
                        <a:pt x="11689" y="883"/>
                        <a:pt x="11658" y="757"/>
                        <a:pt x="11626" y="631"/>
                      </a:cubicBezTo>
                      <a:lnTo>
                        <a:pt x="113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18" name="Google Shape;1418;p44"/>
          <p:cNvGrpSpPr/>
          <p:nvPr/>
        </p:nvGrpSpPr>
        <p:grpSpPr>
          <a:xfrm>
            <a:off x="1891138" y="2055238"/>
            <a:ext cx="1410625" cy="1410925"/>
            <a:chOff x="1891138" y="2055238"/>
            <a:chExt cx="1410625" cy="1410925"/>
          </a:xfrm>
        </p:grpSpPr>
        <p:sp>
          <p:nvSpPr>
            <p:cNvPr id="1419" name="Google Shape;1419;p44"/>
            <p:cNvSpPr/>
            <p:nvPr/>
          </p:nvSpPr>
          <p:spPr>
            <a:xfrm>
              <a:off x="1891138" y="2055238"/>
              <a:ext cx="1410625" cy="1410925"/>
            </a:xfrm>
            <a:custGeom>
              <a:avLst/>
              <a:gdLst/>
              <a:ahLst/>
              <a:cxnLst/>
              <a:rect l="l" t="t" r="r" b="b"/>
              <a:pathLst>
                <a:path w="56425" h="56437" extrusionOk="0">
                  <a:moveTo>
                    <a:pt x="28219" y="1"/>
                  </a:moveTo>
                  <a:cubicBezTo>
                    <a:pt x="12633" y="1"/>
                    <a:pt x="1" y="12633"/>
                    <a:pt x="1" y="28218"/>
                  </a:cubicBezTo>
                  <a:cubicBezTo>
                    <a:pt x="1" y="43804"/>
                    <a:pt x="12633" y="56436"/>
                    <a:pt x="28219" y="56436"/>
                  </a:cubicBezTo>
                  <a:cubicBezTo>
                    <a:pt x="43792" y="56436"/>
                    <a:pt x="56425" y="43804"/>
                    <a:pt x="56425" y="28218"/>
                  </a:cubicBezTo>
                  <a:cubicBezTo>
                    <a:pt x="56425" y="12633"/>
                    <a:pt x="43792" y="1"/>
                    <a:pt x="28219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2743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20" name="Google Shape;1420;p44"/>
            <p:cNvGrpSpPr/>
            <p:nvPr/>
          </p:nvGrpSpPr>
          <p:grpSpPr>
            <a:xfrm>
              <a:off x="2442570" y="2318086"/>
              <a:ext cx="307788" cy="329008"/>
              <a:chOff x="-2312225" y="3238300"/>
              <a:chExt cx="274125" cy="293025"/>
            </a:xfrm>
          </p:grpSpPr>
          <p:sp>
            <p:nvSpPr>
              <p:cNvPr id="1421" name="Google Shape;1421;p44"/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5"/>
          <p:cNvSpPr/>
          <p:nvPr/>
        </p:nvSpPr>
        <p:spPr>
          <a:xfrm>
            <a:off x="5446409" y="1891911"/>
            <a:ext cx="457841" cy="1686880"/>
          </a:xfrm>
          <a:custGeom>
            <a:avLst/>
            <a:gdLst/>
            <a:ahLst/>
            <a:cxnLst/>
            <a:rect l="l" t="t" r="r" b="b"/>
            <a:pathLst>
              <a:path w="23658" h="87166" extrusionOk="0">
                <a:moveTo>
                  <a:pt x="23658" y="38326"/>
                </a:moveTo>
                <a:lnTo>
                  <a:pt x="18086" y="38326"/>
                </a:lnTo>
                <a:cubicBezTo>
                  <a:pt x="16836" y="23551"/>
                  <a:pt x="10525" y="10192"/>
                  <a:pt x="893" y="0"/>
                </a:cubicBezTo>
                <a:lnTo>
                  <a:pt x="0" y="953"/>
                </a:lnTo>
                <a:cubicBezTo>
                  <a:pt x="9370" y="10906"/>
                  <a:pt x="15526" y="23932"/>
                  <a:pt x="16764" y="38326"/>
                </a:cubicBezTo>
                <a:lnTo>
                  <a:pt x="11275" y="38326"/>
                </a:lnTo>
                <a:lnTo>
                  <a:pt x="16859" y="48006"/>
                </a:lnTo>
                <a:cubicBezTo>
                  <a:pt x="15859" y="62687"/>
                  <a:pt x="9775" y="75998"/>
                  <a:pt x="345" y="86166"/>
                </a:cubicBezTo>
                <a:lnTo>
                  <a:pt x="1203" y="87166"/>
                </a:lnTo>
                <a:cubicBezTo>
                  <a:pt x="10942" y="76700"/>
                  <a:pt x="17217" y="62972"/>
                  <a:pt x="18181" y="47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45"/>
          <p:cNvGrpSpPr/>
          <p:nvPr/>
        </p:nvGrpSpPr>
        <p:grpSpPr>
          <a:xfrm>
            <a:off x="3779901" y="3037631"/>
            <a:ext cx="4301674" cy="1075593"/>
            <a:chOff x="3779901" y="3037631"/>
            <a:chExt cx="4301674" cy="1075593"/>
          </a:xfrm>
        </p:grpSpPr>
        <p:sp>
          <p:nvSpPr>
            <p:cNvPr id="1429" name="Google Shape;1429;p45"/>
            <p:cNvSpPr/>
            <p:nvPr/>
          </p:nvSpPr>
          <p:spPr>
            <a:xfrm>
              <a:off x="3779901" y="3559552"/>
              <a:ext cx="1689647" cy="515454"/>
            </a:xfrm>
            <a:custGeom>
              <a:avLst/>
              <a:gdLst/>
              <a:ahLst/>
              <a:cxnLst/>
              <a:rect l="l" t="t" r="r" b="b"/>
              <a:pathLst>
                <a:path w="87309" h="26635" extrusionOk="0">
                  <a:moveTo>
                    <a:pt x="87309" y="1001"/>
                  </a:moveTo>
                  <a:lnTo>
                    <a:pt x="86451" y="1"/>
                  </a:lnTo>
                  <a:cubicBezTo>
                    <a:pt x="76176" y="11085"/>
                    <a:pt x="61936" y="18443"/>
                    <a:pt x="46018" y="19801"/>
                  </a:cubicBezTo>
                  <a:lnTo>
                    <a:pt x="46018" y="14252"/>
                  </a:lnTo>
                  <a:lnTo>
                    <a:pt x="36267" y="19884"/>
                  </a:lnTo>
                  <a:cubicBezTo>
                    <a:pt x="22872" y="18943"/>
                    <a:pt x="10644" y="13776"/>
                    <a:pt x="893" y="5704"/>
                  </a:cubicBezTo>
                  <a:lnTo>
                    <a:pt x="0" y="6656"/>
                  </a:lnTo>
                  <a:cubicBezTo>
                    <a:pt x="10073" y="15026"/>
                    <a:pt x="22753" y="20348"/>
                    <a:pt x="36624" y="21218"/>
                  </a:cubicBezTo>
                  <a:lnTo>
                    <a:pt x="46018" y="26635"/>
                  </a:lnTo>
                  <a:lnTo>
                    <a:pt x="46018" y="21122"/>
                  </a:lnTo>
                  <a:cubicBezTo>
                    <a:pt x="62270" y="19753"/>
                    <a:pt x="76807" y="12276"/>
                    <a:pt x="87309" y="1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4333178" y="3037631"/>
              <a:ext cx="1590098" cy="1075593"/>
            </a:xfrm>
            <a:custGeom>
              <a:avLst/>
              <a:gdLst/>
              <a:ahLst/>
              <a:cxnLst/>
              <a:rect l="l" t="t" r="r" b="b"/>
              <a:pathLst>
                <a:path w="82165" h="55579" extrusionOk="0">
                  <a:moveTo>
                    <a:pt x="54376" y="0"/>
                  </a:moveTo>
                  <a:cubicBezTo>
                    <a:pt x="41291" y="0"/>
                    <a:pt x="30325" y="9049"/>
                    <a:pt x="27372" y="21217"/>
                  </a:cubicBezTo>
                  <a:cubicBezTo>
                    <a:pt x="26265" y="24777"/>
                    <a:pt x="22967" y="27372"/>
                    <a:pt x="19038" y="27372"/>
                  </a:cubicBezTo>
                  <a:cubicBezTo>
                    <a:pt x="16240" y="27372"/>
                    <a:pt x="13764" y="26051"/>
                    <a:pt x="12168" y="24003"/>
                  </a:cubicBezTo>
                  <a:cubicBezTo>
                    <a:pt x="10966" y="22265"/>
                    <a:pt x="8954" y="21122"/>
                    <a:pt x="6679" y="21122"/>
                  </a:cubicBezTo>
                  <a:cubicBezTo>
                    <a:pt x="2988" y="21122"/>
                    <a:pt x="0" y="24110"/>
                    <a:pt x="0" y="27801"/>
                  </a:cubicBezTo>
                  <a:cubicBezTo>
                    <a:pt x="0" y="31480"/>
                    <a:pt x="2988" y="34469"/>
                    <a:pt x="6679" y="34469"/>
                  </a:cubicBezTo>
                  <a:cubicBezTo>
                    <a:pt x="8954" y="34469"/>
                    <a:pt x="10966" y="33326"/>
                    <a:pt x="12168" y="31587"/>
                  </a:cubicBezTo>
                  <a:cubicBezTo>
                    <a:pt x="13764" y="29539"/>
                    <a:pt x="16240" y="28218"/>
                    <a:pt x="19038" y="28206"/>
                  </a:cubicBezTo>
                  <a:cubicBezTo>
                    <a:pt x="22955" y="28206"/>
                    <a:pt x="26265" y="30801"/>
                    <a:pt x="27372" y="34361"/>
                  </a:cubicBezTo>
                  <a:cubicBezTo>
                    <a:pt x="30325" y="46542"/>
                    <a:pt x="41291" y="55578"/>
                    <a:pt x="54376" y="55578"/>
                  </a:cubicBezTo>
                  <a:cubicBezTo>
                    <a:pt x="54383" y="55578"/>
                    <a:pt x="54391" y="55578"/>
                    <a:pt x="54398" y="55578"/>
                  </a:cubicBezTo>
                  <a:cubicBezTo>
                    <a:pt x="69735" y="55578"/>
                    <a:pt x="82165" y="43141"/>
                    <a:pt x="82165" y="27801"/>
                  </a:cubicBezTo>
                  <a:cubicBezTo>
                    <a:pt x="82165" y="12442"/>
                    <a:pt x="69723" y="0"/>
                    <a:pt x="54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4379260" y="3491348"/>
              <a:ext cx="168444" cy="168444"/>
            </a:xfrm>
            <a:custGeom>
              <a:avLst/>
              <a:gdLst/>
              <a:ahLst/>
              <a:cxnLst/>
              <a:rect l="l" t="t" r="r" b="b"/>
              <a:pathLst>
                <a:path w="8704" h="8704" extrusionOk="0">
                  <a:moveTo>
                    <a:pt x="8704" y="4346"/>
                  </a:moveTo>
                  <a:cubicBezTo>
                    <a:pt x="8704" y="6751"/>
                    <a:pt x="6751" y="8704"/>
                    <a:pt x="4346" y="8704"/>
                  </a:cubicBezTo>
                  <a:cubicBezTo>
                    <a:pt x="1941" y="8704"/>
                    <a:pt x="0" y="6751"/>
                    <a:pt x="0" y="4346"/>
                  </a:cubicBezTo>
                  <a:cubicBezTo>
                    <a:pt x="0" y="1941"/>
                    <a:pt x="1941" y="0"/>
                    <a:pt x="4346" y="0"/>
                  </a:cubicBezTo>
                  <a:cubicBezTo>
                    <a:pt x="6751" y="0"/>
                    <a:pt x="8704" y="1941"/>
                    <a:pt x="8704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001438" y="3188786"/>
              <a:ext cx="791943" cy="791962"/>
            </a:xfrm>
            <a:custGeom>
              <a:avLst/>
              <a:gdLst/>
              <a:ahLst/>
              <a:cxnLst/>
              <a:rect l="l" t="t" r="r" b="b"/>
              <a:pathLst>
                <a:path w="40922" h="40923" extrusionOk="0">
                  <a:moveTo>
                    <a:pt x="40922" y="20455"/>
                  </a:moveTo>
                  <a:cubicBezTo>
                    <a:pt x="40922" y="31754"/>
                    <a:pt x="31766" y="40922"/>
                    <a:pt x="20455" y="40922"/>
                  </a:cubicBezTo>
                  <a:cubicBezTo>
                    <a:pt x="9156" y="40922"/>
                    <a:pt x="0" y="31754"/>
                    <a:pt x="0" y="20455"/>
                  </a:cubicBezTo>
                  <a:cubicBezTo>
                    <a:pt x="0" y="9156"/>
                    <a:pt x="9156" y="1"/>
                    <a:pt x="20455" y="1"/>
                  </a:cubicBezTo>
                  <a:cubicBezTo>
                    <a:pt x="31766" y="1"/>
                    <a:pt x="40922" y="9156"/>
                    <a:pt x="40922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 txBox="1"/>
            <p:nvPr/>
          </p:nvSpPr>
          <p:spPr>
            <a:xfrm flipH="1">
              <a:off x="6257575" y="3074724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4" name="Google Shape;1434;p45"/>
            <p:cNvSpPr txBox="1"/>
            <p:nvPr/>
          </p:nvSpPr>
          <p:spPr>
            <a:xfrm flipH="1">
              <a:off x="6257575" y="3413503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5" name="Google Shape;1435;p45"/>
            <p:cNvGrpSpPr/>
            <p:nvPr/>
          </p:nvGrpSpPr>
          <p:grpSpPr>
            <a:xfrm>
              <a:off x="5208280" y="3407771"/>
              <a:ext cx="354336" cy="353984"/>
              <a:chOff x="4699693" y="2424946"/>
              <a:chExt cx="354336" cy="353984"/>
            </a:xfrm>
          </p:grpSpPr>
          <p:sp>
            <p:nvSpPr>
              <p:cNvPr id="1436" name="Google Shape;1436;p45"/>
              <p:cNvSpPr/>
              <p:nvPr/>
            </p:nvSpPr>
            <p:spPr>
              <a:xfrm>
                <a:off x="4699693" y="2424946"/>
                <a:ext cx="354336" cy="353984"/>
              </a:xfrm>
              <a:custGeom>
                <a:avLst/>
                <a:gdLst/>
                <a:ahLst/>
                <a:cxnLst/>
                <a:rect l="l" t="t" r="r" b="b"/>
                <a:pathLst>
                  <a:path w="11073" h="11062" extrusionOk="0">
                    <a:moveTo>
                      <a:pt x="8144" y="358"/>
                    </a:moveTo>
                    <a:lnTo>
                      <a:pt x="8144" y="358"/>
                    </a:lnTo>
                    <a:cubicBezTo>
                      <a:pt x="7751" y="715"/>
                      <a:pt x="7191" y="1311"/>
                      <a:pt x="6977" y="1965"/>
                    </a:cubicBezTo>
                    <a:cubicBezTo>
                      <a:pt x="6429" y="1680"/>
                      <a:pt x="5822" y="1537"/>
                      <a:pt x="5179" y="1537"/>
                    </a:cubicBezTo>
                    <a:cubicBezTo>
                      <a:pt x="4917" y="1537"/>
                      <a:pt x="4643" y="1549"/>
                      <a:pt x="4393" y="1573"/>
                    </a:cubicBezTo>
                    <a:cubicBezTo>
                      <a:pt x="5286" y="1084"/>
                      <a:pt x="6239" y="775"/>
                      <a:pt x="6941" y="596"/>
                    </a:cubicBezTo>
                    <a:cubicBezTo>
                      <a:pt x="7418" y="477"/>
                      <a:pt x="7834" y="406"/>
                      <a:pt x="8144" y="358"/>
                    </a:cubicBezTo>
                    <a:close/>
                    <a:moveTo>
                      <a:pt x="8263" y="3585"/>
                    </a:moveTo>
                    <a:cubicBezTo>
                      <a:pt x="8442" y="3870"/>
                      <a:pt x="8573" y="4168"/>
                      <a:pt x="8680" y="4478"/>
                    </a:cubicBezTo>
                    <a:cubicBezTo>
                      <a:pt x="8727" y="4609"/>
                      <a:pt x="8811" y="4728"/>
                      <a:pt x="8942" y="4787"/>
                    </a:cubicBezTo>
                    <a:cubicBezTo>
                      <a:pt x="9013" y="4817"/>
                      <a:pt x="9085" y="4832"/>
                      <a:pt x="9154" y="4832"/>
                    </a:cubicBezTo>
                    <a:cubicBezTo>
                      <a:pt x="9224" y="4832"/>
                      <a:pt x="9293" y="4817"/>
                      <a:pt x="9358" y="4787"/>
                    </a:cubicBezTo>
                    <a:lnTo>
                      <a:pt x="10632" y="4251"/>
                    </a:lnTo>
                    <a:lnTo>
                      <a:pt x="10632" y="4251"/>
                    </a:lnTo>
                    <a:lnTo>
                      <a:pt x="10311" y="5192"/>
                    </a:lnTo>
                    <a:cubicBezTo>
                      <a:pt x="10239" y="5406"/>
                      <a:pt x="10239" y="5644"/>
                      <a:pt x="10311" y="5847"/>
                    </a:cubicBezTo>
                    <a:lnTo>
                      <a:pt x="10632" y="6787"/>
                    </a:lnTo>
                    <a:lnTo>
                      <a:pt x="9358" y="6252"/>
                    </a:lnTo>
                    <a:cubicBezTo>
                      <a:pt x="9293" y="6222"/>
                      <a:pt x="9221" y="6207"/>
                      <a:pt x="9150" y="6207"/>
                    </a:cubicBezTo>
                    <a:cubicBezTo>
                      <a:pt x="9079" y="6207"/>
                      <a:pt x="9007" y="6222"/>
                      <a:pt x="8942" y="6252"/>
                    </a:cubicBezTo>
                    <a:cubicBezTo>
                      <a:pt x="8811" y="6311"/>
                      <a:pt x="8727" y="6430"/>
                      <a:pt x="8680" y="6561"/>
                    </a:cubicBezTo>
                    <a:cubicBezTo>
                      <a:pt x="8584" y="6871"/>
                      <a:pt x="8442" y="7192"/>
                      <a:pt x="8263" y="7454"/>
                    </a:cubicBezTo>
                    <a:cubicBezTo>
                      <a:pt x="8144" y="6871"/>
                      <a:pt x="8084" y="6204"/>
                      <a:pt x="8084" y="5525"/>
                    </a:cubicBezTo>
                    <a:cubicBezTo>
                      <a:pt x="8084" y="4835"/>
                      <a:pt x="8144" y="4168"/>
                      <a:pt x="8263" y="3585"/>
                    </a:cubicBezTo>
                    <a:close/>
                    <a:moveTo>
                      <a:pt x="3084" y="2382"/>
                    </a:moveTo>
                    <a:cubicBezTo>
                      <a:pt x="2774" y="3323"/>
                      <a:pt x="2608" y="4406"/>
                      <a:pt x="2608" y="5549"/>
                    </a:cubicBezTo>
                    <a:cubicBezTo>
                      <a:pt x="2608" y="6680"/>
                      <a:pt x="2774" y="7764"/>
                      <a:pt x="3084" y="8716"/>
                    </a:cubicBezTo>
                    <a:cubicBezTo>
                      <a:pt x="2917" y="8597"/>
                      <a:pt x="2774" y="8502"/>
                      <a:pt x="2631" y="8395"/>
                    </a:cubicBezTo>
                    <a:cubicBezTo>
                      <a:pt x="2024" y="7919"/>
                      <a:pt x="1607" y="7276"/>
                      <a:pt x="1191" y="6657"/>
                    </a:cubicBezTo>
                    <a:cubicBezTo>
                      <a:pt x="941" y="6264"/>
                      <a:pt x="691" y="5883"/>
                      <a:pt x="393" y="5537"/>
                    </a:cubicBezTo>
                    <a:cubicBezTo>
                      <a:pt x="691" y="5180"/>
                      <a:pt x="953" y="4787"/>
                      <a:pt x="1191" y="4418"/>
                    </a:cubicBezTo>
                    <a:cubicBezTo>
                      <a:pt x="1607" y="3799"/>
                      <a:pt x="2036" y="3156"/>
                      <a:pt x="2631" y="2680"/>
                    </a:cubicBezTo>
                    <a:cubicBezTo>
                      <a:pt x="2786" y="2573"/>
                      <a:pt x="2929" y="2466"/>
                      <a:pt x="3084" y="2382"/>
                    </a:cubicBezTo>
                    <a:close/>
                    <a:moveTo>
                      <a:pt x="6370" y="2073"/>
                    </a:moveTo>
                    <a:cubicBezTo>
                      <a:pt x="6668" y="2168"/>
                      <a:pt x="6965" y="2323"/>
                      <a:pt x="7239" y="2501"/>
                    </a:cubicBezTo>
                    <a:cubicBezTo>
                      <a:pt x="7180" y="2680"/>
                      <a:pt x="7132" y="2858"/>
                      <a:pt x="7084" y="3049"/>
                    </a:cubicBezTo>
                    <a:cubicBezTo>
                      <a:pt x="7072" y="3144"/>
                      <a:pt x="7120" y="3228"/>
                      <a:pt x="7203" y="3239"/>
                    </a:cubicBezTo>
                    <a:lnTo>
                      <a:pt x="7251" y="3239"/>
                    </a:lnTo>
                    <a:cubicBezTo>
                      <a:pt x="7322" y="3239"/>
                      <a:pt x="7382" y="3204"/>
                      <a:pt x="7406" y="3120"/>
                    </a:cubicBezTo>
                    <a:cubicBezTo>
                      <a:pt x="7441" y="2977"/>
                      <a:pt x="7489" y="2847"/>
                      <a:pt x="7525" y="2704"/>
                    </a:cubicBezTo>
                    <a:cubicBezTo>
                      <a:pt x="7727" y="2858"/>
                      <a:pt x="7882" y="3037"/>
                      <a:pt x="8037" y="3228"/>
                    </a:cubicBezTo>
                    <a:cubicBezTo>
                      <a:pt x="7870" y="3894"/>
                      <a:pt x="7787" y="4704"/>
                      <a:pt x="7787" y="5525"/>
                    </a:cubicBezTo>
                    <a:cubicBezTo>
                      <a:pt x="7787" y="6335"/>
                      <a:pt x="7870" y="7145"/>
                      <a:pt x="8037" y="7811"/>
                    </a:cubicBezTo>
                    <a:cubicBezTo>
                      <a:pt x="7870" y="7990"/>
                      <a:pt x="7691" y="8169"/>
                      <a:pt x="7501" y="8335"/>
                    </a:cubicBezTo>
                    <a:cubicBezTo>
                      <a:pt x="7263" y="7526"/>
                      <a:pt x="7120" y="6549"/>
                      <a:pt x="7120" y="5525"/>
                    </a:cubicBezTo>
                    <a:cubicBezTo>
                      <a:pt x="7120" y="4930"/>
                      <a:pt x="7156" y="4359"/>
                      <a:pt x="7251" y="3811"/>
                    </a:cubicBezTo>
                    <a:cubicBezTo>
                      <a:pt x="7263" y="3716"/>
                      <a:pt x="7203" y="3632"/>
                      <a:pt x="7120" y="3632"/>
                    </a:cubicBezTo>
                    <a:cubicBezTo>
                      <a:pt x="7112" y="3631"/>
                      <a:pt x="7104" y="3631"/>
                      <a:pt x="7096" y="3631"/>
                    </a:cubicBezTo>
                    <a:cubicBezTo>
                      <a:pt x="7011" y="3631"/>
                      <a:pt x="6941" y="3687"/>
                      <a:pt x="6941" y="3763"/>
                    </a:cubicBezTo>
                    <a:cubicBezTo>
                      <a:pt x="6846" y="4335"/>
                      <a:pt x="6799" y="4906"/>
                      <a:pt x="6799" y="5525"/>
                    </a:cubicBezTo>
                    <a:cubicBezTo>
                      <a:pt x="6799" y="6621"/>
                      <a:pt x="6953" y="7680"/>
                      <a:pt x="7239" y="8538"/>
                    </a:cubicBezTo>
                    <a:cubicBezTo>
                      <a:pt x="6965" y="8716"/>
                      <a:pt x="6668" y="8871"/>
                      <a:pt x="6370" y="8978"/>
                    </a:cubicBezTo>
                    <a:cubicBezTo>
                      <a:pt x="6167" y="8002"/>
                      <a:pt x="6060" y="6787"/>
                      <a:pt x="6060" y="5525"/>
                    </a:cubicBezTo>
                    <a:cubicBezTo>
                      <a:pt x="6060" y="4251"/>
                      <a:pt x="6179" y="3037"/>
                      <a:pt x="6370" y="2073"/>
                    </a:cubicBezTo>
                    <a:close/>
                    <a:moveTo>
                      <a:pt x="5429" y="1870"/>
                    </a:moveTo>
                    <a:cubicBezTo>
                      <a:pt x="5644" y="1894"/>
                      <a:pt x="5846" y="1930"/>
                      <a:pt x="6060" y="1977"/>
                    </a:cubicBezTo>
                    <a:cubicBezTo>
                      <a:pt x="5846" y="2977"/>
                      <a:pt x="5727" y="4228"/>
                      <a:pt x="5727" y="5525"/>
                    </a:cubicBezTo>
                    <a:cubicBezTo>
                      <a:pt x="5727" y="6811"/>
                      <a:pt x="5846" y="8061"/>
                      <a:pt x="6060" y="9062"/>
                    </a:cubicBezTo>
                    <a:cubicBezTo>
                      <a:pt x="5846" y="9109"/>
                      <a:pt x="5644" y="9157"/>
                      <a:pt x="5429" y="9169"/>
                    </a:cubicBezTo>
                    <a:cubicBezTo>
                      <a:pt x="5179" y="8157"/>
                      <a:pt x="5048" y="6859"/>
                      <a:pt x="5048" y="5525"/>
                    </a:cubicBezTo>
                    <a:cubicBezTo>
                      <a:pt x="5048" y="4180"/>
                      <a:pt x="5179" y="2906"/>
                      <a:pt x="5429" y="1870"/>
                    </a:cubicBezTo>
                    <a:close/>
                    <a:moveTo>
                      <a:pt x="5108" y="1894"/>
                    </a:moveTo>
                    <a:cubicBezTo>
                      <a:pt x="4870" y="2918"/>
                      <a:pt x="4739" y="4216"/>
                      <a:pt x="4739" y="5537"/>
                    </a:cubicBezTo>
                    <a:cubicBezTo>
                      <a:pt x="4739" y="6859"/>
                      <a:pt x="4870" y="8157"/>
                      <a:pt x="5108" y="9181"/>
                    </a:cubicBezTo>
                    <a:cubicBezTo>
                      <a:pt x="4834" y="9181"/>
                      <a:pt x="4572" y="9157"/>
                      <a:pt x="4334" y="9121"/>
                    </a:cubicBezTo>
                    <a:cubicBezTo>
                      <a:pt x="4096" y="8109"/>
                      <a:pt x="3965" y="6847"/>
                      <a:pt x="3965" y="5537"/>
                    </a:cubicBezTo>
                    <a:cubicBezTo>
                      <a:pt x="3965" y="4692"/>
                      <a:pt x="4001" y="3882"/>
                      <a:pt x="4108" y="3120"/>
                    </a:cubicBezTo>
                    <a:cubicBezTo>
                      <a:pt x="4120" y="3025"/>
                      <a:pt x="4060" y="2942"/>
                      <a:pt x="3977" y="2930"/>
                    </a:cubicBezTo>
                    <a:cubicBezTo>
                      <a:pt x="3969" y="2929"/>
                      <a:pt x="3961" y="2928"/>
                      <a:pt x="3953" y="2928"/>
                    </a:cubicBezTo>
                    <a:cubicBezTo>
                      <a:pt x="3870" y="2928"/>
                      <a:pt x="3809" y="2985"/>
                      <a:pt x="3798" y="3061"/>
                    </a:cubicBezTo>
                    <a:cubicBezTo>
                      <a:pt x="3691" y="3835"/>
                      <a:pt x="3631" y="4656"/>
                      <a:pt x="3631" y="5525"/>
                    </a:cubicBezTo>
                    <a:cubicBezTo>
                      <a:pt x="3631" y="6799"/>
                      <a:pt x="3751" y="8038"/>
                      <a:pt x="3977" y="9038"/>
                    </a:cubicBezTo>
                    <a:cubicBezTo>
                      <a:pt x="3810" y="8990"/>
                      <a:pt x="3643" y="8943"/>
                      <a:pt x="3477" y="8883"/>
                    </a:cubicBezTo>
                    <a:cubicBezTo>
                      <a:pt x="3108" y="7907"/>
                      <a:pt x="2905" y="6740"/>
                      <a:pt x="2905" y="5525"/>
                    </a:cubicBezTo>
                    <a:cubicBezTo>
                      <a:pt x="2905" y="4299"/>
                      <a:pt x="3096" y="3144"/>
                      <a:pt x="3477" y="2156"/>
                    </a:cubicBezTo>
                    <a:cubicBezTo>
                      <a:pt x="3631" y="2096"/>
                      <a:pt x="3798" y="2037"/>
                      <a:pt x="3977" y="2013"/>
                    </a:cubicBezTo>
                    <a:lnTo>
                      <a:pt x="3977" y="2013"/>
                    </a:lnTo>
                    <a:cubicBezTo>
                      <a:pt x="3941" y="2132"/>
                      <a:pt x="3929" y="2251"/>
                      <a:pt x="3893" y="2382"/>
                    </a:cubicBezTo>
                    <a:cubicBezTo>
                      <a:pt x="3881" y="2466"/>
                      <a:pt x="3941" y="2561"/>
                      <a:pt x="4036" y="2573"/>
                    </a:cubicBezTo>
                    <a:lnTo>
                      <a:pt x="4060" y="2573"/>
                    </a:lnTo>
                    <a:cubicBezTo>
                      <a:pt x="4132" y="2573"/>
                      <a:pt x="4215" y="2513"/>
                      <a:pt x="4227" y="2442"/>
                    </a:cubicBezTo>
                    <a:cubicBezTo>
                      <a:pt x="4262" y="2263"/>
                      <a:pt x="4298" y="2096"/>
                      <a:pt x="4334" y="1954"/>
                    </a:cubicBezTo>
                    <a:cubicBezTo>
                      <a:pt x="4572" y="1906"/>
                      <a:pt x="4834" y="1894"/>
                      <a:pt x="5108" y="1894"/>
                    </a:cubicBezTo>
                    <a:close/>
                    <a:moveTo>
                      <a:pt x="6953" y="9050"/>
                    </a:moveTo>
                    <a:cubicBezTo>
                      <a:pt x="7180" y="9716"/>
                      <a:pt x="7739" y="10312"/>
                      <a:pt x="8132" y="10669"/>
                    </a:cubicBezTo>
                    <a:cubicBezTo>
                      <a:pt x="7811" y="10621"/>
                      <a:pt x="7394" y="10550"/>
                      <a:pt x="6918" y="10431"/>
                    </a:cubicBezTo>
                    <a:cubicBezTo>
                      <a:pt x="6227" y="10252"/>
                      <a:pt x="5286" y="9955"/>
                      <a:pt x="4358" y="9431"/>
                    </a:cubicBezTo>
                    <a:lnTo>
                      <a:pt x="4358" y="9431"/>
                    </a:lnTo>
                    <a:cubicBezTo>
                      <a:pt x="4620" y="9466"/>
                      <a:pt x="4870" y="9478"/>
                      <a:pt x="5155" y="9478"/>
                    </a:cubicBezTo>
                    <a:cubicBezTo>
                      <a:pt x="5786" y="9478"/>
                      <a:pt x="6406" y="9323"/>
                      <a:pt x="6953" y="9050"/>
                    </a:cubicBezTo>
                    <a:close/>
                    <a:moveTo>
                      <a:pt x="8668" y="1"/>
                    </a:moveTo>
                    <a:cubicBezTo>
                      <a:pt x="8632" y="1"/>
                      <a:pt x="7906" y="49"/>
                      <a:pt x="6882" y="299"/>
                    </a:cubicBezTo>
                    <a:cubicBezTo>
                      <a:pt x="5941" y="537"/>
                      <a:pt x="4584" y="1001"/>
                      <a:pt x="3405" y="1858"/>
                    </a:cubicBezTo>
                    <a:cubicBezTo>
                      <a:pt x="3072" y="1989"/>
                      <a:pt x="2738" y="2168"/>
                      <a:pt x="2453" y="2406"/>
                    </a:cubicBezTo>
                    <a:cubicBezTo>
                      <a:pt x="1822" y="2918"/>
                      <a:pt x="1369" y="3585"/>
                      <a:pt x="941" y="4228"/>
                    </a:cubicBezTo>
                    <a:cubicBezTo>
                      <a:pt x="655" y="4656"/>
                      <a:pt x="393" y="5061"/>
                      <a:pt x="60" y="5418"/>
                    </a:cubicBezTo>
                    <a:cubicBezTo>
                      <a:pt x="0" y="5478"/>
                      <a:pt x="0" y="5561"/>
                      <a:pt x="60" y="5644"/>
                    </a:cubicBezTo>
                    <a:cubicBezTo>
                      <a:pt x="393" y="6002"/>
                      <a:pt x="655" y="6395"/>
                      <a:pt x="941" y="6835"/>
                    </a:cubicBezTo>
                    <a:cubicBezTo>
                      <a:pt x="1369" y="7466"/>
                      <a:pt x="1822" y="8145"/>
                      <a:pt x="2453" y="8645"/>
                    </a:cubicBezTo>
                    <a:cubicBezTo>
                      <a:pt x="2750" y="8871"/>
                      <a:pt x="3072" y="9062"/>
                      <a:pt x="3405" y="9193"/>
                    </a:cubicBezTo>
                    <a:cubicBezTo>
                      <a:pt x="4584" y="10062"/>
                      <a:pt x="5941" y="10538"/>
                      <a:pt x="6882" y="10764"/>
                    </a:cubicBezTo>
                    <a:cubicBezTo>
                      <a:pt x="7894" y="11014"/>
                      <a:pt x="8632" y="11062"/>
                      <a:pt x="8668" y="11062"/>
                    </a:cubicBezTo>
                    <a:lnTo>
                      <a:pt x="8680" y="11062"/>
                    </a:lnTo>
                    <a:cubicBezTo>
                      <a:pt x="8751" y="11062"/>
                      <a:pt x="8811" y="11014"/>
                      <a:pt x="8823" y="10955"/>
                    </a:cubicBezTo>
                    <a:cubicBezTo>
                      <a:pt x="8858" y="10871"/>
                      <a:pt x="8823" y="10800"/>
                      <a:pt x="8763" y="10776"/>
                    </a:cubicBezTo>
                    <a:cubicBezTo>
                      <a:pt x="8751" y="10752"/>
                      <a:pt x="7549" y="9883"/>
                      <a:pt x="7275" y="8907"/>
                    </a:cubicBezTo>
                    <a:cubicBezTo>
                      <a:pt x="7382" y="8847"/>
                      <a:pt x="7489" y="8776"/>
                      <a:pt x="7596" y="8692"/>
                    </a:cubicBezTo>
                    <a:cubicBezTo>
                      <a:pt x="8263" y="8181"/>
                      <a:pt x="8763" y="7454"/>
                      <a:pt x="9001" y="6645"/>
                    </a:cubicBezTo>
                    <a:cubicBezTo>
                      <a:pt x="9025" y="6609"/>
                      <a:pt x="9049" y="6561"/>
                      <a:pt x="9096" y="6549"/>
                    </a:cubicBezTo>
                    <a:cubicBezTo>
                      <a:pt x="9120" y="6531"/>
                      <a:pt x="9147" y="6523"/>
                      <a:pt x="9172" y="6523"/>
                    </a:cubicBezTo>
                    <a:cubicBezTo>
                      <a:pt x="9198" y="6523"/>
                      <a:pt x="9221" y="6531"/>
                      <a:pt x="9239" y="6549"/>
                    </a:cubicBezTo>
                    <a:lnTo>
                      <a:pt x="10835" y="7228"/>
                    </a:lnTo>
                    <a:cubicBezTo>
                      <a:pt x="10855" y="7240"/>
                      <a:pt x="10878" y="7246"/>
                      <a:pt x="10900" y="7246"/>
                    </a:cubicBezTo>
                    <a:cubicBezTo>
                      <a:pt x="10941" y="7246"/>
                      <a:pt x="10982" y="7227"/>
                      <a:pt x="11013" y="7204"/>
                    </a:cubicBezTo>
                    <a:cubicBezTo>
                      <a:pt x="11061" y="7157"/>
                      <a:pt x="11073" y="7097"/>
                      <a:pt x="11061" y="7038"/>
                    </a:cubicBezTo>
                    <a:lnTo>
                      <a:pt x="10632" y="5740"/>
                    </a:lnTo>
                    <a:cubicBezTo>
                      <a:pt x="10585" y="5597"/>
                      <a:pt x="10585" y="5442"/>
                      <a:pt x="10632" y="5299"/>
                    </a:cubicBezTo>
                    <a:lnTo>
                      <a:pt x="11061" y="4013"/>
                    </a:lnTo>
                    <a:cubicBezTo>
                      <a:pt x="11073" y="3954"/>
                      <a:pt x="11061" y="3882"/>
                      <a:pt x="11013" y="3847"/>
                    </a:cubicBezTo>
                    <a:cubicBezTo>
                      <a:pt x="10983" y="3824"/>
                      <a:pt x="10942" y="3810"/>
                      <a:pt x="10901" y="3810"/>
                    </a:cubicBezTo>
                    <a:cubicBezTo>
                      <a:pt x="10878" y="3810"/>
                      <a:pt x="10856" y="3814"/>
                      <a:pt x="10835" y="3823"/>
                    </a:cubicBezTo>
                    <a:lnTo>
                      <a:pt x="9239" y="4513"/>
                    </a:lnTo>
                    <a:cubicBezTo>
                      <a:pt x="9221" y="4519"/>
                      <a:pt x="9198" y="4522"/>
                      <a:pt x="9172" y="4522"/>
                    </a:cubicBezTo>
                    <a:cubicBezTo>
                      <a:pt x="9147" y="4522"/>
                      <a:pt x="9120" y="4519"/>
                      <a:pt x="9096" y="4513"/>
                    </a:cubicBezTo>
                    <a:cubicBezTo>
                      <a:pt x="9049" y="4490"/>
                      <a:pt x="9025" y="4454"/>
                      <a:pt x="9001" y="4406"/>
                    </a:cubicBezTo>
                    <a:cubicBezTo>
                      <a:pt x="8763" y="3597"/>
                      <a:pt x="8263" y="2870"/>
                      <a:pt x="7596" y="2370"/>
                    </a:cubicBezTo>
                    <a:lnTo>
                      <a:pt x="7275" y="2144"/>
                    </a:lnTo>
                    <a:cubicBezTo>
                      <a:pt x="7561" y="1192"/>
                      <a:pt x="8751" y="299"/>
                      <a:pt x="8763" y="287"/>
                    </a:cubicBezTo>
                    <a:cubicBezTo>
                      <a:pt x="8823" y="239"/>
                      <a:pt x="8846" y="168"/>
                      <a:pt x="8823" y="108"/>
                    </a:cubicBezTo>
                    <a:cubicBezTo>
                      <a:pt x="8799" y="25"/>
                      <a:pt x="8739" y="1"/>
                      <a:pt x="8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4738157" y="2573938"/>
                <a:ext cx="38144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596" y="346"/>
                    </a:moveTo>
                    <a:cubicBezTo>
                      <a:pt x="751" y="346"/>
                      <a:pt x="870" y="465"/>
                      <a:pt x="870" y="607"/>
                    </a:cubicBezTo>
                    <a:cubicBezTo>
                      <a:pt x="870" y="762"/>
                      <a:pt x="751" y="881"/>
                      <a:pt x="596" y="881"/>
                    </a:cubicBezTo>
                    <a:cubicBezTo>
                      <a:pt x="453" y="881"/>
                      <a:pt x="334" y="762"/>
                      <a:pt x="334" y="607"/>
                    </a:cubicBezTo>
                    <a:cubicBezTo>
                      <a:pt x="334" y="465"/>
                      <a:pt x="453" y="346"/>
                      <a:pt x="596" y="346"/>
                    </a:cubicBezTo>
                    <a:close/>
                    <a:moveTo>
                      <a:pt x="596" y="0"/>
                    </a:moveTo>
                    <a:cubicBezTo>
                      <a:pt x="274" y="0"/>
                      <a:pt x="1" y="274"/>
                      <a:pt x="1" y="596"/>
                    </a:cubicBezTo>
                    <a:cubicBezTo>
                      <a:pt x="1" y="929"/>
                      <a:pt x="274" y="1191"/>
                      <a:pt x="596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0"/>
                      <a:pt x="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8" name="Google Shape;1438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439" name="Google Shape;1439;p45"/>
          <p:cNvSpPr/>
          <p:nvPr/>
        </p:nvSpPr>
        <p:spPr>
          <a:xfrm>
            <a:off x="4142500" y="2324800"/>
            <a:ext cx="858955" cy="858955"/>
          </a:xfrm>
          <a:custGeom>
            <a:avLst/>
            <a:gdLst/>
            <a:ahLst/>
            <a:cxnLst/>
            <a:rect l="l" t="t" r="r" b="b"/>
            <a:pathLst>
              <a:path w="53853" h="53853" extrusionOk="0">
                <a:moveTo>
                  <a:pt x="26921" y="0"/>
                </a:moveTo>
                <a:cubicBezTo>
                  <a:pt x="12050" y="0"/>
                  <a:pt x="1" y="12061"/>
                  <a:pt x="1" y="26932"/>
                </a:cubicBezTo>
                <a:cubicBezTo>
                  <a:pt x="1" y="41803"/>
                  <a:pt x="12050" y="53852"/>
                  <a:pt x="26921" y="53852"/>
                </a:cubicBezTo>
                <a:cubicBezTo>
                  <a:pt x="41792" y="53852"/>
                  <a:pt x="53853" y="41803"/>
                  <a:pt x="53853" y="26932"/>
                </a:cubicBezTo>
                <a:cubicBezTo>
                  <a:pt x="53853" y="12061"/>
                  <a:pt x="41792" y="0"/>
                  <a:pt x="269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/>
          </a:p>
        </p:txBody>
      </p:sp>
      <p:grpSp>
        <p:nvGrpSpPr>
          <p:cNvPr id="1440" name="Google Shape;1440;p45"/>
          <p:cNvGrpSpPr/>
          <p:nvPr/>
        </p:nvGrpSpPr>
        <p:grpSpPr>
          <a:xfrm>
            <a:off x="1230299" y="1781303"/>
            <a:ext cx="3065918" cy="2331880"/>
            <a:chOff x="1230299" y="1781303"/>
            <a:chExt cx="3065918" cy="2331880"/>
          </a:xfrm>
        </p:grpSpPr>
        <p:sp>
          <p:nvSpPr>
            <p:cNvPr id="1441" name="Google Shape;1441;p45"/>
            <p:cNvSpPr/>
            <p:nvPr/>
          </p:nvSpPr>
          <p:spPr>
            <a:xfrm>
              <a:off x="3229160" y="1781303"/>
              <a:ext cx="577885" cy="1906937"/>
            </a:xfrm>
            <a:custGeom>
              <a:avLst/>
              <a:gdLst/>
              <a:ahLst/>
              <a:cxnLst/>
              <a:rect l="l" t="t" r="r" b="b"/>
              <a:pathLst>
                <a:path w="29861" h="98537" extrusionOk="0">
                  <a:moveTo>
                    <a:pt x="6882" y="54769"/>
                  </a:moveTo>
                  <a:lnTo>
                    <a:pt x="12383" y="54769"/>
                  </a:lnTo>
                  <a:lnTo>
                    <a:pt x="6811" y="45101"/>
                  </a:lnTo>
                  <a:cubicBezTo>
                    <a:pt x="8037" y="27289"/>
                    <a:pt x="16776" y="11514"/>
                    <a:pt x="29861" y="905"/>
                  </a:cubicBezTo>
                  <a:lnTo>
                    <a:pt x="28920" y="0"/>
                  </a:lnTo>
                  <a:cubicBezTo>
                    <a:pt x="15562" y="10871"/>
                    <a:pt x="6680" y="27039"/>
                    <a:pt x="5489" y="45268"/>
                  </a:cubicBezTo>
                  <a:lnTo>
                    <a:pt x="0" y="54769"/>
                  </a:lnTo>
                  <a:lnTo>
                    <a:pt x="5572" y="54769"/>
                  </a:lnTo>
                  <a:cubicBezTo>
                    <a:pt x="7025" y="72331"/>
                    <a:pt x="15621" y="87892"/>
                    <a:pt x="28456" y="98536"/>
                  </a:cubicBezTo>
                  <a:lnTo>
                    <a:pt x="29349" y="97584"/>
                  </a:lnTo>
                  <a:cubicBezTo>
                    <a:pt x="16776" y="87178"/>
                    <a:pt x="8335" y="71962"/>
                    <a:pt x="6882" y="54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3220625" y="2523298"/>
              <a:ext cx="1075593" cy="1589885"/>
            </a:xfrm>
            <a:custGeom>
              <a:avLst/>
              <a:gdLst/>
              <a:ahLst/>
              <a:cxnLst/>
              <a:rect l="l" t="t" r="r" b="b"/>
              <a:pathLst>
                <a:path w="55579" h="82154" extrusionOk="0">
                  <a:moveTo>
                    <a:pt x="27790" y="0"/>
                  </a:moveTo>
                  <a:cubicBezTo>
                    <a:pt x="24099" y="0"/>
                    <a:pt x="21110" y="2989"/>
                    <a:pt x="21110" y="6680"/>
                  </a:cubicBezTo>
                  <a:cubicBezTo>
                    <a:pt x="21110" y="8954"/>
                    <a:pt x="22253" y="10954"/>
                    <a:pt x="23992" y="12169"/>
                  </a:cubicBezTo>
                  <a:cubicBezTo>
                    <a:pt x="26052" y="13764"/>
                    <a:pt x="27373" y="16240"/>
                    <a:pt x="27373" y="19038"/>
                  </a:cubicBezTo>
                  <a:cubicBezTo>
                    <a:pt x="27373" y="22956"/>
                    <a:pt x="24789" y="26266"/>
                    <a:pt x="21229" y="27373"/>
                  </a:cubicBezTo>
                  <a:cubicBezTo>
                    <a:pt x="9049" y="30314"/>
                    <a:pt x="1" y="41279"/>
                    <a:pt x="1" y="54376"/>
                  </a:cubicBezTo>
                  <a:cubicBezTo>
                    <a:pt x="1" y="69711"/>
                    <a:pt x="12443" y="82153"/>
                    <a:pt x="27790" y="82153"/>
                  </a:cubicBezTo>
                  <a:cubicBezTo>
                    <a:pt x="27797" y="82153"/>
                    <a:pt x="27804" y="82153"/>
                    <a:pt x="27812" y="82153"/>
                  </a:cubicBezTo>
                  <a:cubicBezTo>
                    <a:pt x="43149" y="82153"/>
                    <a:pt x="55579" y="69716"/>
                    <a:pt x="55579" y="54376"/>
                  </a:cubicBezTo>
                  <a:cubicBezTo>
                    <a:pt x="55579" y="41291"/>
                    <a:pt x="46542" y="30326"/>
                    <a:pt x="34362" y="27373"/>
                  </a:cubicBezTo>
                  <a:cubicBezTo>
                    <a:pt x="30802" y="26266"/>
                    <a:pt x="28218" y="22956"/>
                    <a:pt x="28218" y="19038"/>
                  </a:cubicBezTo>
                  <a:cubicBezTo>
                    <a:pt x="28218" y="16240"/>
                    <a:pt x="29540" y="13764"/>
                    <a:pt x="31576" y="12169"/>
                  </a:cubicBezTo>
                  <a:cubicBezTo>
                    <a:pt x="33326" y="10954"/>
                    <a:pt x="34469" y="8954"/>
                    <a:pt x="34469" y="6680"/>
                  </a:cubicBezTo>
                  <a:cubicBezTo>
                    <a:pt x="34469" y="2989"/>
                    <a:pt x="31469" y="0"/>
                    <a:pt x="2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3674131" y="2570077"/>
              <a:ext cx="168676" cy="168444"/>
            </a:xfrm>
            <a:custGeom>
              <a:avLst/>
              <a:gdLst/>
              <a:ahLst/>
              <a:cxnLst/>
              <a:rect l="l" t="t" r="r" b="b"/>
              <a:pathLst>
                <a:path w="8716" h="8704" extrusionOk="0">
                  <a:moveTo>
                    <a:pt x="8716" y="4346"/>
                  </a:moveTo>
                  <a:cubicBezTo>
                    <a:pt x="8716" y="6751"/>
                    <a:pt x="6763" y="8704"/>
                    <a:pt x="4358" y="8704"/>
                  </a:cubicBezTo>
                  <a:cubicBezTo>
                    <a:pt x="1953" y="8704"/>
                    <a:pt x="0" y="6751"/>
                    <a:pt x="0" y="4346"/>
                  </a:cubicBezTo>
                  <a:cubicBezTo>
                    <a:pt x="0" y="1941"/>
                    <a:pt x="1953" y="0"/>
                    <a:pt x="4358" y="0"/>
                  </a:cubicBezTo>
                  <a:cubicBezTo>
                    <a:pt x="6763" y="0"/>
                    <a:pt x="8716" y="1941"/>
                    <a:pt x="8716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3362336" y="3188786"/>
              <a:ext cx="792195" cy="791962"/>
            </a:xfrm>
            <a:custGeom>
              <a:avLst/>
              <a:gdLst/>
              <a:ahLst/>
              <a:cxnLst/>
              <a:rect l="l" t="t" r="r" b="b"/>
              <a:pathLst>
                <a:path w="40935" h="40923" extrusionOk="0">
                  <a:moveTo>
                    <a:pt x="40935" y="20455"/>
                  </a:moveTo>
                  <a:cubicBezTo>
                    <a:pt x="40935" y="31754"/>
                    <a:pt x="31767" y="40922"/>
                    <a:pt x="20468" y="40922"/>
                  </a:cubicBezTo>
                  <a:cubicBezTo>
                    <a:pt x="9169" y="40922"/>
                    <a:pt x="1" y="31754"/>
                    <a:pt x="1" y="20455"/>
                  </a:cubicBezTo>
                  <a:cubicBezTo>
                    <a:pt x="1" y="9156"/>
                    <a:pt x="9169" y="1"/>
                    <a:pt x="20468" y="1"/>
                  </a:cubicBezTo>
                  <a:cubicBezTo>
                    <a:pt x="31767" y="1"/>
                    <a:pt x="40935" y="9156"/>
                    <a:pt x="40935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 txBox="1"/>
            <p:nvPr/>
          </p:nvSpPr>
          <p:spPr>
            <a:xfrm flipH="1">
              <a:off x="1424701" y="3065387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1230299" y="3404163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47" name="Google Shape;1447;p45"/>
            <p:cNvGrpSpPr/>
            <p:nvPr/>
          </p:nvGrpSpPr>
          <p:grpSpPr>
            <a:xfrm>
              <a:off x="3573274" y="3401102"/>
              <a:ext cx="370368" cy="367328"/>
              <a:chOff x="1951149" y="2885202"/>
              <a:chExt cx="370368" cy="367328"/>
            </a:xfrm>
          </p:grpSpPr>
          <p:sp>
            <p:nvSpPr>
              <p:cNvPr id="1448" name="Google Shape;1448;p45"/>
              <p:cNvSpPr/>
              <p:nvPr/>
            </p:nvSpPr>
            <p:spPr>
              <a:xfrm>
                <a:off x="1951149" y="2885202"/>
                <a:ext cx="370368" cy="367328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1479" extrusionOk="0">
                    <a:moveTo>
                      <a:pt x="4632" y="1287"/>
                    </a:moveTo>
                    <a:cubicBezTo>
                      <a:pt x="4691" y="1358"/>
                      <a:pt x="4727" y="1465"/>
                      <a:pt x="4727" y="1548"/>
                    </a:cubicBezTo>
                    <a:cubicBezTo>
                      <a:pt x="4727" y="1810"/>
                      <a:pt x="4513" y="2013"/>
                      <a:pt x="4263" y="2013"/>
                    </a:cubicBezTo>
                    <a:cubicBezTo>
                      <a:pt x="4072" y="2013"/>
                      <a:pt x="3906" y="1894"/>
                      <a:pt x="3834" y="1715"/>
                    </a:cubicBezTo>
                    <a:cubicBezTo>
                      <a:pt x="4048" y="1537"/>
                      <a:pt x="4334" y="1394"/>
                      <a:pt x="4632" y="1287"/>
                    </a:cubicBezTo>
                    <a:close/>
                    <a:moveTo>
                      <a:pt x="6954" y="1287"/>
                    </a:moveTo>
                    <a:cubicBezTo>
                      <a:pt x="7263" y="1394"/>
                      <a:pt x="7537" y="1537"/>
                      <a:pt x="7763" y="1739"/>
                    </a:cubicBezTo>
                    <a:cubicBezTo>
                      <a:pt x="7680" y="1918"/>
                      <a:pt x="7513" y="2037"/>
                      <a:pt x="7323" y="2037"/>
                    </a:cubicBezTo>
                    <a:cubicBezTo>
                      <a:pt x="7073" y="2037"/>
                      <a:pt x="6870" y="1822"/>
                      <a:pt x="6870" y="1572"/>
                    </a:cubicBezTo>
                    <a:cubicBezTo>
                      <a:pt x="6870" y="1453"/>
                      <a:pt x="6894" y="1358"/>
                      <a:pt x="6954" y="1287"/>
                    </a:cubicBezTo>
                    <a:close/>
                    <a:moveTo>
                      <a:pt x="2477" y="5049"/>
                    </a:moveTo>
                    <a:cubicBezTo>
                      <a:pt x="2620" y="5049"/>
                      <a:pt x="2751" y="5168"/>
                      <a:pt x="2751" y="5335"/>
                    </a:cubicBezTo>
                    <a:cubicBezTo>
                      <a:pt x="2751" y="5501"/>
                      <a:pt x="2632" y="5620"/>
                      <a:pt x="2477" y="5620"/>
                    </a:cubicBezTo>
                    <a:cubicBezTo>
                      <a:pt x="2310" y="5620"/>
                      <a:pt x="2191" y="5489"/>
                      <a:pt x="2191" y="5335"/>
                    </a:cubicBezTo>
                    <a:cubicBezTo>
                      <a:pt x="2191" y="5192"/>
                      <a:pt x="2310" y="5049"/>
                      <a:pt x="2477" y="5049"/>
                    </a:cubicBezTo>
                    <a:close/>
                    <a:moveTo>
                      <a:pt x="9132" y="5049"/>
                    </a:moveTo>
                    <a:cubicBezTo>
                      <a:pt x="9275" y="5049"/>
                      <a:pt x="9406" y="5168"/>
                      <a:pt x="9406" y="5335"/>
                    </a:cubicBezTo>
                    <a:cubicBezTo>
                      <a:pt x="9406" y="5489"/>
                      <a:pt x="9287" y="5620"/>
                      <a:pt x="9132" y="5620"/>
                    </a:cubicBezTo>
                    <a:cubicBezTo>
                      <a:pt x="8978" y="5620"/>
                      <a:pt x="8847" y="5501"/>
                      <a:pt x="8847" y="5335"/>
                    </a:cubicBezTo>
                    <a:cubicBezTo>
                      <a:pt x="8847" y="5192"/>
                      <a:pt x="8966" y="5049"/>
                      <a:pt x="9132" y="5049"/>
                    </a:cubicBezTo>
                    <a:close/>
                    <a:moveTo>
                      <a:pt x="3453" y="9549"/>
                    </a:moveTo>
                    <a:cubicBezTo>
                      <a:pt x="3667" y="9549"/>
                      <a:pt x="3834" y="9716"/>
                      <a:pt x="3834" y="9919"/>
                    </a:cubicBezTo>
                    <a:cubicBezTo>
                      <a:pt x="3834" y="10073"/>
                      <a:pt x="3739" y="10204"/>
                      <a:pt x="3596" y="10264"/>
                    </a:cubicBezTo>
                    <a:cubicBezTo>
                      <a:pt x="3429" y="10109"/>
                      <a:pt x="3263" y="9930"/>
                      <a:pt x="3132" y="9740"/>
                    </a:cubicBezTo>
                    <a:cubicBezTo>
                      <a:pt x="3191" y="9621"/>
                      <a:pt x="3322" y="9549"/>
                      <a:pt x="3453" y="9549"/>
                    </a:cubicBezTo>
                    <a:close/>
                    <a:moveTo>
                      <a:pt x="8132" y="9549"/>
                    </a:moveTo>
                    <a:cubicBezTo>
                      <a:pt x="8263" y="9549"/>
                      <a:pt x="8394" y="9621"/>
                      <a:pt x="8454" y="9740"/>
                    </a:cubicBezTo>
                    <a:cubicBezTo>
                      <a:pt x="8323" y="9930"/>
                      <a:pt x="8156" y="10109"/>
                      <a:pt x="8001" y="10264"/>
                    </a:cubicBezTo>
                    <a:cubicBezTo>
                      <a:pt x="7858" y="10204"/>
                      <a:pt x="7763" y="10073"/>
                      <a:pt x="7763" y="9919"/>
                    </a:cubicBezTo>
                    <a:cubicBezTo>
                      <a:pt x="7763" y="9716"/>
                      <a:pt x="7918" y="9549"/>
                      <a:pt x="8132" y="9549"/>
                    </a:cubicBezTo>
                    <a:close/>
                    <a:moveTo>
                      <a:pt x="5775" y="1072"/>
                    </a:moveTo>
                    <a:cubicBezTo>
                      <a:pt x="6061" y="1072"/>
                      <a:pt x="6346" y="1108"/>
                      <a:pt x="6596" y="1167"/>
                    </a:cubicBezTo>
                    <a:cubicBezTo>
                      <a:pt x="6537" y="1287"/>
                      <a:pt x="6501" y="1406"/>
                      <a:pt x="6501" y="1537"/>
                    </a:cubicBezTo>
                    <a:cubicBezTo>
                      <a:pt x="6501" y="1989"/>
                      <a:pt x="6858" y="2346"/>
                      <a:pt x="7311" y="2346"/>
                    </a:cubicBezTo>
                    <a:cubicBezTo>
                      <a:pt x="7597" y="2346"/>
                      <a:pt x="7847" y="2191"/>
                      <a:pt x="7989" y="1965"/>
                    </a:cubicBezTo>
                    <a:cubicBezTo>
                      <a:pt x="8204" y="2227"/>
                      <a:pt x="8323" y="2501"/>
                      <a:pt x="8323" y="2799"/>
                    </a:cubicBezTo>
                    <a:cubicBezTo>
                      <a:pt x="8323" y="3001"/>
                      <a:pt x="8228" y="3144"/>
                      <a:pt x="8037" y="3275"/>
                    </a:cubicBezTo>
                    <a:cubicBezTo>
                      <a:pt x="7966" y="3322"/>
                      <a:pt x="7930" y="3430"/>
                      <a:pt x="7989" y="3513"/>
                    </a:cubicBezTo>
                    <a:cubicBezTo>
                      <a:pt x="8019" y="3565"/>
                      <a:pt x="8072" y="3594"/>
                      <a:pt x="8127" y="3594"/>
                    </a:cubicBezTo>
                    <a:cubicBezTo>
                      <a:pt x="8161" y="3594"/>
                      <a:pt x="8196" y="3583"/>
                      <a:pt x="8228" y="3561"/>
                    </a:cubicBezTo>
                    <a:cubicBezTo>
                      <a:pt x="8370" y="3477"/>
                      <a:pt x="8466" y="3370"/>
                      <a:pt x="8549" y="3251"/>
                    </a:cubicBezTo>
                    <a:cubicBezTo>
                      <a:pt x="8740" y="3263"/>
                      <a:pt x="8906" y="3382"/>
                      <a:pt x="8990" y="3549"/>
                    </a:cubicBezTo>
                    <a:cubicBezTo>
                      <a:pt x="9180" y="3930"/>
                      <a:pt x="9335" y="4346"/>
                      <a:pt x="9442" y="4787"/>
                    </a:cubicBezTo>
                    <a:cubicBezTo>
                      <a:pt x="9347" y="4739"/>
                      <a:pt x="9240" y="4704"/>
                      <a:pt x="9144" y="4704"/>
                    </a:cubicBezTo>
                    <a:cubicBezTo>
                      <a:pt x="8799" y="4704"/>
                      <a:pt x="8513" y="4989"/>
                      <a:pt x="8513" y="5335"/>
                    </a:cubicBezTo>
                    <a:cubicBezTo>
                      <a:pt x="8513" y="5680"/>
                      <a:pt x="8799" y="5954"/>
                      <a:pt x="9144" y="5954"/>
                    </a:cubicBezTo>
                    <a:cubicBezTo>
                      <a:pt x="9323" y="5954"/>
                      <a:pt x="9466" y="5882"/>
                      <a:pt x="9585" y="5763"/>
                    </a:cubicBezTo>
                    <a:cubicBezTo>
                      <a:pt x="9597" y="5918"/>
                      <a:pt x="9597" y="6073"/>
                      <a:pt x="9597" y="6240"/>
                    </a:cubicBezTo>
                    <a:cubicBezTo>
                      <a:pt x="9585" y="7466"/>
                      <a:pt x="9228" y="8597"/>
                      <a:pt x="8668" y="9454"/>
                    </a:cubicBezTo>
                    <a:cubicBezTo>
                      <a:pt x="8537" y="9311"/>
                      <a:pt x="8335" y="9204"/>
                      <a:pt x="8132" y="9204"/>
                    </a:cubicBezTo>
                    <a:cubicBezTo>
                      <a:pt x="7739" y="9204"/>
                      <a:pt x="7418" y="9514"/>
                      <a:pt x="7418" y="9919"/>
                    </a:cubicBezTo>
                    <a:cubicBezTo>
                      <a:pt x="7418" y="10157"/>
                      <a:pt x="7537" y="10359"/>
                      <a:pt x="7716" y="10502"/>
                    </a:cubicBezTo>
                    <a:cubicBezTo>
                      <a:pt x="7144" y="10942"/>
                      <a:pt x="6489" y="11192"/>
                      <a:pt x="5775" y="11192"/>
                    </a:cubicBezTo>
                    <a:cubicBezTo>
                      <a:pt x="5084" y="11192"/>
                      <a:pt x="4406" y="10942"/>
                      <a:pt x="3846" y="10502"/>
                    </a:cubicBezTo>
                    <a:cubicBezTo>
                      <a:pt x="4025" y="10359"/>
                      <a:pt x="4144" y="10157"/>
                      <a:pt x="4144" y="9919"/>
                    </a:cubicBezTo>
                    <a:cubicBezTo>
                      <a:pt x="4144" y="9526"/>
                      <a:pt x="3822" y="9204"/>
                      <a:pt x="3429" y="9204"/>
                    </a:cubicBezTo>
                    <a:cubicBezTo>
                      <a:pt x="3215" y="9204"/>
                      <a:pt x="3025" y="9288"/>
                      <a:pt x="2894" y="9454"/>
                    </a:cubicBezTo>
                    <a:cubicBezTo>
                      <a:pt x="2322" y="8597"/>
                      <a:pt x="1977" y="7466"/>
                      <a:pt x="1977" y="6228"/>
                    </a:cubicBezTo>
                    <a:cubicBezTo>
                      <a:pt x="1977" y="6061"/>
                      <a:pt x="1977" y="5918"/>
                      <a:pt x="2001" y="5751"/>
                    </a:cubicBezTo>
                    <a:cubicBezTo>
                      <a:pt x="2120" y="5870"/>
                      <a:pt x="2263" y="5942"/>
                      <a:pt x="2441" y="5942"/>
                    </a:cubicBezTo>
                    <a:cubicBezTo>
                      <a:pt x="2786" y="5942"/>
                      <a:pt x="3072" y="5656"/>
                      <a:pt x="3072" y="5323"/>
                    </a:cubicBezTo>
                    <a:cubicBezTo>
                      <a:pt x="3072" y="4977"/>
                      <a:pt x="2786" y="4692"/>
                      <a:pt x="2441" y="4692"/>
                    </a:cubicBezTo>
                    <a:cubicBezTo>
                      <a:pt x="2334" y="4692"/>
                      <a:pt x="2239" y="4727"/>
                      <a:pt x="2143" y="4763"/>
                    </a:cubicBezTo>
                    <a:cubicBezTo>
                      <a:pt x="2251" y="4335"/>
                      <a:pt x="2394" y="3918"/>
                      <a:pt x="2596" y="3537"/>
                    </a:cubicBezTo>
                    <a:cubicBezTo>
                      <a:pt x="2679" y="3370"/>
                      <a:pt x="2846" y="3251"/>
                      <a:pt x="3025" y="3239"/>
                    </a:cubicBezTo>
                    <a:cubicBezTo>
                      <a:pt x="3156" y="3453"/>
                      <a:pt x="3429" y="3632"/>
                      <a:pt x="3810" y="3751"/>
                    </a:cubicBezTo>
                    <a:cubicBezTo>
                      <a:pt x="4227" y="3870"/>
                      <a:pt x="4810" y="3954"/>
                      <a:pt x="5596" y="3954"/>
                    </a:cubicBezTo>
                    <a:lnTo>
                      <a:pt x="5596" y="10621"/>
                    </a:lnTo>
                    <a:cubicBezTo>
                      <a:pt x="5596" y="10704"/>
                      <a:pt x="5668" y="10776"/>
                      <a:pt x="5763" y="10776"/>
                    </a:cubicBezTo>
                    <a:cubicBezTo>
                      <a:pt x="5846" y="10776"/>
                      <a:pt x="5930" y="10704"/>
                      <a:pt x="5930" y="10621"/>
                    </a:cubicBezTo>
                    <a:lnTo>
                      <a:pt x="5930" y="3954"/>
                    </a:lnTo>
                    <a:cubicBezTo>
                      <a:pt x="6537" y="3954"/>
                      <a:pt x="7025" y="3906"/>
                      <a:pt x="7418" y="3834"/>
                    </a:cubicBezTo>
                    <a:cubicBezTo>
                      <a:pt x="7501" y="3811"/>
                      <a:pt x="7561" y="3727"/>
                      <a:pt x="7549" y="3632"/>
                    </a:cubicBezTo>
                    <a:cubicBezTo>
                      <a:pt x="7538" y="3556"/>
                      <a:pt x="7457" y="3500"/>
                      <a:pt x="7380" y="3500"/>
                    </a:cubicBezTo>
                    <a:cubicBezTo>
                      <a:pt x="7373" y="3500"/>
                      <a:pt x="7366" y="3500"/>
                      <a:pt x="7358" y="3501"/>
                    </a:cubicBezTo>
                    <a:cubicBezTo>
                      <a:pt x="6966" y="3573"/>
                      <a:pt x="6442" y="3620"/>
                      <a:pt x="5763" y="3620"/>
                    </a:cubicBezTo>
                    <a:cubicBezTo>
                      <a:pt x="4037" y="3620"/>
                      <a:pt x="3227" y="3358"/>
                      <a:pt x="3227" y="2799"/>
                    </a:cubicBezTo>
                    <a:cubicBezTo>
                      <a:pt x="3227" y="2501"/>
                      <a:pt x="3346" y="2203"/>
                      <a:pt x="3560" y="1965"/>
                    </a:cubicBezTo>
                    <a:cubicBezTo>
                      <a:pt x="3703" y="2191"/>
                      <a:pt x="3965" y="2346"/>
                      <a:pt x="4239" y="2346"/>
                    </a:cubicBezTo>
                    <a:cubicBezTo>
                      <a:pt x="4691" y="2346"/>
                      <a:pt x="5049" y="1989"/>
                      <a:pt x="5049" y="1537"/>
                    </a:cubicBezTo>
                    <a:cubicBezTo>
                      <a:pt x="5049" y="1406"/>
                      <a:pt x="5013" y="1287"/>
                      <a:pt x="4953" y="1167"/>
                    </a:cubicBezTo>
                    <a:cubicBezTo>
                      <a:pt x="5215" y="1108"/>
                      <a:pt x="5489" y="1072"/>
                      <a:pt x="5775" y="1072"/>
                    </a:cubicBezTo>
                    <a:close/>
                    <a:moveTo>
                      <a:pt x="3632" y="1"/>
                    </a:moveTo>
                    <a:cubicBezTo>
                      <a:pt x="3548" y="1"/>
                      <a:pt x="3465" y="84"/>
                      <a:pt x="3465" y="167"/>
                    </a:cubicBezTo>
                    <a:cubicBezTo>
                      <a:pt x="3465" y="263"/>
                      <a:pt x="3548" y="334"/>
                      <a:pt x="3632" y="334"/>
                    </a:cubicBezTo>
                    <a:cubicBezTo>
                      <a:pt x="3834" y="334"/>
                      <a:pt x="3906" y="334"/>
                      <a:pt x="3977" y="370"/>
                    </a:cubicBezTo>
                    <a:cubicBezTo>
                      <a:pt x="4048" y="394"/>
                      <a:pt x="4132" y="465"/>
                      <a:pt x="4287" y="608"/>
                    </a:cubicBezTo>
                    <a:cubicBezTo>
                      <a:pt x="4382" y="679"/>
                      <a:pt x="4501" y="786"/>
                      <a:pt x="4632" y="906"/>
                    </a:cubicBezTo>
                    <a:cubicBezTo>
                      <a:pt x="4322" y="1001"/>
                      <a:pt x="4037" y="1144"/>
                      <a:pt x="3787" y="1322"/>
                    </a:cubicBezTo>
                    <a:cubicBezTo>
                      <a:pt x="3441" y="1560"/>
                      <a:pt x="3191" y="1858"/>
                      <a:pt x="3060" y="2168"/>
                    </a:cubicBezTo>
                    <a:lnTo>
                      <a:pt x="2382" y="2168"/>
                    </a:lnTo>
                    <a:cubicBezTo>
                      <a:pt x="2322" y="2168"/>
                      <a:pt x="2263" y="2132"/>
                      <a:pt x="2239" y="2096"/>
                    </a:cubicBezTo>
                    <a:lnTo>
                      <a:pt x="1453" y="989"/>
                    </a:lnTo>
                    <a:cubicBezTo>
                      <a:pt x="1415" y="943"/>
                      <a:pt x="1357" y="922"/>
                      <a:pt x="1302" y="922"/>
                    </a:cubicBezTo>
                    <a:cubicBezTo>
                      <a:pt x="1271" y="922"/>
                      <a:pt x="1240" y="928"/>
                      <a:pt x="1215" y="941"/>
                    </a:cubicBezTo>
                    <a:cubicBezTo>
                      <a:pt x="1131" y="1001"/>
                      <a:pt x="1120" y="1108"/>
                      <a:pt x="1167" y="1179"/>
                    </a:cubicBezTo>
                    <a:lnTo>
                      <a:pt x="1953" y="2287"/>
                    </a:lnTo>
                    <a:cubicBezTo>
                      <a:pt x="2060" y="2418"/>
                      <a:pt x="2203" y="2513"/>
                      <a:pt x="2382" y="2513"/>
                    </a:cubicBezTo>
                    <a:lnTo>
                      <a:pt x="2953" y="2513"/>
                    </a:lnTo>
                    <a:cubicBezTo>
                      <a:pt x="2941" y="2596"/>
                      <a:pt x="2917" y="2703"/>
                      <a:pt x="2917" y="2787"/>
                    </a:cubicBezTo>
                    <a:lnTo>
                      <a:pt x="2917" y="2906"/>
                    </a:lnTo>
                    <a:cubicBezTo>
                      <a:pt x="2655" y="2953"/>
                      <a:pt x="2417" y="3132"/>
                      <a:pt x="2298" y="3382"/>
                    </a:cubicBezTo>
                    <a:cubicBezTo>
                      <a:pt x="2072" y="3846"/>
                      <a:pt x="1893" y="4358"/>
                      <a:pt x="1786" y="4870"/>
                    </a:cubicBezTo>
                    <a:lnTo>
                      <a:pt x="1572" y="4870"/>
                    </a:lnTo>
                    <a:cubicBezTo>
                      <a:pt x="1310" y="4870"/>
                      <a:pt x="1108" y="5037"/>
                      <a:pt x="1048" y="5287"/>
                    </a:cubicBezTo>
                    <a:lnTo>
                      <a:pt x="798" y="6466"/>
                    </a:lnTo>
                    <a:cubicBezTo>
                      <a:pt x="774" y="6525"/>
                      <a:pt x="750" y="6573"/>
                      <a:pt x="691" y="6597"/>
                    </a:cubicBezTo>
                    <a:lnTo>
                      <a:pt x="119" y="6882"/>
                    </a:lnTo>
                    <a:cubicBezTo>
                      <a:pt x="36" y="6930"/>
                      <a:pt x="0" y="7037"/>
                      <a:pt x="48" y="7109"/>
                    </a:cubicBezTo>
                    <a:cubicBezTo>
                      <a:pt x="84" y="7168"/>
                      <a:pt x="143" y="7192"/>
                      <a:pt x="203" y="7192"/>
                    </a:cubicBezTo>
                    <a:cubicBezTo>
                      <a:pt x="227" y="7192"/>
                      <a:pt x="238" y="7192"/>
                      <a:pt x="274" y="7180"/>
                    </a:cubicBezTo>
                    <a:lnTo>
                      <a:pt x="834" y="6894"/>
                    </a:lnTo>
                    <a:cubicBezTo>
                      <a:pt x="989" y="6823"/>
                      <a:pt x="1072" y="6692"/>
                      <a:pt x="1120" y="6537"/>
                    </a:cubicBezTo>
                    <a:lnTo>
                      <a:pt x="1370" y="5370"/>
                    </a:lnTo>
                    <a:cubicBezTo>
                      <a:pt x="1393" y="5275"/>
                      <a:pt x="1465" y="5216"/>
                      <a:pt x="1572" y="5216"/>
                    </a:cubicBezTo>
                    <a:lnTo>
                      <a:pt x="1727" y="5216"/>
                    </a:lnTo>
                    <a:cubicBezTo>
                      <a:pt x="1691" y="5549"/>
                      <a:pt x="1655" y="5882"/>
                      <a:pt x="1655" y="6216"/>
                    </a:cubicBezTo>
                    <a:cubicBezTo>
                      <a:pt x="1655" y="6799"/>
                      <a:pt x="1727" y="7359"/>
                      <a:pt x="1870" y="7894"/>
                    </a:cubicBezTo>
                    <a:lnTo>
                      <a:pt x="1489" y="8204"/>
                    </a:lnTo>
                    <a:cubicBezTo>
                      <a:pt x="1358" y="8311"/>
                      <a:pt x="1298" y="8490"/>
                      <a:pt x="1310" y="8656"/>
                    </a:cubicBezTo>
                    <a:lnTo>
                      <a:pt x="1477" y="10442"/>
                    </a:lnTo>
                    <a:cubicBezTo>
                      <a:pt x="1489" y="10526"/>
                      <a:pt x="1548" y="10585"/>
                      <a:pt x="1643" y="10585"/>
                    </a:cubicBezTo>
                    <a:lnTo>
                      <a:pt x="1655" y="10585"/>
                    </a:lnTo>
                    <a:cubicBezTo>
                      <a:pt x="1751" y="10573"/>
                      <a:pt x="1822" y="10502"/>
                      <a:pt x="1810" y="10407"/>
                    </a:cubicBezTo>
                    <a:lnTo>
                      <a:pt x="1643" y="8621"/>
                    </a:lnTo>
                    <a:cubicBezTo>
                      <a:pt x="1643" y="8561"/>
                      <a:pt x="1655" y="8502"/>
                      <a:pt x="1715" y="8466"/>
                    </a:cubicBezTo>
                    <a:lnTo>
                      <a:pt x="1965" y="8240"/>
                    </a:lnTo>
                    <a:cubicBezTo>
                      <a:pt x="2179" y="8859"/>
                      <a:pt x="2465" y="9430"/>
                      <a:pt x="2846" y="9919"/>
                    </a:cubicBezTo>
                    <a:cubicBezTo>
                      <a:pt x="3620" y="10931"/>
                      <a:pt x="4668" y="11478"/>
                      <a:pt x="5775" y="11478"/>
                    </a:cubicBezTo>
                    <a:cubicBezTo>
                      <a:pt x="6894" y="11478"/>
                      <a:pt x="7942" y="10931"/>
                      <a:pt x="8716" y="9919"/>
                    </a:cubicBezTo>
                    <a:cubicBezTo>
                      <a:pt x="9097" y="9430"/>
                      <a:pt x="9382" y="8847"/>
                      <a:pt x="9585" y="8240"/>
                    </a:cubicBezTo>
                    <a:lnTo>
                      <a:pt x="9847" y="8466"/>
                    </a:lnTo>
                    <a:cubicBezTo>
                      <a:pt x="9883" y="8502"/>
                      <a:pt x="9918" y="8561"/>
                      <a:pt x="9918" y="8621"/>
                    </a:cubicBezTo>
                    <a:lnTo>
                      <a:pt x="9752" y="10407"/>
                    </a:lnTo>
                    <a:cubicBezTo>
                      <a:pt x="9740" y="10502"/>
                      <a:pt x="9811" y="10585"/>
                      <a:pt x="9906" y="10585"/>
                    </a:cubicBezTo>
                    <a:lnTo>
                      <a:pt x="9918" y="10585"/>
                    </a:lnTo>
                    <a:cubicBezTo>
                      <a:pt x="10002" y="10585"/>
                      <a:pt x="10085" y="10526"/>
                      <a:pt x="10085" y="10442"/>
                    </a:cubicBezTo>
                    <a:lnTo>
                      <a:pt x="10240" y="8656"/>
                    </a:lnTo>
                    <a:cubicBezTo>
                      <a:pt x="10264" y="8478"/>
                      <a:pt x="10180" y="8311"/>
                      <a:pt x="10061" y="8204"/>
                    </a:cubicBezTo>
                    <a:lnTo>
                      <a:pt x="9692" y="7894"/>
                    </a:lnTo>
                    <a:cubicBezTo>
                      <a:pt x="9823" y="7359"/>
                      <a:pt x="9906" y="6799"/>
                      <a:pt x="9906" y="6216"/>
                    </a:cubicBezTo>
                    <a:cubicBezTo>
                      <a:pt x="9906" y="5870"/>
                      <a:pt x="9871" y="5549"/>
                      <a:pt x="9823" y="5216"/>
                    </a:cubicBezTo>
                    <a:lnTo>
                      <a:pt x="9990" y="5216"/>
                    </a:lnTo>
                    <a:cubicBezTo>
                      <a:pt x="10085" y="5216"/>
                      <a:pt x="10156" y="5275"/>
                      <a:pt x="10180" y="5370"/>
                    </a:cubicBezTo>
                    <a:lnTo>
                      <a:pt x="10442" y="6537"/>
                    </a:lnTo>
                    <a:cubicBezTo>
                      <a:pt x="10466" y="6692"/>
                      <a:pt x="10573" y="6823"/>
                      <a:pt x="10716" y="6894"/>
                    </a:cubicBezTo>
                    <a:lnTo>
                      <a:pt x="11287" y="7180"/>
                    </a:lnTo>
                    <a:cubicBezTo>
                      <a:pt x="11311" y="7192"/>
                      <a:pt x="11335" y="7192"/>
                      <a:pt x="11359" y="7192"/>
                    </a:cubicBezTo>
                    <a:cubicBezTo>
                      <a:pt x="11418" y="7192"/>
                      <a:pt x="11478" y="7168"/>
                      <a:pt x="11514" y="7109"/>
                    </a:cubicBezTo>
                    <a:cubicBezTo>
                      <a:pt x="11573" y="7037"/>
                      <a:pt x="11526" y="6930"/>
                      <a:pt x="11454" y="6882"/>
                    </a:cubicBezTo>
                    <a:lnTo>
                      <a:pt x="10883" y="6597"/>
                    </a:lnTo>
                    <a:cubicBezTo>
                      <a:pt x="10835" y="6573"/>
                      <a:pt x="10787" y="6525"/>
                      <a:pt x="10776" y="6466"/>
                    </a:cubicBezTo>
                    <a:lnTo>
                      <a:pt x="10525" y="5287"/>
                    </a:lnTo>
                    <a:cubicBezTo>
                      <a:pt x="10466" y="5049"/>
                      <a:pt x="10264" y="4870"/>
                      <a:pt x="10002" y="4870"/>
                    </a:cubicBezTo>
                    <a:lnTo>
                      <a:pt x="9787" y="4870"/>
                    </a:lnTo>
                    <a:cubicBezTo>
                      <a:pt x="9680" y="4358"/>
                      <a:pt x="9502" y="3846"/>
                      <a:pt x="9275" y="3382"/>
                    </a:cubicBezTo>
                    <a:cubicBezTo>
                      <a:pt x="9156" y="3132"/>
                      <a:pt x="8918" y="2965"/>
                      <a:pt x="8656" y="2906"/>
                    </a:cubicBezTo>
                    <a:lnTo>
                      <a:pt x="8656" y="2787"/>
                    </a:lnTo>
                    <a:cubicBezTo>
                      <a:pt x="8656" y="2703"/>
                      <a:pt x="8632" y="2596"/>
                      <a:pt x="8620" y="2513"/>
                    </a:cubicBezTo>
                    <a:lnTo>
                      <a:pt x="9192" y="2513"/>
                    </a:lnTo>
                    <a:cubicBezTo>
                      <a:pt x="9347" y="2513"/>
                      <a:pt x="9513" y="2418"/>
                      <a:pt x="9621" y="2287"/>
                    </a:cubicBezTo>
                    <a:lnTo>
                      <a:pt x="10406" y="1179"/>
                    </a:lnTo>
                    <a:cubicBezTo>
                      <a:pt x="10466" y="1108"/>
                      <a:pt x="10442" y="1001"/>
                      <a:pt x="10359" y="941"/>
                    </a:cubicBezTo>
                    <a:cubicBezTo>
                      <a:pt x="10334" y="920"/>
                      <a:pt x="10304" y="911"/>
                      <a:pt x="10274" y="911"/>
                    </a:cubicBezTo>
                    <a:cubicBezTo>
                      <a:pt x="10218" y="911"/>
                      <a:pt x="10159" y="942"/>
                      <a:pt x="10121" y="989"/>
                    </a:cubicBezTo>
                    <a:lnTo>
                      <a:pt x="9335" y="2096"/>
                    </a:lnTo>
                    <a:cubicBezTo>
                      <a:pt x="9311" y="2132"/>
                      <a:pt x="9252" y="2168"/>
                      <a:pt x="9192" y="2168"/>
                    </a:cubicBezTo>
                    <a:lnTo>
                      <a:pt x="8513" y="2168"/>
                    </a:lnTo>
                    <a:cubicBezTo>
                      <a:pt x="8382" y="1834"/>
                      <a:pt x="8132" y="1560"/>
                      <a:pt x="7787" y="1322"/>
                    </a:cubicBezTo>
                    <a:cubicBezTo>
                      <a:pt x="7537" y="1144"/>
                      <a:pt x="7251" y="1001"/>
                      <a:pt x="6942" y="906"/>
                    </a:cubicBezTo>
                    <a:cubicBezTo>
                      <a:pt x="7085" y="786"/>
                      <a:pt x="7204" y="679"/>
                      <a:pt x="7287" y="608"/>
                    </a:cubicBezTo>
                    <a:cubicBezTo>
                      <a:pt x="7442" y="465"/>
                      <a:pt x="7525" y="394"/>
                      <a:pt x="7597" y="370"/>
                    </a:cubicBezTo>
                    <a:cubicBezTo>
                      <a:pt x="7656" y="334"/>
                      <a:pt x="7739" y="334"/>
                      <a:pt x="7942" y="334"/>
                    </a:cubicBezTo>
                    <a:cubicBezTo>
                      <a:pt x="8025" y="334"/>
                      <a:pt x="8097" y="263"/>
                      <a:pt x="8097" y="167"/>
                    </a:cubicBezTo>
                    <a:cubicBezTo>
                      <a:pt x="8097" y="84"/>
                      <a:pt x="8025" y="1"/>
                      <a:pt x="7942" y="1"/>
                    </a:cubicBezTo>
                    <a:cubicBezTo>
                      <a:pt x="7489" y="1"/>
                      <a:pt x="7442" y="24"/>
                      <a:pt x="7073" y="346"/>
                    </a:cubicBezTo>
                    <a:cubicBezTo>
                      <a:pt x="6966" y="441"/>
                      <a:pt x="6751" y="632"/>
                      <a:pt x="6537" y="798"/>
                    </a:cubicBezTo>
                    <a:cubicBezTo>
                      <a:pt x="6299" y="751"/>
                      <a:pt x="6049" y="715"/>
                      <a:pt x="5775" y="715"/>
                    </a:cubicBezTo>
                    <a:cubicBezTo>
                      <a:pt x="5525" y="715"/>
                      <a:pt x="5275" y="751"/>
                      <a:pt x="5037" y="798"/>
                    </a:cubicBezTo>
                    <a:cubicBezTo>
                      <a:pt x="4822" y="632"/>
                      <a:pt x="4608" y="441"/>
                      <a:pt x="4501" y="346"/>
                    </a:cubicBezTo>
                    <a:cubicBezTo>
                      <a:pt x="4108" y="24"/>
                      <a:pt x="4084" y="1"/>
                      <a:pt x="3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2061645" y="3093618"/>
                <a:ext cx="51456" cy="5145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8" extrusionOk="0">
                    <a:moveTo>
                      <a:pt x="810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810" y="1608"/>
                    </a:cubicBezTo>
                    <a:cubicBezTo>
                      <a:pt x="1250" y="1608"/>
                      <a:pt x="1608" y="1251"/>
                      <a:pt x="1608" y="798"/>
                    </a:cubicBezTo>
                    <a:cubicBezTo>
                      <a:pt x="1608" y="727"/>
                      <a:pt x="1596" y="655"/>
                      <a:pt x="1584" y="584"/>
                    </a:cubicBezTo>
                    <a:cubicBezTo>
                      <a:pt x="1555" y="508"/>
                      <a:pt x="1496" y="454"/>
                      <a:pt x="1425" y="454"/>
                    </a:cubicBezTo>
                    <a:cubicBezTo>
                      <a:pt x="1407" y="454"/>
                      <a:pt x="1388" y="458"/>
                      <a:pt x="1369" y="465"/>
                    </a:cubicBezTo>
                    <a:cubicBezTo>
                      <a:pt x="1286" y="489"/>
                      <a:pt x="1227" y="584"/>
                      <a:pt x="1250" y="667"/>
                    </a:cubicBezTo>
                    <a:cubicBezTo>
                      <a:pt x="1274" y="715"/>
                      <a:pt x="1274" y="739"/>
                      <a:pt x="1274" y="786"/>
                    </a:cubicBezTo>
                    <a:cubicBezTo>
                      <a:pt x="1274" y="1036"/>
                      <a:pt x="1060" y="1251"/>
                      <a:pt x="810" y="1251"/>
                    </a:cubicBezTo>
                    <a:cubicBezTo>
                      <a:pt x="560" y="1251"/>
                      <a:pt x="345" y="1036"/>
                      <a:pt x="345" y="786"/>
                    </a:cubicBezTo>
                    <a:cubicBezTo>
                      <a:pt x="345" y="536"/>
                      <a:pt x="560" y="322"/>
                      <a:pt x="810" y="322"/>
                    </a:cubicBezTo>
                    <a:cubicBezTo>
                      <a:pt x="893" y="322"/>
                      <a:pt x="976" y="250"/>
                      <a:pt x="976" y="155"/>
                    </a:cubicBezTo>
                    <a:cubicBezTo>
                      <a:pt x="976" y="72"/>
                      <a:pt x="893" y="0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2159565" y="3093618"/>
                <a:ext cx="51456" cy="5145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8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798" y="1608"/>
                    </a:cubicBezTo>
                    <a:cubicBezTo>
                      <a:pt x="1250" y="1608"/>
                      <a:pt x="1607" y="1251"/>
                      <a:pt x="1607" y="798"/>
                    </a:cubicBezTo>
                    <a:cubicBezTo>
                      <a:pt x="1607" y="727"/>
                      <a:pt x="1607" y="655"/>
                      <a:pt x="1572" y="584"/>
                    </a:cubicBezTo>
                    <a:cubicBezTo>
                      <a:pt x="1553" y="508"/>
                      <a:pt x="1488" y="454"/>
                      <a:pt x="1420" y="454"/>
                    </a:cubicBezTo>
                    <a:cubicBezTo>
                      <a:pt x="1403" y="454"/>
                      <a:pt x="1386" y="458"/>
                      <a:pt x="1369" y="465"/>
                    </a:cubicBezTo>
                    <a:cubicBezTo>
                      <a:pt x="1274" y="489"/>
                      <a:pt x="1215" y="584"/>
                      <a:pt x="1250" y="667"/>
                    </a:cubicBezTo>
                    <a:cubicBezTo>
                      <a:pt x="1262" y="715"/>
                      <a:pt x="1262" y="739"/>
                      <a:pt x="1262" y="786"/>
                    </a:cubicBezTo>
                    <a:cubicBezTo>
                      <a:pt x="1262" y="1036"/>
                      <a:pt x="1048" y="1251"/>
                      <a:pt x="798" y="1251"/>
                    </a:cubicBezTo>
                    <a:cubicBezTo>
                      <a:pt x="548" y="1251"/>
                      <a:pt x="333" y="1036"/>
                      <a:pt x="333" y="786"/>
                    </a:cubicBezTo>
                    <a:cubicBezTo>
                      <a:pt x="333" y="536"/>
                      <a:pt x="548" y="322"/>
                      <a:pt x="798" y="322"/>
                    </a:cubicBezTo>
                    <a:cubicBezTo>
                      <a:pt x="893" y="322"/>
                      <a:pt x="964" y="250"/>
                      <a:pt x="964" y="155"/>
                    </a:cubicBezTo>
                    <a:cubicBezTo>
                      <a:pt x="964" y="72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45"/>
          <p:cNvGrpSpPr/>
          <p:nvPr/>
        </p:nvGrpSpPr>
        <p:grpSpPr>
          <a:xfrm>
            <a:off x="1161300" y="1395325"/>
            <a:ext cx="4302250" cy="1075593"/>
            <a:chOff x="1161300" y="1395325"/>
            <a:chExt cx="4302250" cy="1075593"/>
          </a:xfrm>
        </p:grpSpPr>
        <p:sp>
          <p:nvSpPr>
            <p:cNvPr id="1452" name="Google Shape;1452;p45"/>
            <p:cNvSpPr/>
            <p:nvPr/>
          </p:nvSpPr>
          <p:spPr>
            <a:xfrm>
              <a:off x="3788882" y="1399932"/>
              <a:ext cx="1674669" cy="510383"/>
            </a:xfrm>
            <a:custGeom>
              <a:avLst/>
              <a:gdLst/>
              <a:ahLst/>
              <a:cxnLst/>
              <a:rect l="l" t="t" r="r" b="b"/>
              <a:pathLst>
                <a:path w="86535" h="26373" extrusionOk="0">
                  <a:moveTo>
                    <a:pt x="44423" y="5549"/>
                  </a:moveTo>
                  <a:lnTo>
                    <a:pt x="34826" y="1"/>
                  </a:lnTo>
                  <a:lnTo>
                    <a:pt x="34826" y="5632"/>
                  </a:lnTo>
                  <a:cubicBezTo>
                    <a:pt x="21694" y="6728"/>
                    <a:pt x="9668" y="11823"/>
                    <a:pt x="0" y="19705"/>
                  </a:cubicBezTo>
                  <a:lnTo>
                    <a:pt x="941" y="20610"/>
                  </a:lnTo>
                  <a:cubicBezTo>
                    <a:pt x="10371" y="12978"/>
                    <a:pt x="22063" y="8025"/>
                    <a:pt x="34826" y="6942"/>
                  </a:cubicBezTo>
                  <a:lnTo>
                    <a:pt x="34826" y="12395"/>
                  </a:lnTo>
                  <a:lnTo>
                    <a:pt x="44423" y="6859"/>
                  </a:lnTo>
                  <a:cubicBezTo>
                    <a:pt x="60615" y="7942"/>
                    <a:pt x="75153" y="15229"/>
                    <a:pt x="85642" y="26373"/>
                  </a:cubicBezTo>
                  <a:lnTo>
                    <a:pt x="86535" y="25420"/>
                  </a:lnTo>
                  <a:cubicBezTo>
                    <a:pt x="75808" y="14062"/>
                    <a:pt x="60972" y="6632"/>
                    <a:pt x="44423" y="5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3220625" y="1395325"/>
              <a:ext cx="1589885" cy="1075593"/>
            </a:xfrm>
            <a:custGeom>
              <a:avLst/>
              <a:gdLst/>
              <a:ahLst/>
              <a:cxnLst/>
              <a:rect l="l" t="t" r="r" b="b"/>
              <a:pathLst>
                <a:path w="82154" h="55579" extrusionOk="0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3137"/>
                    <a:pt x="12443" y="55579"/>
                    <a:pt x="27790" y="55579"/>
                  </a:cubicBezTo>
                  <a:cubicBezTo>
                    <a:pt x="40875" y="55579"/>
                    <a:pt x="51829" y="46542"/>
                    <a:pt x="54793" y="34362"/>
                  </a:cubicBezTo>
                  <a:cubicBezTo>
                    <a:pt x="55889" y="30802"/>
                    <a:pt x="59199" y="28218"/>
                    <a:pt x="63116" y="28218"/>
                  </a:cubicBezTo>
                  <a:cubicBezTo>
                    <a:pt x="65914" y="28218"/>
                    <a:pt x="68402" y="29540"/>
                    <a:pt x="69997" y="31576"/>
                  </a:cubicBezTo>
                  <a:cubicBezTo>
                    <a:pt x="71200" y="33326"/>
                    <a:pt x="73212" y="34457"/>
                    <a:pt x="75486" y="34457"/>
                  </a:cubicBezTo>
                  <a:cubicBezTo>
                    <a:pt x="79165" y="34457"/>
                    <a:pt x="82154" y="31469"/>
                    <a:pt x="82154" y="27790"/>
                  </a:cubicBezTo>
                  <a:cubicBezTo>
                    <a:pt x="82154" y="24099"/>
                    <a:pt x="79165" y="21110"/>
                    <a:pt x="75486" y="21110"/>
                  </a:cubicBezTo>
                  <a:cubicBezTo>
                    <a:pt x="73212" y="21110"/>
                    <a:pt x="71200" y="22253"/>
                    <a:pt x="69997" y="23991"/>
                  </a:cubicBezTo>
                  <a:cubicBezTo>
                    <a:pt x="68402" y="26051"/>
                    <a:pt x="65926" y="27373"/>
                    <a:pt x="63116" y="27373"/>
                  </a:cubicBezTo>
                  <a:cubicBezTo>
                    <a:pt x="59199" y="27373"/>
                    <a:pt x="55900" y="24789"/>
                    <a:pt x="54793" y="21229"/>
                  </a:cubicBezTo>
                  <a:cubicBezTo>
                    <a:pt x="51840" y="9049"/>
                    <a:pt x="40875" y="0"/>
                    <a:pt x="27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3362336" y="1537036"/>
              <a:ext cx="792195" cy="792195"/>
            </a:xfrm>
            <a:custGeom>
              <a:avLst/>
              <a:gdLst/>
              <a:ahLst/>
              <a:cxnLst/>
              <a:rect l="l" t="t" r="r" b="b"/>
              <a:pathLst>
                <a:path w="40935" h="40935" extrusionOk="0">
                  <a:moveTo>
                    <a:pt x="40935" y="20468"/>
                  </a:moveTo>
                  <a:cubicBezTo>
                    <a:pt x="40935" y="31767"/>
                    <a:pt x="31767" y="40934"/>
                    <a:pt x="20468" y="40934"/>
                  </a:cubicBezTo>
                  <a:cubicBezTo>
                    <a:pt x="9169" y="40934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4599317" y="1848810"/>
              <a:ext cx="168696" cy="168696"/>
            </a:xfrm>
            <a:custGeom>
              <a:avLst/>
              <a:gdLst/>
              <a:ahLst/>
              <a:cxnLst/>
              <a:rect l="l" t="t" r="r" b="b"/>
              <a:pathLst>
                <a:path w="8717" h="8717" extrusionOk="0">
                  <a:moveTo>
                    <a:pt x="8716" y="4359"/>
                  </a:moveTo>
                  <a:cubicBezTo>
                    <a:pt x="8716" y="6764"/>
                    <a:pt x="6763" y="8716"/>
                    <a:pt x="4358" y="8716"/>
                  </a:cubicBezTo>
                  <a:cubicBezTo>
                    <a:pt x="1953" y="8716"/>
                    <a:pt x="1" y="6764"/>
                    <a:pt x="1" y="4359"/>
                  </a:cubicBezTo>
                  <a:cubicBezTo>
                    <a:pt x="1" y="1953"/>
                    <a:pt x="1953" y="1"/>
                    <a:pt x="4358" y="1"/>
                  </a:cubicBezTo>
                  <a:cubicBezTo>
                    <a:pt x="6763" y="1"/>
                    <a:pt x="8716" y="1953"/>
                    <a:pt x="8716" y="4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 txBox="1"/>
            <p:nvPr/>
          </p:nvSpPr>
          <p:spPr>
            <a:xfrm flipH="1">
              <a:off x="1161300" y="145800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230325" y="172694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58" name="Google Shape;1458;p45"/>
            <p:cNvGrpSpPr/>
            <p:nvPr/>
          </p:nvGrpSpPr>
          <p:grpSpPr>
            <a:xfrm>
              <a:off x="3581650" y="1755654"/>
              <a:ext cx="353600" cy="354944"/>
              <a:chOff x="1404013" y="2424754"/>
              <a:chExt cx="353600" cy="354944"/>
            </a:xfrm>
          </p:grpSpPr>
          <p:sp>
            <p:nvSpPr>
              <p:cNvPr id="1459" name="Google Shape;1459;p45"/>
              <p:cNvSpPr/>
              <p:nvPr/>
            </p:nvSpPr>
            <p:spPr>
              <a:xfrm>
                <a:off x="1404013" y="2424754"/>
                <a:ext cx="353600" cy="354944"/>
              </a:xfrm>
              <a:custGeom>
                <a:avLst/>
                <a:gdLst/>
                <a:ahLst/>
                <a:cxnLst/>
                <a:rect l="l" t="t" r="r" b="b"/>
                <a:pathLst>
                  <a:path w="11050" h="11092" extrusionOk="0">
                    <a:moveTo>
                      <a:pt x="5514" y="316"/>
                    </a:moveTo>
                    <a:cubicBezTo>
                      <a:pt x="6061" y="316"/>
                      <a:pt x="6597" y="412"/>
                      <a:pt x="7121" y="567"/>
                    </a:cubicBezTo>
                    <a:cubicBezTo>
                      <a:pt x="7038" y="602"/>
                      <a:pt x="6978" y="614"/>
                      <a:pt x="6907" y="650"/>
                    </a:cubicBezTo>
                    <a:cubicBezTo>
                      <a:pt x="6299" y="900"/>
                      <a:pt x="5835" y="1329"/>
                      <a:pt x="5514" y="1936"/>
                    </a:cubicBezTo>
                    <a:cubicBezTo>
                      <a:pt x="5180" y="1317"/>
                      <a:pt x="4716" y="900"/>
                      <a:pt x="4109" y="650"/>
                    </a:cubicBezTo>
                    <a:cubicBezTo>
                      <a:pt x="4037" y="614"/>
                      <a:pt x="3978" y="590"/>
                      <a:pt x="3906" y="567"/>
                    </a:cubicBezTo>
                    <a:cubicBezTo>
                      <a:pt x="4418" y="412"/>
                      <a:pt x="4954" y="316"/>
                      <a:pt x="5514" y="316"/>
                    </a:cubicBezTo>
                    <a:close/>
                    <a:moveTo>
                      <a:pt x="3263" y="2043"/>
                    </a:moveTo>
                    <a:cubicBezTo>
                      <a:pt x="4121" y="2043"/>
                      <a:pt x="4835" y="2745"/>
                      <a:pt x="4835" y="3626"/>
                    </a:cubicBezTo>
                    <a:cubicBezTo>
                      <a:pt x="4835" y="4484"/>
                      <a:pt x="4144" y="5198"/>
                      <a:pt x="3263" y="5198"/>
                    </a:cubicBezTo>
                    <a:cubicBezTo>
                      <a:pt x="2382" y="5198"/>
                      <a:pt x="1680" y="4496"/>
                      <a:pt x="1680" y="3626"/>
                    </a:cubicBezTo>
                    <a:cubicBezTo>
                      <a:pt x="1680" y="2757"/>
                      <a:pt x="2394" y="2043"/>
                      <a:pt x="3263" y="2043"/>
                    </a:cubicBezTo>
                    <a:close/>
                    <a:moveTo>
                      <a:pt x="692" y="424"/>
                    </a:moveTo>
                    <a:lnTo>
                      <a:pt x="692" y="424"/>
                    </a:lnTo>
                    <a:cubicBezTo>
                      <a:pt x="1120" y="567"/>
                      <a:pt x="1620" y="602"/>
                      <a:pt x="2144" y="626"/>
                    </a:cubicBezTo>
                    <a:cubicBezTo>
                      <a:pt x="3394" y="721"/>
                      <a:pt x="4704" y="793"/>
                      <a:pt x="5359" y="2388"/>
                    </a:cubicBezTo>
                    <a:cubicBezTo>
                      <a:pt x="5395" y="2448"/>
                      <a:pt x="5454" y="2495"/>
                      <a:pt x="5514" y="2495"/>
                    </a:cubicBezTo>
                    <a:cubicBezTo>
                      <a:pt x="5525" y="2495"/>
                      <a:pt x="5549" y="2495"/>
                      <a:pt x="5573" y="2472"/>
                    </a:cubicBezTo>
                    <a:cubicBezTo>
                      <a:pt x="5609" y="2460"/>
                      <a:pt x="5645" y="2436"/>
                      <a:pt x="5656" y="2388"/>
                    </a:cubicBezTo>
                    <a:cubicBezTo>
                      <a:pt x="6311" y="793"/>
                      <a:pt x="7609" y="697"/>
                      <a:pt x="8871" y="626"/>
                    </a:cubicBezTo>
                    <a:cubicBezTo>
                      <a:pt x="9395" y="602"/>
                      <a:pt x="9895" y="555"/>
                      <a:pt x="10336" y="424"/>
                    </a:cubicBezTo>
                    <a:lnTo>
                      <a:pt x="10336" y="424"/>
                    </a:lnTo>
                    <a:cubicBezTo>
                      <a:pt x="10288" y="567"/>
                      <a:pt x="10217" y="745"/>
                      <a:pt x="10050" y="948"/>
                    </a:cubicBezTo>
                    <a:cubicBezTo>
                      <a:pt x="9621" y="1459"/>
                      <a:pt x="8824" y="1733"/>
                      <a:pt x="7752" y="1733"/>
                    </a:cubicBezTo>
                    <a:cubicBezTo>
                      <a:pt x="6716" y="1733"/>
                      <a:pt x="5871" y="2579"/>
                      <a:pt x="5871" y="3626"/>
                    </a:cubicBezTo>
                    <a:cubicBezTo>
                      <a:pt x="5871" y="4662"/>
                      <a:pt x="6716" y="5508"/>
                      <a:pt x="7752" y="5508"/>
                    </a:cubicBezTo>
                    <a:cubicBezTo>
                      <a:pt x="8800" y="5508"/>
                      <a:pt x="9645" y="4662"/>
                      <a:pt x="9645" y="3626"/>
                    </a:cubicBezTo>
                    <a:cubicBezTo>
                      <a:pt x="9645" y="3341"/>
                      <a:pt x="9586" y="3055"/>
                      <a:pt x="9455" y="2781"/>
                    </a:cubicBezTo>
                    <a:cubicBezTo>
                      <a:pt x="9420" y="2730"/>
                      <a:pt x="9367" y="2690"/>
                      <a:pt x="9305" y="2690"/>
                    </a:cubicBezTo>
                    <a:cubicBezTo>
                      <a:pt x="9281" y="2690"/>
                      <a:pt x="9255" y="2696"/>
                      <a:pt x="9228" y="2710"/>
                    </a:cubicBezTo>
                    <a:cubicBezTo>
                      <a:pt x="9157" y="2757"/>
                      <a:pt x="9109" y="2841"/>
                      <a:pt x="9157" y="2936"/>
                    </a:cubicBezTo>
                    <a:cubicBezTo>
                      <a:pt x="9264" y="3138"/>
                      <a:pt x="9324" y="3376"/>
                      <a:pt x="9324" y="3626"/>
                    </a:cubicBezTo>
                    <a:cubicBezTo>
                      <a:pt x="9324" y="4484"/>
                      <a:pt x="8621" y="5198"/>
                      <a:pt x="7740" y="5198"/>
                    </a:cubicBezTo>
                    <a:cubicBezTo>
                      <a:pt x="6883" y="5198"/>
                      <a:pt x="6168" y="4496"/>
                      <a:pt x="6168" y="3626"/>
                    </a:cubicBezTo>
                    <a:cubicBezTo>
                      <a:pt x="6168" y="2757"/>
                      <a:pt x="6859" y="2043"/>
                      <a:pt x="7740" y="2043"/>
                    </a:cubicBezTo>
                    <a:cubicBezTo>
                      <a:pt x="8085" y="2043"/>
                      <a:pt x="8407" y="2150"/>
                      <a:pt x="8681" y="2352"/>
                    </a:cubicBezTo>
                    <a:cubicBezTo>
                      <a:pt x="8712" y="2378"/>
                      <a:pt x="8749" y="2391"/>
                      <a:pt x="8786" y="2391"/>
                    </a:cubicBezTo>
                    <a:cubicBezTo>
                      <a:pt x="8834" y="2391"/>
                      <a:pt x="8880" y="2369"/>
                      <a:pt x="8907" y="2329"/>
                    </a:cubicBezTo>
                    <a:cubicBezTo>
                      <a:pt x="8966" y="2257"/>
                      <a:pt x="8943" y="2150"/>
                      <a:pt x="8871" y="2102"/>
                    </a:cubicBezTo>
                    <a:cubicBezTo>
                      <a:pt x="8812" y="2055"/>
                      <a:pt x="8740" y="2019"/>
                      <a:pt x="8681" y="1971"/>
                    </a:cubicBezTo>
                    <a:cubicBezTo>
                      <a:pt x="8919" y="1924"/>
                      <a:pt x="9145" y="1864"/>
                      <a:pt x="9347" y="1793"/>
                    </a:cubicBezTo>
                    <a:cubicBezTo>
                      <a:pt x="9871" y="2257"/>
                      <a:pt x="10181" y="2924"/>
                      <a:pt x="10181" y="3626"/>
                    </a:cubicBezTo>
                    <a:cubicBezTo>
                      <a:pt x="10181" y="4960"/>
                      <a:pt x="9097" y="6067"/>
                      <a:pt x="7740" y="6067"/>
                    </a:cubicBezTo>
                    <a:cubicBezTo>
                      <a:pt x="7133" y="6067"/>
                      <a:pt x="6549" y="5841"/>
                      <a:pt x="6085" y="5424"/>
                    </a:cubicBezTo>
                    <a:lnTo>
                      <a:pt x="6145" y="5246"/>
                    </a:lnTo>
                    <a:cubicBezTo>
                      <a:pt x="6168" y="5186"/>
                      <a:pt x="6168" y="5115"/>
                      <a:pt x="6121" y="5067"/>
                    </a:cubicBezTo>
                    <a:lnTo>
                      <a:pt x="5847" y="4793"/>
                    </a:lnTo>
                    <a:cubicBezTo>
                      <a:pt x="5752" y="4698"/>
                      <a:pt x="5624" y="4650"/>
                      <a:pt x="5494" y="4650"/>
                    </a:cubicBezTo>
                    <a:cubicBezTo>
                      <a:pt x="5365" y="4650"/>
                      <a:pt x="5234" y="4698"/>
                      <a:pt x="5133" y="4793"/>
                    </a:cubicBezTo>
                    <a:lnTo>
                      <a:pt x="4871" y="5067"/>
                    </a:lnTo>
                    <a:cubicBezTo>
                      <a:pt x="4823" y="5115"/>
                      <a:pt x="4811" y="5186"/>
                      <a:pt x="4835" y="5246"/>
                    </a:cubicBezTo>
                    <a:lnTo>
                      <a:pt x="4894" y="5424"/>
                    </a:lnTo>
                    <a:cubicBezTo>
                      <a:pt x="4454" y="5841"/>
                      <a:pt x="3871" y="6067"/>
                      <a:pt x="3251" y="6067"/>
                    </a:cubicBezTo>
                    <a:cubicBezTo>
                      <a:pt x="1906" y="6067"/>
                      <a:pt x="811" y="4972"/>
                      <a:pt x="811" y="3626"/>
                    </a:cubicBezTo>
                    <a:cubicBezTo>
                      <a:pt x="823" y="2912"/>
                      <a:pt x="1120" y="2257"/>
                      <a:pt x="1656" y="1793"/>
                    </a:cubicBezTo>
                    <a:cubicBezTo>
                      <a:pt x="1858" y="1864"/>
                      <a:pt x="2085" y="1924"/>
                      <a:pt x="2323" y="1971"/>
                    </a:cubicBezTo>
                    <a:cubicBezTo>
                      <a:pt x="1751" y="2293"/>
                      <a:pt x="1370" y="2912"/>
                      <a:pt x="1370" y="3626"/>
                    </a:cubicBezTo>
                    <a:cubicBezTo>
                      <a:pt x="1370" y="4662"/>
                      <a:pt x="2216" y="5508"/>
                      <a:pt x="3263" y="5508"/>
                    </a:cubicBezTo>
                    <a:cubicBezTo>
                      <a:pt x="4299" y="5508"/>
                      <a:pt x="5156" y="4662"/>
                      <a:pt x="5156" y="3626"/>
                    </a:cubicBezTo>
                    <a:cubicBezTo>
                      <a:pt x="5156" y="2579"/>
                      <a:pt x="4299" y="1733"/>
                      <a:pt x="3263" y="1733"/>
                    </a:cubicBezTo>
                    <a:cubicBezTo>
                      <a:pt x="2192" y="1733"/>
                      <a:pt x="1406" y="1459"/>
                      <a:pt x="965" y="948"/>
                    </a:cubicBezTo>
                    <a:cubicBezTo>
                      <a:pt x="823" y="745"/>
                      <a:pt x="727" y="567"/>
                      <a:pt x="692" y="424"/>
                    </a:cubicBezTo>
                    <a:close/>
                    <a:moveTo>
                      <a:pt x="5537" y="4954"/>
                    </a:moveTo>
                    <a:cubicBezTo>
                      <a:pt x="5585" y="4954"/>
                      <a:pt x="5633" y="4972"/>
                      <a:pt x="5668" y="5008"/>
                    </a:cubicBezTo>
                    <a:lnTo>
                      <a:pt x="5847" y="5210"/>
                    </a:lnTo>
                    <a:lnTo>
                      <a:pt x="5525" y="6091"/>
                    </a:lnTo>
                    <a:lnTo>
                      <a:pt x="5192" y="5210"/>
                    </a:lnTo>
                    <a:lnTo>
                      <a:pt x="5406" y="5008"/>
                    </a:lnTo>
                    <a:cubicBezTo>
                      <a:pt x="5442" y="4972"/>
                      <a:pt x="5490" y="4954"/>
                      <a:pt x="5537" y="4954"/>
                    </a:cubicBezTo>
                    <a:close/>
                    <a:moveTo>
                      <a:pt x="10431" y="4317"/>
                    </a:moveTo>
                    <a:cubicBezTo>
                      <a:pt x="10550" y="4781"/>
                      <a:pt x="10669" y="5329"/>
                      <a:pt x="10717" y="5710"/>
                    </a:cubicBezTo>
                    <a:lnTo>
                      <a:pt x="10359" y="5710"/>
                    </a:lnTo>
                    <a:cubicBezTo>
                      <a:pt x="10276" y="5710"/>
                      <a:pt x="10193" y="5781"/>
                      <a:pt x="10193" y="5865"/>
                    </a:cubicBezTo>
                    <a:lnTo>
                      <a:pt x="10193" y="6258"/>
                    </a:lnTo>
                    <a:cubicBezTo>
                      <a:pt x="10024" y="6288"/>
                      <a:pt x="9681" y="6339"/>
                      <a:pt x="9255" y="6339"/>
                    </a:cubicBezTo>
                    <a:cubicBezTo>
                      <a:pt x="9020" y="6339"/>
                      <a:pt x="8760" y="6324"/>
                      <a:pt x="8490" y="6282"/>
                    </a:cubicBezTo>
                    <a:cubicBezTo>
                      <a:pt x="9431" y="6031"/>
                      <a:pt x="10181" y="5269"/>
                      <a:pt x="10431" y="4317"/>
                    </a:cubicBezTo>
                    <a:close/>
                    <a:moveTo>
                      <a:pt x="584" y="4317"/>
                    </a:moveTo>
                    <a:cubicBezTo>
                      <a:pt x="834" y="5269"/>
                      <a:pt x="1585" y="6031"/>
                      <a:pt x="2537" y="6282"/>
                    </a:cubicBezTo>
                    <a:cubicBezTo>
                      <a:pt x="2245" y="6326"/>
                      <a:pt x="1970" y="6342"/>
                      <a:pt x="1726" y="6342"/>
                    </a:cubicBezTo>
                    <a:cubicBezTo>
                      <a:pt x="1312" y="6342"/>
                      <a:pt x="987" y="6295"/>
                      <a:pt x="823" y="6258"/>
                    </a:cubicBezTo>
                    <a:lnTo>
                      <a:pt x="823" y="5865"/>
                    </a:lnTo>
                    <a:cubicBezTo>
                      <a:pt x="823" y="5781"/>
                      <a:pt x="751" y="5710"/>
                      <a:pt x="656" y="5710"/>
                    </a:cubicBezTo>
                    <a:lnTo>
                      <a:pt x="299" y="5710"/>
                    </a:lnTo>
                    <a:cubicBezTo>
                      <a:pt x="334" y="5329"/>
                      <a:pt x="465" y="4781"/>
                      <a:pt x="584" y="4317"/>
                    </a:cubicBezTo>
                    <a:close/>
                    <a:moveTo>
                      <a:pt x="8454" y="6615"/>
                    </a:moveTo>
                    <a:cubicBezTo>
                      <a:pt x="8752" y="6663"/>
                      <a:pt x="9026" y="6674"/>
                      <a:pt x="9276" y="6674"/>
                    </a:cubicBezTo>
                    <a:lnTo>
                      <a:pt x="9502" y="6674"/>
                    </a:lnTo>
                    <a:cubicBezTo>
                      <a:pt x="9383" y="7627"/>
                      <a:pt x="8931" y="8508"/>
                      <a:pt x="8228" y="9163"/>
                    </a:cubicBezTo>
                    <a:cubicBezTo>
                      <a:pt x="7907" y="9460"/>
                      <a:pt x="7550" y="9699"/>
                      <a:pt x="7157" y="9877"/>
                    </a:cubicBezTo>
                    <a:cubicBezTo>
                      <a:pt x="7323" y="9722"/>
                      <a:pt x="7478" y="9556"/>
                      <a:pt x="7609" y="9365"/>
                    </a:cubicBezTo>
                    <a:cubicBezTo>
                      <a:pt x="8145" y="8627"/>
                      <a:pt x="8443" y="7651"/>
                      <a:pt x="8454" y="6615"/>
                    </a:cubicBezTo>
                    <a:close/>
                    <a:moveTo>
                      <a:pt x="6002" y="5734"/>
                    </a:moveTo>
                    <a:cubicBezTo>
                      <a:pt x="6430" y="6103"/>
                      <a:pt x="6966" y="6317"/>
                      <a:pt x="7550" y="6377"/>
                    </a:cubicBezTo>
                    <a:cubicBezTo>
                      <a:pt x="7740" y="6448"/>
                      <a:pt x="7931" y="6508"/>
                      <a:pt x="8121" y="6555"/>
                    </a:cubicBezTo>
                    <a:lnTo>
                      <a:pt x="8121" y="6567"/>
                    </a:lnTo>
                    <a:cubicBezTo>
                      <a:pt x="8133" y="8579"/>
                      <a:pt x="6954" y="10211"/>
                      <a:pt x="5514" y="10211"/>
                    </a:cubicBezTo>
                    <a:cubicBezTo>
                      <a:pt x="4942" y="10211"/>
                      <a:pt x="4394" y="9961"/>
                      <a:pt x="3942" y="9484"/>
                    </a:cubicBezTo>
                    <a:cubicBezTo>
                      <a:pt x="3501" y="9008"/>
                      <a:pt x="3156" y="8329"/>
                      <a:pt x="3013" y="7579"/>
                    </a:cubicBezTo>
                    <a:cubicBezTo>
                      <a:pt x="2993" y="7509"/>
                      <a:pt x="2930" y="7455"/>
                      <a:pt x="2853" y="7455"/>
                    </a:cubicBezTo>
                    <a:cubicBezTo>
                      <a:pt x="2839" y="7455"/>
                      <a:pt x="2825" y="7457"/>
                      <a:pt x="2811" y="7460"/>
                    </a:cubicBezTo>
                    <a:cubicBezTo>
                      <a:pt x="2728" y="7472"/>
                      <a:pt x="2668" y="7567"/>
                      <a:pt x="2692" y="7651"/>
                    </a:cubicBezTo>
                    <a:cubicBezTo>
                      <a:pt x="2858" y="8472"/>
                      <a:pt x="3228" y="9199"/>
                      <a:pt x="3716" y="9722"/>
                    </a:cubicBezTo>
                    <a:lnTo>
                      <a:pt x="3882" y="9889"/>
                    </a:lnTo>
                    <a:cubicBezTo>
                      <a:pt x="3501" y="9710"/>
                      <a:pt x="3120" y="9472"/>
                      <a:pt x="2811" y="9175"/>
                    </a:cubicBezTo>
                    <a:cubicBezTo>
                      <a:pt x="2096" y="8520"/>
                      <a:pt x="1668" y="7639"/>
                      <a:pt x="1549" y="6686"/>
                    </a:cubicBezTo>
                    <a:lnTo>
                      <a:pt x="1775" y="6686"/>
                    </a:lnTo>
                    <a:cubicBezTo>
                      <a:pt x="2025" y="6686"/>
                      <a:pt x="2299" y="6674"/>
                      <a:pt x="2597" y="6627"/>
                    </a:cubicBezTo>
                    <a:cubicBezTo>
                      <a:pt x="2597" y="6734"/>
                      <a:pt x="2597" y="6841"/>
                      <a:pt x="2608" y="6936"/>
                    </a:cubicBezTo>
                    <a:cubicBezTo>
                      <a:pt x="2608" y="7032"/>
                      <a:pt x="2680" y="7091"/>
                      <a:pt x="2775" y="7091"/>
                    </a:cubicBezTo>
                    <a:lnTo>
                      <a:pt x="2787" y="7091"/>
                    </a:lnTo>
                    <a:cubicBezTo>
                      <a:pt x="2870" y="7091"/>
                      <a:pt x="2954" y="6996"/>
                      <a:pt x="2930" y="6913"/>
                    </a:cubicBezTo>
                    <a:cubicBezTo>
                      <a:pt x="2930" y="6805"/>
                      <a:pt x="2918" y="6686"/>
                      <a:pt x="2918" y="6567"/>
                    </a:cubicBezTo>
                    <a:lnTo>
                      <a:pt x="2918" y="6555"/>
                    </a:lnTo>
                    <a:cubicBezTo>
                      <a:pt x="3109" y="6508"/>
                      <a:pt x="3311" y="6448"/>
                      <a:pt x="3501" y="6377"/>
                    </a:cubicBezTo>
                    <a:cubicBezTo>
                      <a:pt x="4061" y="6329"/>
                      <a:pt x="4597" y="6103"/>
                      <a:pt x="5049" y="5734"/>
                    </a:cubicBezTo>
                    <a:lnTo>
                      <a:pt x="5371" y="6615"/>
                    </a:lnTo>
                    <a:cubicBezTo>
                      <a:pt x="5406" y="6674"/>
                      <a:pt x="5466" y="6722"/>
                      <a:pt x="5525" y="6722"/>
                    </a:cubicBezTo>
                    <a:cubicBezTo>
                      <a:pt x="5597" y="6722"/>
                      <a:pt x="5656" y="6674"/>
                      <a:pt x="5668" y="6615"/>
                    </a:cubicBezTo>
                    <a:lnTo>
                      <a:pt x="6002" y="5734"/>
                    </a:lnTo>
                    <a:close/>
                    <a:moveTo>
                      <a:pt x="505" y="1"/>
                    </a:moveTo>
                    <a:cubicBezTo>
                      <a:pt x="477" y="1"/>
                      <a:pt x="447" y="7"/>
                      <a:pt x="418" y="19"/>
                    </a:cubicBezTo>
                    <a:cubicBezTo>
                      <a:pt x="370" y="55"/>
                      <a:pt x="346" y="90"/>
                      <a:pt x="346" y="150"/>
                    </a:cubicBezTo>
                    <a:cubicBezTo>
                      <a:pt x="346" y="174"/>
                      <a:pt x="346" y="650"/>
                      <a:pt x="727" y="1126"/>
                    </a:cubicBezTo>
                    <a:cubicBezTo>
                      <a:pt x="894" y="1329"/>
                      <a:pt x="1108" y="1507"/>
                      <a:pt x="1358" y="1638"/>
                    </a:cubicBezTo>
                    <a:cubicBezTo>
                      <a:pt x="882" y="2102"/>
                      <a:pt x="584" y="2733"/>
                      <a:pt x="525" y="3400"/>
                    </a:cubicBezTo>
                    <a:cubicBezTo>
                      <a:pt x="501" y="3472"/>
                      <a:pt x="1" y="5162"/>
                      <a:pt x="1" y="5865"/>
                    </a:cubicBezTo>
                    <a:cubicBezTo>
                      <a:pt x="1" y="5960"/>
                      <a:pt x="72" y="6031"/>
                      <a:pt x="168" y="6031"/>
                    </a:cubicBezTo>
                    <a:lnTo>
                      <a:pt x="525" y="6031"/>
                    </a:lnTo>
                    <a:lnTo>
                      <a:pt x="525" y="6389"/>
                    </a:lnTo>
                    <a:cubicBezTo>
                      <a:pt x="525" y="6460"/>
                      <a:pt x="561" y="6520"/>
                      <a:pt x="644" y="6555"/>
                    </a:cubicBezTo>
                    <a:cubicBezTo>
                      <a:pt x="668" y="6555"/>
                      <a:pt x="882" y="6615"/>
                      <a:pt x="1239" y="6639"/>
                    </a:cubicBezTo>
                    <a:cubicBezTo>
                      <a:pt x="1334" y="7698"/>
                      <a:pt x="1811" y="8663"/>
                      <a:pt x="2608" y="9401"/>
                    </a:cubicBezTo>
                    <a:cubicBezTo>
                      <a:pt x="2918" y="9675"/>
                      <a:pt x="3263" y="9913"/>
                      <a:pt x="3632" y="10115"/>
                    </a:cubicBezTo>
                    <a:lnTo>
                      <a:pt x="2454" y="10211"/>
                    </a:lnTo>
                    <a:cubicBezTo>
                      <a:pt x="2251" y="10234"/>
                      <a:pt x="2085" y="10365"/>
                      <a:pt x="2013" y="10556"/>
                    </a:cubicBezTo>
                    <a:lnTo>
                      <a:pt x="1906" y="10853"/>
                    </a:lnTo>
                    <a:cubicBezTo>
                      <a:pt x="1882" y="10949"/>
                      <a:pt x="1918" y="11032"/>
                      <a:pt x="2013" y="11068"/>
                    </a:cubicBezTo>
                    <a:cubicBezTo>
                      <a:pt x="2025" y="11068"/>
                      <a:pt x="2037" y="11080"/>
                      <a:pt x="2049" y="11080"/>
                    </a:cubicBezTo>
                    <a:cubicBezTo>
                      <a:pt x="2132" y="11080"/>
                      <a:pt x="2192" y="11032"/>
                      <a:pt x="2204" y="10973"/>
                    </a:cubicBezTo>
                    <a:lnTo>
                      <a:pt x="2311" y="10675"/>
                    </a:lnTo>
                    <a:cubicBezTo>
                      <a:pt x="2335" y="10603"/>
                      <a:pt x="2394" y="10556"/>
                      <a:pt x="2477" y="10556"/>
                    </a:cubicBezTo>
                    <a:lnTo>
                      <a:pt x="2597" y="10544"/>
                    </a:lnTo>
                    <a:lnTo>
                      <a:pt x="2597" y="10925"/>
                    </a:lnTo>
                    <a:cubicBezTo>
                      <a:pt x="2597" y="11020"/>
                      <a:pt x="2668" y="11092"/>
                      <a:pt x="2751" y="11092"/>
                    </a:cubicBezTo>
                    <a:cubicBezTo>
                      <a:pt x="2847" y="11092"/>
                      <a:pt x="2918" y="11020"/>
                      <a:pt x="2918" y="10925"/>
                    </a:cubicBezTo>
                    <a:lnTo>
                      <a:pt x="2918" y="10508"/>
                    </a:lnTo>
                    <a:lnTo>
                      <a:pt x="3144" y="10496"/>
                    </a:lnTo>
                    <a:lnTo>
                      <a:pt x="3311" y="10973"/>
                    </a:lnTo>
                    <a:cubicBezTo>
                      <a:pt x="3335" y="11044"/>
                      <a:pt x="3394" y="11080"/>
                      <a:pt x="3454" y="11080"/>
                    </a:cubicBezTo>
                    <a:cubicBezTo>
                      <a:pt x="3466" y="11080"/>
                      <a:pt x="3490" y="11080"/>
                      <a:pt x="3501" y="11056"/>
                    </a:cubicBezTo>
                    <a:cubicBezTo>
                      <a:pt x="3585" y="11032"/>
                      <a:pt x="3632" y="10937"/>
                      <a:pt x="3609" y="10853"/>
                    </a:cubicBezTo>
                    <a:lnTo>
                      <a:pt x="3466" y="10449"/>
                    </a:lnTo>
                    <a:lnTo>
                      <a:pt x="4323" y="10377"/>
                    </a:lnTo>
                    <a:cubicBezTo>
                      <a:pt x="4704" y="10496"/>
                      <a:pt x="5121" y="10556"/>
                      <a:pt x="5525" y="10556"/>
                    </a:cubicBezTo>
                    <a:cubicBezTo>
                      <a:pt x="5942" y="10556"/>
                      <a:pt x="6347" y="10496"/>
                      <a:pt x="6728" y="10377"/>
                    </a:cubicBezTo>
                    <a:lnTo>
                      <a:pt x="7573" y="10449"/>
                    </a:lnTo>
                    <a:lnTo>
                      <a:pt x="7442" y="10853"/>
                    </a:lnTo>
                    <a:cubicBezTo>
                      <a:pt x="7419" y="10937"/>
                      <a:pt x="7454" y="11032"/>
                      <a:pt x="7550" y="11056"/>
                    </a:cubicBezTo>
                    <a:cubicBezTo>
                      <a:pt x="7561" y="11056"/>
                      <a:pt x="7573" y="11080"/>
                      <a:pt x="7597" y="11080"/>
                    </a:cubicBezTo>
                    <a:cubicBezTo>
                      <a:pt x="7669" y="11080"/>
                      <a:pt x="7728" y="11032"/>
                      <a:pt x="7740" y="10973"/>
                    </a:cubicBezTo>
                    <a:lnTo>
                      <a:pt x="7907" y="10496"/>
                    </a:lnTo>
                    <a:lnTo>
                      <a:pt x="8133" y="10508"/>
                    </a:lnTo>
                    <a:lnTo>
                      <a:pt x="8133" y="10925"/>
                    </a:lnTo>
                    <a:cubicBezTo>
                      <a:pt x="8133" y="11020"/>
                      <a:pt x="8204" y="11092"/>
                      <a:pt x="8288" y="11092"/>
                    </a:cubicBezTo>
                    <a:cubicBezTo>
                      <a:pt x="8383" y="11092"/>
                      <a:pt x="8454" y="11020"/>
                      <a:pt x="8454" y="10925"/>
                    </a:cubicBezTo>
                    <a:lnTo>
                      <a:pt x="8454" y="10544"/>
                    </a:lnTo>
                    <a:lnTo>
                      <a:pt x="8573" y="10556"/>
                    </a:lnTo>
                    <a:cubicBezTo>
                      <a:pt x="8645" y="10556"/>
                      <a:pt x="8704" y="10615"/>
                      <a:pt x="8740" y="10675"/>
                    </a:cubicBezTo>
                    <a:lnTo>
                      <a:pt x="8847" y="10973"/>
                    </a:lnTo>
                    <a:cubicBezTo>
                      <a:pt x="8871" y="11044"/>
                      <a:pt x="8931" y="11080"/>
                      <a:pt x="8990" y="11080"/>
                    </a:cubicBezTo>
                    <a:cubicBezTo>
                      <a:pt x="9002" y="11080"/>
                      <a:pt x="9026" y="11080"/>
                      <a:pt x="9038" y="11056"/>
                    </a:cubicBezTo>
                    <a:cubicBezTo>
                      <a:pt x="9121" y="11032"/>
                      <a:pt x="9169" y="10937"/>
                      <a:pt x="9145" y="10853"/>
                    </a:cubicBezTo>
                    <a:lnTo>
                      <a:pt x="9038" y="10556"/>
                    </a:lnTo>
                    <a:cubicBezTo>
                      <a:pt x="8978" y="10365"/>
                      <a:pt x="8800" y="10222"/>
                      <a:pt x="8585" y="10211"/>
                    </a:cubicBezTo>
                    <a:lnTo>
                      <a:pt x="7419" y="10103"/>
                    </a:lnTo>
                    <a:cubicBezTo>
                      <a:pt x="7788" y="9925"/>
                      <a:pt x="8133" y="9687"/>
                      <a:pt x="8443" y="9389"/>
                    </a:cubicBezTo>
                    <a:cubicBezTo>
                      <a:pt x="9216" y="8663"/>
                      <a:pt x="9705" y="7698"/>
                      <a:pt x="9812" y="6639"/>
                    </a:cubicBezTo>
                    <a:cubicBezTo>
                      <a:pt x="10157" y="6615"/>
                      <a:pt x="10371" y="6555"/>
                      <a:pt x="10407" y="6555"/>
                    </a:cubicBezTo>
                    <a:cubicBezTo>
                      <a:pt x="10478" y="6532"/>
                      <a:pt x="10526" y="6460"/>
                      <a:pt x="10526" y="6389"/>
                    </a:cubicBezTo>
                    <a:lnTo>
                      <a:pt x="10526" y="6031"/>
                    </a:lnTo>
                    <a:lnTo>
                      <a:pt x="10883" y="6031"/>
                    </a:lnTo>
                    <a:cubicBezTo>
                      <a:pt x="10967" y="6031"/>
                      <a:pt x="11050" y="5960"/>
                      <a:pt x="11050" y="5865"/>
                    </a:cubicBezTo>
                    <a:cubicBezTo>
                      <a:pt x="11050" y="5174"/>
                      <a:pt x="10538" y="3472"/>
                      <a:pt x="10526" y="3400"/>
                    </a:cubicBezTo>
                    <a:cubicBezTo>
                      <a:pt x="10467" y="2733"/>
                      <a:pt x="10181" y="2102"/>
                      <a:pt x="9693" y="1638"/>
                    </a:cubicBezTo>
                    <a:cubicBezTo>
                      <a:pt x="9943" y="1507"/>
                      <a:pt x="10157" y="1329"/>
                      <a:pt x="10312" y="1126"/>
                    </a:cubicBezTo>
                    <a:cubicBezTo>
                      <a:pt x="10693" y="650"/>
                      <a:pt x="10705" y="174"/>
                      <a:pt x="10705" y="150"/>
                    </a:cubicBezTo>
                    <a:cubicBezTo>
                      <a:pt x="10705" y="90"/>
                      <a:pt x="10669" y="55"/>
                      <a:pt x="10633" y="19"/>
                    </a:cubicBezTo>
                    <a:cubicBezTo>
                      <a:pt x="10609" y="7"/>
                      <a:pt x="10583" y="1"/>
                      <a:pt x="10554" y="1"/>
                    </a:cubicBezTo>
                    <a:cubicBezTo>
                      <a:pt x="10526" y="1"/>
                      <a:pt x="10496" y="7"/>
                      <a:pt x="10467" y="19"/>
                    </a:cubicBezTo>
                    <a:cubicBezTo>
                      <a:pt x="10038" y="233"/>
                      <a:pt x="9455" y="269"/>
                      <a:pt x="8859" y="316"/>
                    </a:cubicBezTo>
                    <a:cubicBezTo>
                      <a:pt x="8466" y="352"/>
                      <a:pt x="8062" y="376"/>
                      <a:pt x="7681" y="436"/>
                    </a:cubicBezTo>
                    <a:cubicBezTo>
                      <a:pt x="7002" y="150"/>
                      <a:pt x="6264" y="7"/>
                      <a:pt x="5525" y="7"/>
                    </a:cubicBezTo>
                    <a:cubicBezTo>
                      <a:pt x="4775" y="7"/>
                      <a:pt x="4049" y="150"/>
                      <a:pt x="3370" y="436"/>
                    </a:cubicBezTo>
                    <a:cubicBezTo>
                      <a:pt x="2978" y="364"/>
                      <a:pt x="2573" y="328"/>
                      <a:pt x="2192" y="316"/>
                    </a:cubicBezTo>
                    <a:cubicBezTo>
                      <a:pt x="1585" y="269"/>
                      <a:pt x="1001" y="245"/>
                      <a:pt x="584" y="19"/>
                    </a:cubicBezTo>
                    <a:cubicBezTo>
                      <a:pt x="561" y="7"/>
                      <a:pt x="534" y="1"/>
                      <a:pt x="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1481357" y="2507634"/>
                <a:ext cx="54144" cy="65568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049" extrusionOk="0">
                    <a:moveTo>
                      <a:pt x="846" y="322"/>
                    </a:moveTo>
                    <a:cubicBezTo>
                      <a:pt x="1144" y="322"/>
                      <a:pt x="1382" y="560"/>
                      <a:pt x="1382" y="858"/>
                    </a:cubicBezTo>
                    <a:lnTo>
                      <a:pt x="1382" y="1191"/>
                    </a:lnTo>
                    <a:cubicBezTo>
                      <a:pt x="1382" y="1489"/>
                      <a:pt x="1144" y="1727"/>
                      <a:pt x="846" y="1727"/>
                    </a:cubicBezTo>
                    <a:cubicBezTo>
                      <a:pt x="549" y="1727"/>
                      <a:pt x="311" y="1489"/>
                      <a:pt x="311" y="1191"/>
                    </a:cubicBezTo>
                    <a:lnTo>
                      <a:pt x="311" y="858"/>
                    </a:lnTo>
                    <a:cubicBezTo>
                      <a:pt x="311" y="560"/>
                      <a:pt x="549" y="322"/>
                      <a:pt x="846" y="322"/>
                    </a:cubicBezTo>
                    <a:close/>
                    <a:moveTo>
                      <a:pt x="846" y="1"/>
                    </a:moveTo>
                    <a:cubicBezTo>
                      <a:pt x="370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82" y="2048"/>
                      <a:pt x="846" y="2048"/>
                    </a:cubicBezTo>
                    <a:cubicBezTo>
                      <a:pt x="1323" y="2048"/>
                      <a:pt x="1692" y="1656"/>
                      <a:pt x="1692" y="1191"/>
                    </a:cubicBezTo>
                    <a:lnTo>
                      <a:pt x="1692" y="858"/>
                    </a:lnTo>
                    <a:cubicBezTo>
                      <a:pt x="1692" y="382"/>
                      <a:pt x="1323" y="1"/>
                      <a:pt x="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>
                <a:off x="1625389" y="2507634"/>
                <a:ext cx="54528" cy="6556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49" extrusionOk="0">
                    <a:moveTo>
                      <a:pt x="834" y="322"/>
                    </a:moveTo>
                    <a:cubicBezTo>
                      <a:pt x="1132" y="322"/>
                      <a:pt x="1370" y="560"/>
                      <a:pt x="1370" y="858"/>
                    </a:cubicBezTo>
                    <a:lnTo>
                      <a:pt x="1370" y="1191"/>
                    </a:lnTo>
                    <a:cubicBezTo>
                      <a:pt x="1370" y="1489"/>
                      <a:pt x="1132" y="1727"/>
                      <a:pt x="834" y="1727"/>
                    </a:cubicBezTo>
                    <a:cubicBezTo>
                      <a:pt x="536" y="1727"/>
                      <a:pt x="298" y="1489"/>
                      <a:pt x="298" y="1191"/>
                    </a:cubicBezTo>
                    <a:lnTo>
                      <a:pt x="298" y="858"/>
                    </a:lnTo>
                    <a:cubicBezTo>
                      <a:pt x="298" y="560"/>
                      <a:pt x="536" y="322"/>
                      <a:pt x="834" y="322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93" y="2048"/>
                      <a:pt x="858" y="2048"/>
                    </a:cubicBezTo>
                    <a:cubicBezTo>
                      <a:pt x="1334" y="2048"/>
                      <a:pt x="1703" y="1656"/>
                      <a:pt x="1703" y="1191"/>
                    </a:cubicBezTo>
                    <a:lnTo>
                      <a:pt x="1703" y="858"/>
                    </a:lnTo>
                    <a:cubicBezTo>
                      <a:pt x="1703" y="382"/>
                      <a:pt x="1310" y="1"/>
                      <a:pt x="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>
                <a:off x="1503085" y="2529746"/>
                <a:ext cx="10688" cy="2134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7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5"/>
                      <a:pt x="72" y="667"/>
                      <a:pt x="167" y="667"/>
                    </a:cubicBezTo>
                    <a:cubicBezTo>
                      <a:pt x="251" y="667"/>
                      <a:pt x="334" y="595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>
                <a:off x="1647501" y="2529746"/>
                <a:ext cx="10304" cy="2134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67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00"/>
                    </a:lnTo>
                    <a:cubicBezTo>
                      <a:pt x="0" y="595"/>
                      <a:pt x="72" y="667"/>
                      <a:pt x="167" y="667"/>
                    </a:cubicBezTo>
                    <a:cubicBezTo>
                      <a:pt x="250" y="667"/>
                      <a:pt x="322" y="595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45"/>
          <p:cNvGrpSpPr/>
          <p:nvPr/>
        </p:nvGrpSpPr>
        <p:grpSpPr>
          <a:xfrm>
            <a:off x="4847727" y="1395325"/>
            <a:ext cx="3233873" cy="1589885"/>
            <a:chOff x="4847727" y="1395325"/>
            <a:chExt cx="3233873" cy="1589885"/>
          </a:xfrm>
        </p:grpSpPr>
        <p:sp>
          <p:nvSpPr>
            <p:cNvPr id="1465" name="Google Shape;1465;p45"/>
            <p:cNvSpPr/>
            <p:nvPr/>
          </p:nvSpPr>
          <p:spPr>
            <a:xfrm>
              <a:off x="4847727" y="1395325"/>
              <a:ext cx="1075593" cy="1589885"/>
            </a:xfrm>
            <a:custGeom>
              <a:avLst/>
              <a:gdLst/>
              <a:ahLst/>
              <a:cxnLst/>
              <a:rect l="l" t="t" r="r" b="b"/>
              <a:pathLst>
                <a:path w="55579" h="82154" extrusionOk="0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0874"/>
                    <a:pt x="9038" y="51828"/>
                    <a:pt x="21218" y="54793"/>
                  </a:cubicBezTo>
                  <a:cubicBezTo>
                    <a:pt x="24778" y="55888"/>
                    <a:pt x="27361" y="59198"/>
                    <a:pt x="27361" y="63115"/>
                  </a:cubicBezTo>
                  <a:cubicBezTo>
                    <a:pt x="27361" y="65913"/>
                    <a:pt x="26040" y="68402"/>
                    <a:pt x="23992" y="69997"/>
                  </a:cubicBezTo>
                  <a:cubicBezTo>
                    <a:pt x="22253" y="71200"/>
                    <a:pt x="21110" y="73212"/>
                    <a:pt x="21110" y="75486"/>
                  </a:cubicBezTo>
                  <a:cubicBezTo>
                    <a:pt x="21110" y="79165"/>
                    <a:pt x="24099" y="82153"/>
                    <a:pt x="27790" y="82153"/>
                  </a:cubicBezTo>
                  <a:cubicBezTo>
                    <a:pt x="31469" y="82153"/>
                    <a:pt x="34457" y="79165"/>
                    <a:pt x="34457" y="75486"/>
                  </a:cubicBezTo>
                  <a:cubicBezTo>
                    <a:pt x="34457" y="73212"/>
                    <a:pt x="33314" y="71200"/>
                    <a:pt x="31576" y="69997"/>
                  </a:cubicBezTo>
                  <a:cubicBezTo>
                    <a:pt x="29528" y="68402"/>
                    <a:pt x="28207" y="65925"/>
                    <a:pt x="28207" y="63115"/>
                  </a:cubicBezTo>
                  <a:cubicBezTo>
                    <a:pt x="28207" y="59198"/>
                    <a:pt x="30790" y="55900"/>
                    <a:pt x="34350" y="54793"/>
                  </a:cubicBezTo>
                  <a:cubicBezTo>
                    <a:pt x="46530" y="51840"/>
                    <a:pt x="55579" y="40874"/>
                    <a:pt x="55579" y="27790"/>
                  </a:cubicBezTo>
                  <a:cubicBezTo>
                    <a:pt x="55579" y="12442"/>
                    <a:pt x="43137" y="0"/>
                    <a:pt x="27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301234" y="2769404"/>
              <a:ext cx="168444" cy="168676"/>
            </a:xfrm>
            <a:custGeom>
              <a:avLst/>
              <a:gdLst/>
              <a:ahLst/>
              <a:cxnLst/>
              <a:rect l="l" t="t" r="r" b="b"/>
              <a:pathLst>
                <a:path w="8704" h="8716" extrusionOk="0">
                  <a:moveTo>
                    <a:pt x="8704" y="4358"/>
                  </a:moveTo>
                  <a:cubicBezTo>
                    <a:pt x="8704" y="6763"/>
                    <a:pt x="6763" y="8716"/>
                    <a:pt x="4358" y="8716"/>
                  </a:cubicBezTo>
                  <a:cubicBezTo>
                    <a:pt x="1953" y="8716"/>
                    <a:pt x="0" y="6763"/>
                    <a:pt x="0" y="4358"/>
                  </a:cubicBezTo>
                  <a:cubicBezTo>
                    <a:pt x="0" y="1953"/>
                    <a:pt x="1953" y="0"/>
                    <a:pt x="4358" y="0"/>
                  </a:cubicBezTo>
                  <a:cubicBezTo>
                    <a:pt x="6763" y="0"/>
                    <a:pt x="8704" y="1953"/>
                    <a:pt x="8704" y="4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001438" y="1537036"/>
              <a:ext cx="791943" cy="792195"/>
            </a:xfrm>
            <a:custGeom>
              <a:avLst/>
              <a:gdLst/>
              <a:ahLst/>
              <a:cxnLst/>
              <a:rect l="l" t="t" r="r" b="b"/>
              <a:pathLst>
                <a:path w="40922" h="40935" extrusionOk="0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 txBox="1"/>
            <p:nvPr/>
          </p:nvSpPr>
          <p:spPr>
            <a:xfrm flipH="1">
              <a:off x="6257575" y="145800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9" name="Google Shape;1469;p45"/>
            <p:cNvSpPr txBox="1"/>
            <p:nvPr/>
          </p:nvSpPr>
          <p:spPr>
            <a:xfrm flipH="1">
              <a:off x="6257600" y="172694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0" name="Google Shape;1470;p45"/>
            <p:cNvGrpSpPr/>
            <p:nvPr/>
          </p:nvGrpSpPr>
          <p:grpSpPr>
            <a:xfrm>
              <a:off x="5223472" y="1759383"/>
              <a:ext cx="347872" cy="347488"/>
              <a:chOff x="5246797" y="1500658"/>
              <a:chExt cx="347872" cy="347488"/>
            </a:xfrm>
          </p:grpSpPr>
          <p:sp>
            <p:nvSpPr>
              <p:cNvPr id="1471" name="Google Shape;1471;p45"/>
              <p:cNvSpPr/>
              <p:nvPr/>
            </p:nvSpPr>
            <p:spPr>
              <a:xfrm>
                <a:off x="5246797" y="1500658"/>
                <a:ext cx="347872" cy="347488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59" extrusionOk="0">
                    <a:moveTo>
                      <a:pt x="2024" y="989"/>
                    </a:moveTo>
                    <a:cubicBezTo>
                      <a:pt x="2441" y="989"/>
                      <a:pt x="2822" y="1251"/>
                      <a:pt x="2977" y="1620"/>
                    </a:cubicBezTo>
                    <a:cubicBezTo>
                      <a:pt x="2560" y="1834"/>
                      <a:pt x="2179" y="2120"/>
                      <a:pt x="1834" y="2453"/>
                    </a:cubicBezTo>
                    <a:cubicBezTo>
                      <a:pt x="1703" y="2584"/>
                      <a:pt x="1572" y="2715"/>
                      <a:pt x="1453" y="2870"/>
                    </a:cubicBezTo>
                    <a:cubicBezTo>
                      <a:pt x="1167" y="2679"/>
                      <a:pt x="1001" y="2358"/>
                      <a:pt x="1001" y="2024"/>
                    </a:cubicBezTo>
                    <a:cubicBezTo>
                      <a:pt x="1001" y="1453"/>
                      <a:pt x="1465" y="989"/>
                      <a:pt x="2024" y="989"/>
                    </a:cubicBezTo>
                    <a:close/>
                    <a:moveTo>
                      <a:pt x="2024" y="310"/>
                    </a:moveTo>
                    <a:cubicBezTo>
                      <a:pt x="2715" y="310"/>
                      <a:pt x="3322" y="715"/>
                      <a:pt x="3608" y="1334"/>
                    </a:cubicBezTo>
                    <a:cubicBezTo>
                      <a:pt x="3489" y="1382"/>
                      <a:pt x="3382" y="1429"/>
                      <a:pt x="3275" y="1465"/>
                    </a:cubicBezTo>
                    <a:cubicBezTo>
                      <a:pt x="3072" y="977"/>
                      <a:pt x="2572" y="667"/>
                      <a:pt x="2036" y="667"/>
                    </a:cubicBezTo>
                    <a:cubicBezTo>
                      <a:pt x="1298" y="667"/>
                      <a:pt x="691" y="1274"/>
                      <a:pt x="691" y="2013"/>
                    </a:cubicBezTo>
                    <a:cubicBezTo>
                      <a:pt x="691" y="2465"/>
                      <a:pt x="893" y="2870"/>
                      <a:pt x="1251" y="3120"/>
                    </a:cubicBezTo>
                    <a:cubicBezTo>
                      <a:pt x="1179" y="3227"/>
                      <a:pt x="1120" y="3310"/>
                      <a:pt x="1048" y="3418"/>
                    </a:cubicBezTo>
                    <a:cubicBezTo>
                      <a:pt x="596" y="3108"/>
                      <a:pt x="310" y="2584"/>
                      <a:pt x="310" y="2024"/>
                    </a:cubicBezTo>
                    <a:cubicBezTo>
                      <a:pt x="310" y="1084"/>
                      <a:pt x="1096" y="310"/>
                      <a:pt x="2024" y="310"/>
                    </a:cubicBezTo>
                    <a:close/>
                    <a:moveTo>
                      <a:pt x="8847" y="310"/>
                    </a:moveTo>
                    <a:cubicBezTo>
                      <a:pt x="9787" y="310"/>
                      <a:pt x="10561" y="1084"/>
                      <a:pt x="10561" y="2024"/>
                    </a:cubicBezTo>
                    <a:cubicBezTo>
                      <a:pt x="10561" y="2584"/>
                      <a:pt x="10276" y="3108"/>
                      <a:pt x="9823" y="3418"/>
                    </a:cubicBezTo>
                    <a:cubicBezTo>
                      <a:pt x="9764" y="3310"/>
                      <a:pt x="9692" y="3215"/>
                      <a:pt x="9621" y="3120"/>
                    </a:cubicBezTo>
                    <a:cubicBezTo>
                      <a:pt x="9978" y="2870"/>
                      <a:pt x="10180" y="2465"/>
                      <a:pt x="10180" y="2024"/>
                    </a:cubicBezTo>
                    <a:cubicBezTo>
                      <a:pt x="10180" y="1846"/>
                      <a:pt x="10156" y="1667"/>
                      <a:pt x="10073" y="1501"/>
                    </a:cubicBezTo>
                    <a:cubicBezTo>
                      <a:pt x="10054" y="1442"/>
                      <a:pt x="9977" y="1399"/>
                      <a:pt x="9911" y="1399"/>
                    </a:cubicBezTo>
                    <a:cubicBezTo>
                      <a:pt x="9897" y="1399"/>
                      <a:pt x="9883" y="1401"/>
                      <a:pt x="9871" y="1405"/>
                    </a:cubicBezTo>
                    <a:cubicBezTo>
                      <a:pt x="9799" y="1441"/>
                      <a:pt x="9752" y="1536"/>
                      <a:pt x="9775" y="1620"/>
                    </a:cubicBezTo>
                    <a:cubicBezTo>
                      <a:pt x="9835" y="1751"/>
                      <a:pt x="9859" y="1882"/>
                      <a:pt x="9859" y="2013"/>
                    </a:cubicBezTo>
                    <a:cubicBezTo>
                      <a:pt x="9859" y="2358"/>
                      <a:pt x="9692" y="2667"/>
                      <a:pt x="9406" y="2870"/>
                    </a:cubicBezTo>
                    <a:cubicBezTo>
                      <a:pt x="9287" y="2715"/>
                      <a:pt x="9156" y="2584"/>
                      <a:pt x="9025" y="2453"/>
                    </a:cubicBezTo>
                    <a:cubicBezTo>
                      <a:pt x="8680" y="2120"/>
                      <a:pt x="8287" y="1834"/>
                      <a:pt x="7870" y="1620"/>
                    </a:cubicBezTo>
                    <a:cubicBezTo>
                      <a:pt x="8037" y="1239"/>
                      <a:pt x="8406" y="989"/>
                      <a:pt x="8835" y="989"/>
                    </a:cubicBezTo>
                    <a:cubicBezTo>
                      <a:pt x="9013" y="989"/>
                      <a:pt x="9204" y="1036"/>
                      <a:pt x="9347" y="1143"/>
                    </a:cubicBezTo>
                    <a:cubicBezTo>
                      <a:pt x="9373" y="1154"/>
                      <a:pt x="9400" y="1160"/>
                      <a:pt x="9426" y="1160"/>
                    </a:cubicBezTo>
                    <a:cubicBezTo>
                      <a:pt x="9485" y="1160"/>
                      <a:pt x="9540" y="1133"/>
                      <a:pt x="9573" y="1084"/>
                    </a:cubicBezTo>
                    <a:cubicBezTo>
                      <a:pt x="9621" y="1001"/>
                      <a:pt x="9585" y="905"/>
                      <a:pt x="9514" y="858"/>
                    </a:cubicBezTo>
                    <a:cubicBezTo>
                      <a:pt x="9299" y="739"/>
                      <a:pt x="9061" y="667"/>
                      <a:pt x="8835" y="667"/>
                    </a:cubicBezTo>
                    <a:cubicBezTo>
                      <a:pt x="8299" y="667"/>
                      <a:pt x="7799" y="977"/>
                      <a:pt x="7597" y="1465"/>
                    </a:cubicBezTo>
                    <a:cubicBezTo>
                      <a:pt x="7489" y="1417"/>
                      <a:pt x="7370" y="1382"/>
                      <a:pt x="7263" y="1334"/>
                    </a:cubicBezTo>
                    <a:cubicBezTo>
                      <a:pt x="7537" y="727"/>
                      <a:pt x="8156" y="310"/>
                      <a:pt x="8847" y="310"/>
                    </a:cubicBezTo>
                    <a:close/>
                    <a:moveTo>
                      <a:pt x="5430" y="1322"/>
                    </a:moveTo>
                    <a:cubicBezTo>
                      <a:pt x="6716" y="1322"/>
                      <a:pt x="7906" y="1798"/>
                      <a:pt x="8811" y="2679"/>
                    </a:cubicBezTo>
                    <a:cubicBezTo>
                      <a:pt x="9704" y="3548"/>
                      <a:pt x="10216" y="4715"/>
                      <a:pt x="10216" y="5930"/>
                    </a:cubicBezTo>
                    <a:cubicBezTo>
                      <a:pt x="10216" y="7168"/>
                      <a:pt x="9728" y="8311"/>
                      <a:pt x="8811" y="9192"/>
                    </a:cubicBezTo>
                    <a:cubicBezTo>
                      <a:pt x="7906" y="10073"/>
                      <a:pt x="6716" y="10549"/>
                      <a:pt x="5430" y="10549"/>
                    </a:cubicBezTo>
                    <a:cubicBezTo>
                      <a:pt x="4156" y="10549"/>
                      <a:pt x="2965" y="10073"/>
                      <a:pt x="2060" y="9192"/>
                    </a:cubicBezTo>
                    <a:cubicBezTo>
                      <a:pt x="1167" y="8323"/>
                      <a:pt x="655" y="7168"/>
                      <a:pt x="655" y="5930"/>
                    </a:cubicBezTo>
                    <a:cubicBezTo>
                      <a:pt x="655" y="4703"/>
                      <a:pt x="1143" y="3548"/>
                      <a:pt x="2060" y="2679"/>
                    </a:cubicBezTo>
                    <a:cubicBezTo>
                      <a:pt x="2965" y="1798"/>
                      <a:pt x="4156" y="1322"/>
                      <a:pt x="5430" y="1322"/>
                    </a:cubicBezTo>
                    <a:close/>
                    <a:moveTo>
                      <a:pt x="2024" y="0"/>
                    </a:moveTo>
                    <a:cubicBezTo>
                      <a:pt x="917" y="0"/>
                      <a:pt x="0" y="905"/>
                      <a:pt x="0" y="2024"/>
                    </a:cubicBezTo>
                    <a:cubicBezTo>
                      <a:pt x="0" y="2691"/>
                      <a:pt x="346" y="3334"/>
                      <a:pt x="893" y="3703"/>
                    </a:cubicBezTo>
                    <a:cubicBezTo>
                      <a:pt x="536" y="4382"/>
                      <a:pt x="346" y="5144"/>
                      <a:pt x="346" y="5930"/>
                    </a:cubicBezTo>
                    <a:cubicBezTo>
                      <a:pt x="346" y="7239"/>
                      <a:pt x="881" y="8490"/>
                      <a:pt x="1834" y="9418"/>
                    </a:cubicBezTo>
                    <a:cubicBezTo>
                      <a:pt x="2798" y="10335"/>
                      <a:pt x="4072" y="10859"/>
                      <a:pt x="5442" y="10859"/>
                    </a:cubicBezTo>
                    <a:cubicBezTo>
                      <a:pt x="6811" y="10859"/>
                      <a:pt x="8073" y="10359"/>
                      <a:pt x="9037" y="9418"/>
                    </a:cubicBezTo>
                    <a:cubicBezTo>
                      <a:pt x="10002" y="8490"/>
                      <a:pt x="10526" y="7239"/>
                      <a:pt x="10526" y="5930"/>
                    </a:cubicBezTo>
                    <a:cubicBezTo>
                      <a:pt x="10526" y="5144"/>
                      <a:pt x="10335" y="4382"/>
                      <a:pt x="9978" y="3703"/>
                    </a:cubicBezTo>
                    <a:cubicBezTo>
                      <a:pt x="10526" y="3322"/>
                      <a:pt x="10871" y="2703"/>
                      <a:pt x="10871" y="2024"/>
                    </a:cubicBezTo>
                    <a:cubicBezTo>
                      <a:pt x="10871" y="905"/>
                      <a:pt x="9966" y="0"/>
                      <a:pt x="8847" y="0"/>
                    </a:cubicBezTo>
                    <a:cubicBezTo>
                      <a:pt x="8025" y="0"/>
                      <a:pt x="7287" y="489"/>
                      <a:pt x="6966" y="1251"/>
                    </a:cubicBezTo>
                    <a:cubicBezTo>
                      <a:pt x="6477" y="1096"/>
                      <a:pt x="5977" y="1024"/>
                      <a:pt x="5442" y="1024"/>
                    </a:cubicBezTo>
                    <a:cubicBezTo>
                      <a:pt x="4918" y="1024"/>
                      <a:pt x="4394" y="1096"/>
                      <a:pt x="3906" y="1251"/>
                    </a:cubicBezTo>
                    <a:cubicBezTo>
                      <a:pt x="3596" y="500"/>
                      <a:pt x="2846" y="0"/>
                      <a:pt x="2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5333677" y="1663346"/>
                <a:ext cx="43456" cy="4803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501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834"/>
                    </a:lnTo>
                    <a:cubicBezTo>
                      <a:pt x="0" y="1203"/>
                      <a:pt x="298" y="1501"/>
                      <a:pt x="667" y="1501"/>
                    </a:cubicBezTo>
                    <a:cubicBezTo>
                      <a:pt x="1036" y="1501"/>
                      <a:pt x="1334" y="1203"/>
                      <a:pt x="1334" y="834"/>
                    </a:cubicBezTo>
                    <a:lnTo>
                      <a:pt x="1334" y="667"/>
                    </a:lnTo>
                    <a:cubicBezTo>
                      <a:pt x="1357" y="596"/>
                      <a:pt x="1274" y="524"/>
                      <a:pt x="1191" y="524"/>
                    </a:cubicBezTo>
                    <a:cubicBezTo>
                      <a:pt x="1095" y="524"/>
                      <a:pt x="1024" y="596"/>
                      <a:pt x="1024" y="691"/>
                    </a:cubicBezTo>
                    <a:lnTo>
                      <a:pt x="1024" y="846"/>
                    </a:lnTo>
                    <a:cubicBezTo>
                      <a:pt x="1024" y="1048"/>
                      <a:pt x="857" y="1203"/>
                      <a:pt x="667" y="1203"/>
                    </a:cubicBezTo>
                    <a:cubicBezTo>
                      <a:pt x="476" y="1203"/>
                      <a:pt x="310" y="1048"/>
                      <a:pt x="310" y="846"/>
                    </a:cubicBezTo>
                    <a:lnTo>
                      <a:pt x="310" y="691"/>
                    </a:lnTo>
                    <a:cubicBezTo>
                      <a:pt x="310" y="489"/>
                      <a:pt x="476" y="334"/>
                      <a:pt x="667" y="334"/>
                    </a:cubicBezTo>
                    <a:cubicBezTo>
                      <a:pt x="762" y="334"/>
                      <a:pt x="833" y="250"/>
                      <a:pt x="833" y="167"/>
                    </a:cubicBezTo>
                    <a:cubicBezTo>
                      <a:pt x="833" y="72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>
                <a:off x="5463949" y="1663346"/>
                <a:ext cx="43488" cy="48032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501" extrusionOk="0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834"/>
                    </a:lnTo>
                    <a:cubicBezTo>
                      <a:pt x="1" y="1203"/>
                      <a:pt x="299" y="1501"/>
                      <a:pt x="668" y="1501"/>
                    </a:cubicBezTo>
                    <a:cubicBezTo>
                      <a:pt x="1049" y="1501"/>
                      <a:pt x="1346" y="1203"/>
                      <a:pt x="1346" y="834"/>
                    </a:cubicBezTo>
                    <a:lnTo>
                      <a:pt x="1346" y="667"/>
                    </a:lnTo>
                    <a:cubicBezTo>
                      <a:pt x="1358" y="596"/>
                      <a:pt x="1287" y="524"/>
                      <a:pt x="1192" y="524"/>
                    </a:cubicBezTo>
                    <a:cubicBezTo>
                      <a:pt x="1108" y="524"/>
                      <a:pt x="1037" y="596"/>
                      <a:pt x="1037" y="691"/>
                    </a:cubicBezTo>
                    <a:lnTo>
                      <a:pt x="1037" y="846"/>
                    </a:lnTo>
                    <a:cubicBezTo>
                      <a:pt x="1037" y="1048"/>
                      <a:pt x="870" y="1203"/>
                      <a:pt x="668" y="1203"/>
                    </a:cubicBezTo>
                    <a:cubicBezTo>
                      <a:pt x="477" y="1203"/>
                      <a:pt x="311" y="1048"/>
                      <a:pt x="311" y="846"/>
                    </a:cubicBezTo>
                    <a:lnTo>
                      <a:pt x="311" y="691"/>
                    </a:lnTo>
                    <a:cubicBezTo>
                      <a:pt x="311" y="489"/>
                      <a:pt x="477" y="334"/>
                      <a:pt x="668" y="334"/>
                    </a:cubicBezTo>
                    <a:cubicBezTo>
                      <a:pt x="763" y="334"/>
                      <a:pt x="834" y="250"/>
                      <a:pt x="834" y="167"/>
                    </a:cubicBezTo>
                    <a:cubicBezTo>
                      <a:pt x="834" y="72"/>
                      <a:pt x="763" y="0"/>
                      <a:pt x="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>
                <a:off x="5365677" y="1730002"/>
                <a:ext cx="109760" cy="96064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002" extrusionOk="0">
                    <a:moveTo>
                      <a:pt x="1703" y="287"/>
                    </a:moveTo>
                    <a:cubicBezTo>
                      <a:pt x="2012" y="287"/>
                      <a:pt x="2393" y="430"/>
                      <a:pt x="2393" y="644"/>
                    </a:cubicBezTo>
                    <a:cubicBezTo>
                      <a:pt x="2393" y="823"/>
                      <a:pt x="2096" y="1168"/>
                      <a:pt x="1703" y="1168"/>
                    </a:cubicBezTo>
                    <a:cubicBezTo>
                      <a:pt x="1322" y="1168"/>
                      <a:pt x="1024" y="823"/>
                      <a:pt x="1024" y="644"/>
                    </a:cubicBezTo>
                    <a:cubicBezTo>
                      <a:pt x="1024" y="430"/>
                      <a:pt x="1393" y="287"/>
                      <a:pt x="1703" y="287"/>
                    </a:cubicBezTo>
                    <a:close/>
                    <a:moveTo>
                      <a:pt x="1727" y="2025"/>
                    </a:moveTo>
                    <a:cubicBezTo>
                      <a:pt x="1822" y="2025"/>
                      <a:pt x="1917" y="2025"/>
                      <a:pt x="2024" y="2037"/>
                    </a:cubicBezTo>
                    <a:cubicBezTo>
                      <a:pt x="2179" y="2061"/>
                      <a:pt x="2319" y="2073"/>
                      <a:pt x="2447" y="2073"/>
                    </a:cubicBezTo>
                    <a:cubicBezTo>
                      <a:pt x="2575" y="2073"/>
                      <a:pt x="2691" y="2061"/>
                      <a:pt x="2798" y="2037"/>
                    </a:cubicBezTo>
                    <a:lnTo>
                      <a:pt x="2798" y="2037"/>
                    </a:lnTo>
                    <a:cubicBezTo>
                      <a:pt x="2679" y="2406"/>
                      <a:pt x="2239" y="2692"/>
                      <a:pt x="1727" y="2692"/>
                    </a:cubicBezTo>
                    <a:cubicBezTo>
                      <a:pt x="1203" y="2692"/>
                      <a:pt x="762" y="2418"/>
                      <a:pt x="655" y="2037"/>
                    </a:cubicBezTo>
                    <a:lnTo>
                      <a:pt x="655" y="2037"/>
                    </a:lnTo>
                    <a:cubicBezTo>
                      <a:pt x="756" y="2061"/>
                      <a:pt x="869" y="2073"/>
                      <a:pt x="997" y="2073"/>
                    </a:cubicBezTo>
                    <a:cubicBezTo>
                      <a:pt x="1125" y="2073"/>
                      <a:pt x="1268" y="2061"/>
                      <a:pt x="1429" y="2037"/>
                    </a:cubicBezTo>
                    <a:cubicBezTo>
                      <a:pt x="1524" y="2025"/>
                      <a:pt x="1619" y="2025"/>
                      <a:pt x="1727" y="2025"/>
                    </a:cubicBezTo>
                    <a:close/>
                    <a:moveTo>
                      <a:pt x="1703" y="1"/>
                    </a:moveTo>
                    <a:cubicBezTo>
                      <a:pt x="1143" y="1"/>
                      <a:pt x="691" y="299"/>
                      <a:pt x="691" y="668"/>
                    </a:cubicBezTo>
                    <a:cubicBezTo>
                      <a:pt x="691" y="858"/>
                      <a:pt x="810" y="1073"/>
                      <a:pt x="988" y="1239"/>
                    </a:cubicBezTo>
                    <a:cubicBezTo>
                      <a:pt x="1155" y="1370"/>
                      <a:pt x="1334" y="1454"/>
                      <a:pt x="1548" y="1501"/>
                    </a:cubicBezTo>
                    <a:lnTo>
                      <a:pt x="1548" y="1739"/>
                    </a:lnTo>
                    <a:cubicBezTo>
                      <a:pt x="1488" y="1739"/>
                      <a:pt x="1429" y="1763"/>
                      <a:pt x="1369" y="1763"/>
                    </a:cubicBezTo>
                    <a:cubicBezTo>
                      <a:pt x="1243" y="1776"/>
                      <a:pt x="1126" y="1783"/>
                      <a:pt x="1019" y="1783"/>
                    </a:cubicBezTo>
                    <a:cubicBezTo>
                      <a:pt x="723" y="1783"/>
                      <a:pt x="507" y="1731"/>
                      <a:pt x="393" y="1608"/>
                    </a:cubicBezTo>
                    <a:cubicBezTo>
                      <a:pt x="298" y="1501"/>
                      <a:pt x="322" y="1382"/>
                      <a:pt x="322" y="1370"/>
                    </a:cubicBezTo>
                    <a:cubicBezTo>
                      <a:pt x="334" y="1275"/>
                      <a:pt x="274" y="1204"/>
                      <a:pt x="203" y="1180"/>
                    </a:cubicBezTo>
                    <a:cubicBezTo>
                      <a:pt x="190" y="1176"/>
                      <a:pt x="177" y="1174"/>
                      <a:pt x="165" y="1174"/>
                    </a:cubicBezTo>
                    <a:cubicBezTo>
                      <a:pt x="95" y="1174"/>
                      <a:pt x="32" y="1228"/>
                      <a:pt x="12" y="1299"/>
                    </a:cubicBezTo>
                    <a:cubicBezTo>
                      <a:pt x="0" y="1394"/>
                      <a:pt x="0" y="1620"/>
                      <a:pt x="155" y="1799"/>
                    </a:cubicBezTo>
                    <a:cubicBezTo>
                      <a:pt x="191" y="1835"/>
                      <a:pt x="238" y="1858"/>
                      <a:pt x="262" y="1894"/>
                    </a:cubicBezTo>
                    <a:cubicBezTo>
                      <a:pt x="310" y="2513"/>
                      <a:pt x="929" y="3001"/>
                      <a:pt x="1691" y="3001"/>
                    </a:cubicBezTo>
                    <a:cubicBezTo>
                      <a:pt x="2453" y="3001"/>
                      <a:pt x="3072" y="2513"/>
                      <a:pt x="3120" y="1894"/>
                    </a:cubicBezTo>
                    <a:cubicBezTo>
                      <a:pt x="3167" y="1858"/>
                      <a:pt x="3191" y="1835"/>
                      <a:pt x="3227" y="1799"/>
                    </a:cubicBezTo>
                    <a:cubicBezTo>
                      <a:pt x="3417" y="1620"/>
                      <a:pt x="3429" y="1406"/>
                      <a:pt x="3405" y="1299"/>
                    </a:cubicBezTo>
                    <a:cubicBezTo>
                      <a:pt x="3396" y="1223"/>
                      <a:pt x="3333" y="1169"/>
                      <a:pt x="3266" y="1169"/>
                    </a:cubicBezTo>
                    <a:cubicBezTo>
                      <a:pt x="3249" y="1169"/>
                      <a:pt x="3232" y="1173"/>
                      <a:pt x="3215" y="1180"/>
                    </a:cubicBezTo>
                    <a:cubicBezTo>
                      <a:pt x="3120" y="1192"/>
                      <a:pt x="3060" y="1275"/>
                      <a:pt x="3096" y="1370"/>
                    </a:cubicBezTo>
                    <a:cubicBezTo>
                      <a:pt x="3096" y="1370"/>
                      <a:pt x="3108" y="1501"/>
                      <a:pt x="3012" y="1608"/>
                    </a:cubicBezTo>
                    <a:cubicBezTo>
                      <a:pt x="2905" y="1725"/>
                      <a:pt x="2682" y="1781"/>
                      <a:pt x="2375" y="1781"/>
                    </a:cubicBezTo>
                    <a:cubicBezTo>
                      <a:pt x="2275" y="1781"/>
                      <a:pt x="2165" y="1775"/>
                      <a:pt x="2048" y="1763"/>
                    </a:cubicBezTo>
                    <a:cubicBezTo>
                      <a:pt x="1989" y="1739"/>
                      <a:pt x="1929" y="1739"/>
                      <a:pt x="1869" y="1739"/>
                    </a:cubicBezTo>
                    <a:lnTo>
                      <a:pt x="1869" y="1501"/>
                    </a:lnTo>
                    <a:cubicBezTo>
                      <a:pt x="2060" y="1477"/>
                      <a:pt x="2250" y="1382"/>
                      <a:pt x="2417" y="1239"/>
                    </a:cubicBezTo>
                    <a:cubicBezTo>
                      <a:pt x="2620" y="1073"/>
                      <a:pt x="2715" y="858"/>
                      <a:pt x="2715" y="668"/>
                    </a:cubicBezTo>
                    <a:cubicBezTo>
                      <a:pt x="2715" y="299"/>
                      <a:pt x="2274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89" name="Google Shape;1489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90" name="Google Shape;1490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91" name="Google Shape;1491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92" name="Google Shape;1492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4" name="Google Shape;1494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5" name="Google Shape;149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96" name="Google Shape;149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97" name="Google Shape;149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9" name="Google Shape;149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00" name="Google Shape;150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4" name="Google Shape;150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8" name="Google Shape;150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09" name="Google Shape;150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3" name="Google Shape;151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14" name="Google Shape;151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15" name="Google Shape;151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7" name="Google Shape;151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18" name="Google Shape;151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0" name="Google Shape;152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21" name="Google Shape;152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22" name="Google Shape;152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25" name="Google Shape;152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9"/>
          <p:cNvGrpSpPr/>
          <p:nvPr/>
        </p:nvGrpSpPr>
        <p:grpSpPr>
          <a:xfrm>
            <a:off x="2379750" y="3379689"/>
            <a:ext cx="3005775" cy="917674"/>
            <a:chOff x="2379750" y="3387413"/>
            <a:chExt cx="3005775" cy="9099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" name="Google Shape;222;p19"/>
            <p:cNvSpPr/>
            <p:nvPr/>
          </p:nvSpPr>
          <p:spPr>
            <a:xfrm>
              <a:off x="2379750" y="3387413"/>
              <a:ext cx="2554825" cy="90995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Garde la traçabilité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475550" y="3387413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3758200" y="2617699"/>
            <a:ext cx="3006050" cy="940889"/>
            <a:chOff x="3758200" y="2648613"/>
            <a:chExt cx="3006050" cy="90997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6" name="Google Shape;226;p19"/>
            <p:cNvSpPr/>
            <p:nvPr/>
          </p:nvSpPr>
          <p:spPr>
            <a:xfrm>
              <a:off x="4209450" y="2648613"/>
              <a:ext cx="2554800" cy="909975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 des données exporter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758200" y="2648613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3758200" y="1205655"/>
            <a:ext cx="3006050" cy="915533"/>
            <a:chOff x="3758200" y="1211238"/>
            <a:chExt cx="3006050" cy="909950"/>
          </a:xfrm>
        </p:grpSpPr>
        <p:sp>
          <p:nvSpPr>
            <p:cNvPr id="229" name="Google Shape;229;p19"/>
            <p:cNvSpPr/>
            <p:nvPr/>
          </p:nvSpPr>
          <p:spPr>
            <a:xfrm>
              <a:off x="4209450" y="1211238"/>
              <a:ext cx="2554800" cy="90995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Réduire les routines manuelles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758200" y="1211238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2379750" y="1909538"/>
            <a:ext cx="3005775" cy="928126"/>
            <a:chOff x="2379750" y="1927688"/>
            <a:chExt cx="3005775" cy="909975"/>
          </a:xfrm>
        </p:grpSpPr>
        <p:sp>
          <p:nvSpPr>
            <p:cNvPr id="232" name="Google Shape;232;p19"/>
            <p:cNvSpPr/>
            <p:nvPr/>
          </p:nvSpPr>
          <p:spPr>
            <a:xfrm>
              <a:off x="2379750" y="1927688"/>
              <a:ext cx="2554825" cy="909975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Augmente la productivité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75550" y="1927688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3907325" y="1367513"/>
            <a:ext cx="1342300" cy="2773300"/>
          </a:xfrm>
          <a:custGeom>
            <a:avLst/>
            <a:gdLst/>
            <a:ahLst/>
            <a:cxnLst/>
            <a:rect l="l" t="t" r="r" b="b"/>
            <a:pathLst>
              <a:path w="53692" h="110932" extrusionOk="0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278CF096-E54E-A321-190C-4A6B6E58972C}"/>
              </a:ext>
            </a:extLst>
          </p:cNvPr>
          <p:cNvSpPr/>
          <p:nvPr/>
        </p:nvSpPr>
        <p:spPr>
          <a:xfrm>
            <a:off x="1533210" y="82690"/>
            <a:ext cx="1645920" cy="481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E0B2FE82-25B6-763A-B481-E15B0AA27C2B}"/>
              </a:ext>
            </a:extLst>
          </p:cNvPr>
          <p:cNvSpPr/>
          <p:nvPr/>
        </p:nvSpPr>
        <p:spPr>
          <a:xfrm>
            <a:off x="3066420" y="82690"/>
            <a:ext cx="1645920" cy="4812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06AFE5C8-F35C-EA03-B064-4A994C065B90}"/>
              </a:ext>
            </a:extLst>
          </p:cNvPr>
          <p:cNvSpPr/>
          <p:nvPr/>
        </p:nvSpPr>
        <p:spPr>
          <a:xfrm>
            <a:off x="4599630" y="82690"/>
            <a:ext cx="1645920" cy="481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Conception</a:t>
            </a:r>
            <a:endParaRPr lang="fr-FR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8F7B58C6-E7B9-DECE-18FB-8D7056483934}"/>
              </a:ext>
            </a:extLst>
          </p:cNvPr>
          <p:cNvSpPr/>
          <p:nvPr/>
        </p:nvSpPr>
        <p:spPr>
          <a:xfrm>
            <a:off x="0" y="82690"/>
            <a:ext cx="1645920" cy="4812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7908B9-7FDA-7C4A-D24E-51A332D7CCDB}"/>
              </a:ext>
            </a:extLst>
          </p:cNvPr>
          <p:cNvSpPr txBox="1"/>
          <p:nvPr/>
        </p:nvSpPr>
        <p:spPr>
          <a:xfrm>
            <a:off x="1645920" y="116988"/>
            <a:ext cx="146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Scénario d’utilisation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bg2">
                  <a:lumMod val="40000"/>
                  <a:lumOff val="6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D9378D-F45E-84BB-01D6-A12999872426}"/>
              </a:ext>
            </a:extLst>
          </p:cNvPr>
          <p:cNvSpPr txBox="1"/>
          <p:nvPr/>
        </p:nvSpPr>
        <p:spPr>
          <a:xfrm>
            <a:off x="3259749" y="141655"/>
            <a:ext cx="12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Cahier de charge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Jalon</a:t>
            </a:r>
          </a:p>
          <a:p>
            <a:pPr algn="ctr"/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650C8D7-D4BB-B257-0813-0290740E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94" y="4633561"/>
            <a:ext cx="2151306" cy="5099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4F4AD67-D4E4-7919-0CBD-D4DF20E1A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885" y="1696692"/>
            <a:ext cx="2293620" cy="22936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E0FE46-0CD2-93FC-C428-DDCED43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05" y="2263388"/>
            <a:ext cx="1652397" cy="1116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8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DD79F8-4F35-E5D0-6AE8-F3A3C30C6D44}"/>
              </a:ext>
            </a:extLst>
          </p:cNvPr>
          <p:cNvSpPr/>
          <p:nvPr/>
        </p:nvSpPr>
        <p:spPr>
          <a:xfrm>
            <a:off x="2677567" y="1436813"/>
            <a:ext cx="3835614" cy="30081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278CF096-E54E-A321-190C-4A6B6E58972C}"/>
              </a:ext>
            </a:extLst>
          </p:cNvPr>
          <p:cNvSpPr/>
          <p:nvPr/>
        </p:nvSpPr>
        <p:spPr>
          <a:xfrm>
            <a:off x="1533210" y="82690"/>
            <a:ext cx="1645920" cy="481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E0B2FE82-25B6-763A-B481-E15B0AA27C2B}"/>
              </a:ext>
            </a:extLst>
          </p:cNvPr>
          <p:cNvSpPr/>
          <p:nvPr/>
        </p:nvSpPr>
        <p:spPr>
          <a:xfrm>
            <a:off x="3066420" y="82690"/>
            <a:ext cx="1645920" cy="4812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06AFE5C8-F35C-EA03-B064-4A994C065B90}"/>
              </a:ext>
            </a:extLst>
          </p:cNvPr>
          <p:cNvSpPr/>
          <p:nvPr/>
        </p:nvSpPr>
        <p:spPr>
          <a:xfrm>
            <a:off x="4599630" y="82690"/>
            <a:ext cx="1645920" cy="481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Conception</a:t>
            </a:r>
            <a:endParaRPr lang="fr-FR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8F7B58C6-E7B9-DECE-18FB-8D7056483934}"/>
              </a:ext>
            </a:extLst>
          </p:cNvPr>
          <p:cNvSpPr/>
          <p:nvPr/>
        </p:nvSpPr>
        <p:spPr>
          <a:xfrm>
            <a:off x="0" y="82690"/>
            <a:ext cx="1645920" cy="4812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7908B9-7FDA-7C4A-D24E-51A332D7CCDB}"/>
              </a:ext>
            </a:extLst>
          </p:cNvPr>
          <p:cNvSpPr txBox="1"/>
          <p:nvPr/>
        </p:nvSpPr>
        <p:spPr>
          <a:xfrm>
            <a:off x="1645920" y="116988"/>
            <a:ext cx="146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100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Scénario d’utilisation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D9378D-F45E-84BB-01D6-A12999872426}"/>
              </a:ext>
            </a:extLst>
          </p:cNvPr>
          <p:cNvSpPr txBox="1"/>
          <p:nvPr/>
        </p:nvSpPr>
        <p:spPr>
          <a:xfrm>
            <a:off x="3259749" y="141655"/>
            <a:ext cx="12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Cahier de charge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Jalon</a:t>
            </a:r>
          </a:p>
          <a:p>
            <a:pPr algn="ctr"/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650C8D7-D4BB-B257-0813-0290740E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59" y="4526881"/>
            <a:ext cx="2151306" cy="509939"/>
          </a:xfrm>
          <a:prstGeom prst="rect">
            <a:avLst/>
          </a:prstGeom>
        </p:spPr>
      </p:pic>
      <p:grpSp>
        <p:nvGrpSpPr>
          <p:cNvPr id="132" name="Google Shape;289;p21">
            <a:extLst>
              <a:ext uri="{FF2B5EF4-FFF2-40B4-BE49-F238E27FC236}">
                <a16:creationId xmlns:a16="http://schemas.microsoft.com/office/drawing/2014/main" id="{2DB8FDF0-E4A4-272B-6644-7B0DDEB87571}"/>
              </a:ext>
            </a:extLst>
          </p:cNvPr>
          <p:cNvGrpSpPr/>
          <p:nvPr/>
        </p:nvGrpSpPr>
        <p:grpSpPr>
          <a:xfrm>
            <a:off x="6392814" y="2070564"/>
            <a:ext cx="2151306" cy="1751272"/>
            <a:chOff x="6392814" y="2070564"/>
            <a:chExt cx="2151306" cy="1751272"/>
          </a:xfrm>
        </p:grpSpPr>
        <p:sp>
          <p:nvSpPr>
            <p:cNvPr id="134" name="Google Shape;299;p21">
              <a:extLst>
                <a:ext uri="{FF2B5EF4-FFF2-40B4-BE49-F238E27FC236}">
                  <a16:creationId xmlns:a16="http://schemas.microsoft.com/office/drawing/2014/main" id="{69866509-CD3C-FE36-473D-73456EBB975A}"/>
                </a:ext>
              </a:extLst>
            </p:cNvPr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0;p21">
              <a:extLst>
                <a:ext uri="{FF2B5EF4-FFF2-40B4-BE49-F238E27FC236}">
                  <a16:creationId xmlns:a16="http://schemas.microsoft.com/office/drawing/2014/main" id="{1943C34D-69CE-26C1-3CBB-A7ABBC04E365}"/>
                </a:ext>
              </a:extLst>
            </p:cNvPr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1;p21">
              <a:extLst>
                <a:ext uri="{FF2B5EF4-FFF2-40B4-BE49-F238E27FC236}">
                  <a16:creationId xmlns:a16="http://schemas.microsoft.com/office/drawing/2014/main" id="{D6FBCA56-990D-478E-2824-31F2BA8F66CE}"/>
                </a:ext>
              </a:extLst>
            </p:cNvPr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2;p21">
              <a:extLst>
                <a:ext uri="{FF2B5EF4-FFF2-40B4-BE49-F238E27FC236}">
                  <a16:creationId xmlns:a16="http://schemas.microsoft.com/office/drawing/2014/main" id="{0A14B0F4-7053-3295-B10C-8F479D046B85}"/>
                </a:ext>
              </a:extLst>
            </p:cNvPr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3;p21">
              <a:extLst>
                <a:ext uri="{FF2B5EF4-FFF2-40B4-BE49-F238E27FC236}">
                  <a16:creationId xmlns:a16="http://schemas.microsoft.com/office/drawing/2014/main" id="{8E6BF6DA-2FB1-5D59-49C1-78757833CAA1}"/>
                </a:ext>
              </a:extLst>
            </p:cNvPr>
            <p:cNvSpPr txBox="1"/>
            <p:nvPr/>
          </p:nvSpPr>
          <p:spPr>
            <a:xfrm>
              <a:off x="6392814" y="3392236"/>
              <a:ext cx="215130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Exportation des données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8" name="Google Shape;305;p21">
            <a:extLst>
              <a:ext uri="{FF2B5EF4-FFF2-40B4-BE49-F238E27FC236}">
                <a16:creationId xmlns:a16="http://schemas.microsoft.com/office/drawing/2014/main" id="{BEA66491-BBE9-A5BE-2273-E41C75680B69}"/>
              </a:ext>
            </a:extLst>
          </p:cNvPr>
          <p:cNvGrpSpPr/>
          <p:nvPr/>
        </p:nvGrpSpPr>
        <p:grpSpPr>
          <a:xfrm>
            <a:off x="4980366" y="1773018"/>
            <a:ext cx="1884600" cy="1721895"/>
            <a:chOff x="4980366" y="1773018"/>
            <a:chExt cx="1884600" cy="1721895"/>
          </a:xfrm>
        </p:grpSpPr>
        <p:sp>
          <p:nvSpPr>
            <p:cNvPr id="150" name="Google Shape;307;p21">
              <a:extLst>
                <a:ext uri="{FF2B5EF4-FFF2-40B4-BE49-F238E27FC236}">
                  <a16:creationId xmlns:a16="http://schemas.microsoft.com/office/drawing/2014/main" id="{09C0ED47-7663-0AE7-BAE0-651A480DF667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8;p21">
              <a:extLst>
                <a:ext uri="{FF2B5EF4-FFF2-40B4-BE49-F238E27FC236}">
                  <a16:creationId xmlns:a16="http://schemas.microsoft.com/office/drawing/2014/main" id="{C00DFE47-DE91-A34F-CA8E-61D74BE07D93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9;p21">
              <a:extLst>
                <a:ext uri="{FF2B5EF4-FFF2-40B4-BE49-F238E27FC236}">
                  <a16:creationId xmlns:a16="http://schemas.microsoft.com/office/drawing/2014/main" id="{09AEB56D-6CD3-1949-423A-549294FBDA6E}"/>
                </a:ext>
              </a:extLst>
            </p:cNvPr>
            <p:cNvSpPr txBox="1"/>
            <p:nvPr/>
          </p:nvSpPr>
          <p:spPr>
            <a:xfrm>
              <a:off x="4980366" y="177301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SDP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311;p21">
              <a:extLst>
                <a:ext uri="{FF2B5EF4-FFF2-40B4-BE49-F238E27FC236}">
                  <a16:creationId xmlns:a16="http://schemas.microsoft.com/office/drawing/2014/main" id="{E6B80EC6-CB4B-A0AB-7491-851FEB94D1A7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12;p21">
              <a:extLst>
                <a:ext uri="{FF2B5EF4-FFF2-40B4-BE49-F238E27FC236}">
                  <a16:creationId xmlns:a16="http://schemas.microsoft.com/office/drawing/2014/main" id="{0944B4A9-BBE0-AE9D-FE6E-219284517E5C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314;p21">
            <a:extLst>
              <a:ext uri="{FF2B5EF4-FFF2-40B4-BE49-F238E27FC236}">
                <a16:creationId xmlns:a16="http://schemas.microsoft.com/office/drawing/2014/main" id="{171F1E16-34C1-113C-38C7-3D8BA760F7A6}"/>
              </a:ext>
            </a:extLst>
          </p:cNvPr>
          <p:cNvGrpSpPr/>
          <p:nvPr/>
        </p:nvGrpSpPr>
        <p:grpSpPr>
          <a:xfrm>
            <a:off x="3422791" y="2070564"/>
            <a:ext cx="2254564" cy="1754520"/>
            <a:chOff x="3422791" y="2070564"/>
            <a:chExt cx="2254564" cy="1754520"/>
          </a:xfrm>
        </p:grpSpPr>
        <p:sp>
          <p:nvSpPr>
            <p:cNvPr id="158" name="Google Shape;329;p21">
              <a:extLst>
                <a:ext uri="{FF2B5EF4-FFF2-40B4-BE49-F238E27FC236}">
                  <a16:creationId xmlns:a16="http://schemas.microsoft.com/office/drawing/2014/main" id="{BCED2F5A-9FD0-8C3F-AE80-349B37F8B3E0}"/>
                </a:ext>
              </a:extLst>
            </p:cNvPr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0;p21">
              <a:extLst>
                <a:ext uri="{FF2B5EF4-FFF2-40B4-BE49-F238E27FC236}">
                  <a16:creationId xmlns:a16="http://schemas.microsoft.com/office/drawing/2014/main" id="{76F7C84A-E5E2-CFF6-7064-C4E52DB13B82}"/>
                </a:ext>
              </a:extLst>
            </p:cNvPr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1;p21">
              <a:extLst>
                <a:ext uri="{FF2B5EF4-FFF2-40B4-BE49-F238E27FC236}">
                  <a16:creationId xmlns:a16="http://schemas.microsoft.com/office/drawing/2014/main" id="{1397F8DB-BE51-7E46-7C27-7DF9381AA684}"/>
                </a:ext>
              </a:extLst>
            </p:cNvPr>
            <p:cNvSpPr txBox="1"/>
            <p:nvPr/>
          </p:nvSpPr>
          <p:spPr>
            <a:xfrm>
              <a:off x="3422791" y="3395484"/>
              <a:ext cx="225456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Insérer des données dans la charte graphique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" name="Google Shape;333;p21">
              <a:extLst>
                <a:ext uri="{FF2B5EF4-FFF2-40B4-BE49-F238E27FC236}">
                  <a16:creationId xmlns:a16="http://schemas.microsoft.com/office/drawing/2014/main" id="{FD313061-D9C4-BFF0-901F-9C7B3B0F93B8}"/>
                </a:ext>
              </a:extLst>
            </p:cNvPr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4;p21">
              <a:extLst>
                <a:ext uri="{FF2B5EF4-FFF2-40B4-BE49-F238E27FC236}">
                  <a16:creationId xmlns:a16="http://schemas.microsoft.com/office/drawing/2014/main" id="{544B6699-CBFB-C6D4-43EC-0A27FEA3FA49}"/>
                </a:ext>
              </a:extLst>
            </p:cNvPr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335;p21">
            <a:extLst>
              <a:ext uri="{FF2B5EF4-FFF2-40B4-BE49-F238E27FC236}">
                <a16:creationId xmlns:a16="http://schemas.microsoft.com/office/drawing/2014/main" id="{EC865AE7-16B8-789D-71F2-687599EF782C}"/>
              </a:ext>
            </a:extLst>
          </p:cNvPr>
          <p:cNvGrpSpPr/>
          <p:nvPr/>
        </p:nvGrpSpPr>
        <p:grpSpPr>
          <a:xfrm>
            <a:off x="2351878" y="1859460"/>
            <a:ext cx="1884600" cy="1635453"/>
            <a:chOff x="2351878" y="1859460"/>
            <a:chExt cx="1884600" cy="1635453"/>
          </a:xfrm>
        </p:grpSpPr>
        <p:sp>
          <p:nvSpPr>
            <p:cNvPr id="179" name="Google Shape;340;p21">
              <a:extLst>
                <a:ext uri="{FF2B5EF4-FFF2-40B4-BE49-F238E27FC236}">
                  <a16:creationId xmlns:a16="http://schemas.microsoft.com/office/drawing/2014/main" id="{692259F7-F3EE-10B9-CDD9-C006F259E26D}"/>
                </a:ext>
              </a:extLst>
            </p:cNvPr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1;p21">
              <a:extLst>
                <a:ext uri="{FF2B5EF4-FFF2-40B4-BE49-F238E27FC236}">
                  <a16:creationId xmlns:a16="http://schemas.microsoft.com/office/drawing/2014/main" id="{7A28743A-86DB-93EC-C9AD-92DBF4D7561C}"/>
                </a:ext>
              </a:extLst>
            </p:cNvPr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2;p21">
              <a:extLst>
                <a:ext uri="{FF2B5EF4-FFF2-40B4-BE49-F238E27FC236}">
                  <a16:creationId xmlns:a16="http://schemas.microsoft.com/office/drawing/2014/main" id="{DE9F7D3E-BEC2-DDED-4F62-E0521D5E4C6C}"/>
                </a:ext>
              </a:extLst>
            </p:cNvPr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3;p21">
              <a:extLst>
                <a:ext uri="{FF2B5EF4-FFF2-40B4-BE49-F238E27FC236}">
                  <a16:creationId xmlns:a16="http://schemas.microsoft.com/office/drawing/2014/main" id="{C188E4D0-D75B-C18D-3EDA-7AA4C9079905}"/>
                </a:ext>
              </a:extLst>
            </p:cNvPr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4;p21">
              <a:extLst>
                <a:ext uri="{FF2B5EF4-FFF2-40B4-BE49-F238E27FC236}">
                  <a16:creationId xmlns:a16="http://schemas.microsoft.com/office/drawing/2014/main" id="{BB96517E-7C4B-1407-E763-B6A70122FEDF}"/>
                </a:ext>
              </a:extLst>
            </p:cNvPr>
            <p:cNvSpPr txBox="1"/>
            <p:nvPr/>
          </p:nvSpPr>
          <p:spPr>
            <a:xfrm>
              <a:off x="2351878" y="18594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Extraire des données necessaires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8" name="Google Shape;346;p21">
            <a:extLst>
              <a:ext uri="{FF2B5EF4-FFF2-40B4-BE49-F238E27FC236}">
                <a16:creationId xmlns:a16="http://schemas.microsoft.com/office/drawing/2014/main" id="{610CBB87-E8BE-F93D-3443-F5FBB871707D}"/>
              </a:ext>
            </a:extLst>
          </p:cNvPr>
          <p:cNvGrpSpPr/>
          <p:nvPr/>
        </p:nvGrpSpPr>
        <p:grpSpPr>
          <a:xfrm>
            <a:off x="939382" y="2070564"/>
            <a:ext cx="1884600" cy="1527551"/>
            <a:chOff x="939382" y="2070564"/>
            <a:chExt cx="1884600" cy="1527551"/>
          </a:xfrm>
        </p:grpSpPr>
        <p:sp>
          <p:nvSpPr>
            <p:cNvPr id="190" name="Google Shape;350;p21">
              <a:extLst>
                <a:ext uri="{FF2B5EF4-FFF2-40B4-BE49-F238E27FC236}">
                  <a16:creationId xmlns:a16="http://schemas.microsoft.com/office/drawing/2014/main" id="{A4DF7E89-1ED9-D9A8-A11A-D367BD87486A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1;p21">
              <a:extLst>
                <a:ext uri="{FF2B5EF4-FFF2-40B4-BE49-F238E27FC236}">
                  <a16:creationId xmlns:a16="http://schemas.microsoft.com/office/drawing/2014/main" id="{0B36F508-736E-AD4C-A45B-80E587A41243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2;p21">
              <a:extLst>
                <a:ext uri="{FF2B5EF4-FFF2-40B4-BE49-F238E27FC236}">
                  <a16:creationId xmlns:a16="http://schemas.microsoft.com/office/drawing/2014/main" id="{7670A3D1-928D-BA5E-046D-3A20143AEFD6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3;p21">
              <a:extLst>
                <a:ext uri="{FF2B5EF4-FFF2-40B4-BE49-F238E27FC236}">
                  <a16:creationId xmlns:a16="http://schemas.microsoft.com/office/drawing/2014/main" id="{871A0092-6EDD-2DF5-0E01-0FE9F1555533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5;p21">
              <a:extLst>
                <a:ext uri="{FF2B5EF4-FFF2-40B4-BE49-F238E27FC236}">
                  <a16:creationId xmlns:a16="http://schemas.microsoft.com/office/drawing/2014/main" id="{03F1BCF4-96CF-8EAF-2301-FC2DF905A4F9}"/>
                </a:ext>
              </a:extLst>
            </p:cNvPr>
            <p:cNvSpPr txBox="1"/>
            <p:nvPr/>
          </p:nvSpPr>
          <p:spPr>
            <a:xfrm>
              <a:off x="939382" y="31685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Inserer l’URL de </a:t>
              </a:r>
              <a:r>
                <a:rPr lang="fr-FR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Ticket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Odoo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050" name="Picture 2" descr="Odoo Helpdesk">
            <a:extLst>
              <a:ext uri="{FF2B5EF4-FFF2-40B4-BE49-F238E27FC236}">
                <a16:creationId xmlns:a16="http://schemas.microsoft.com/office/drawing/2014/main" id="{1DF3DC0B-ECBE-1905-8323-52E1059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3" y="3719089"/>
            <a:ext cx="1498278" cy="109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0503C2-35DE-28F8-2E5D-3575E9F7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709" y="2475960"/>
            <a:ext cx="898574" cy="449287"/>
          </a:xfrm>
          <a:prstGeom prst="rect">
            <a:avLst/>
          </a:prstGeom>
        </p:spPr>
      </p:pic>
      <p:pic>
        <p:nvPicPr>
          <p:cNvPr id="2052" name="Picture 4" descr="icône Export en PNG, ICO ou ICNS | Icônes vectorielles gratuites">
            <a:extLst>
              <a:ext uri="{FF2B5EF4-FFF2-40B4-BE49-F238E27FC236}">
                <a16:creationId xmlns:a16="http://schemas.microsoft.com/office/drawing/2014/main" id="{4DCD8914-F9C4-07BB-F23E-9F16889F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97" y="2425295"/>
            <a:ext cx="738838" cy="7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 représentent les surfaces dans les annonces immobilières - G.VAGO">
            <a:extLst>
              <a:ext uri="{FF2B5EF4-FFF2-40B4-BE49-F238E27FC236}">
                <a16:creationId xmlns:a16="http://schemas.microsoft.com/office/drawing/2014/main" id="{9C8FD14A-C739-1D24-79E9-2959BADD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50" y="2373707"/>
            <a:ext cx="894243" cy="5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B30C01-3982-6A08-79E7-39FC9FF91F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4172621" y="2416573"/>
            <a:ext cx="690034" cy="690034"/>
          </a:xfrm>
          <a:prstGeom prst="rect">
            <a:avLst/>
          </a:prstGeom>
        </p:spPr>
      </p:pic>
      <p:pic>
        <p:nvPicPr>
          <p:cNvPr id="2056" name="Picture 8" descr="Share - Extract Icon Png, Transparent Png , Transparent Png Image - PNGitem">
            <a:extLst>
              <a:ext uri="{FF2B5EF4-FFF2-40B4-BE49-F238E27FC236}">
                <a16:creationId xmlns:a16="http://schemas.microsoft.com/office/drawing/2014/main" id="{6A88D073-EAB7-2EE1-3D7D-E50DBBD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64" y="2425295"/>
            <a:ext cx="717886" cy="619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0F2EA67-C9A9-F23C-33D5-A9E48988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5872" y="3899941"/>
            <a:ext cx="548835" cy="5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8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DD79F8-4F35-E5D0-6AE8-F3A3C30C6D44}"/>
              </a:ext>
            </a:extLst>
          </p:cNvPr>
          <p:cNvSpPr/>
          <p:nvPr/>
        </p:nvSpPr>
        <p:spPr>
          <a:xfrm>
            <a:off x="2677567" y="1436813"/>
            <a:ext cx="3835614" cy="30081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278CF096-E54E-A321-190C-4A6B6E58972C}"/>
              </a:ext>
            </a:extLst>
          </p:cNvPr>
          <p:cNvSpPr/>
          <p:nvPr/>
        </p:nvSpPr>
        <p:spPr>
          <a:xfrm>
            <a:off x="1533210" y="82690"/>
            <a:ext cx="1645920" cy="481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E0B2FE82-25B6-763A-B481-E15B0AA27C2B}"/>
              </a:ext>
            </a:extLst>
          </p:cNvPr>
          <p:cNvSpPr/>
          <p:nvPr/>
        </p:nvSpPr>
        <p:spPr>
          <a:xfrm>
            <a:off x="3066420" y="82690"/>
            <a:ext cx="1645920" cy="4812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06AFE5C8-F35C-EA03-B064-4A994C065B90}"/>
              </a:ext>
            </a:extLst>
          </p:cNvPr>
          <p:cNvSpPr/>
          <p:nvPr/>
        </p:nvSpPr>
        <p:spPr>
          <a:xfrm>
            <a:off x="4599630" y="82690"/>
            <a:ext cx="1645920" cy="481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Conception</a:t>
            </a:r>
            <a:endParaRPr lang="fr-FR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8F7B58C6-E7B9-DECE-18FB-8D7056483934}"/>
              </a:ext>
            </a:extLst>
          </p:cNvPr>
          <p:cNvSpPr/>
          <p:nvPr/>
        </p:nvSpPr>
        <p:spPr>
          <a:xfrm>
            <a:off x="0" y="82690"/>
            <a:ext cx="1645920" cy="4812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7908B9-7FDA-7C4A-D24E-51A332D7CCDB}"/>
              </a:ext>
            </a:extLst>
          </p:cNvPr>
          <p:cNvSpPr txBox="1"/>
          <p:nvPr/>
        </p:nvSpPr>
        <p:spPr>
          <a:xfrm>
            <a:off x="1645920" y="116988"/>
            <a:ext cx="146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1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Scénario d’utilisation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D9378D-F45E-84BB-01D6-A12999872426}"/>
              </a:ext>
            </a:extLst>
          </p:cNvPr>
          <p:cNvSpPr txBox="1"/>
          <p:nvPr/>
        </p:nvSpPr>
        <p:spPr>
          <a:xfrm>
            <a:off x="3259749" y="141655"/>
            <a:ext cx="12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Cahier de charge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Jalon</a:t>
            </a:r>
          </a:p>
          <a:p>
            <a:pPr algn="ctr"/>
            <a:endParaRPr lang="fr-FR" sz="105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650C8D7-D4BB-B257-0813-0290740E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59" y="4526881"/>
            <a:ext cx="2151306" cy="509939"/>
          </a:xfrm>
          <a:prstGeom prst="rect">
            <a:avLst/>
          </a:prstGeom>
        </p:spPr>
      </p:pic>
      <p:grpSp>
        <p:nvGrpSpPr>
          <p:cNvPr id="132" name="Google Shape;289;p21">
            <a:extLst>
              <a:ext uri="{FF2B5EF4-FFF2-40B4-BE49-F238E27FC236}">
                <a16:creationId xmlns:a16="http://schemas.microsoft.com/office/drawing/2014/main" id="{2DB8FDF0-E4A4-272B-6644-7B0DDEB87571}"/>
              </a:ext>
            </a:extLst>
          </p:cNvPr>
          <p:cNvGrpSpPr/>
          <p:nvPr/>
        </p:nvGrpSpPr>
        <p:grpSpPr>
          <a:xfrm>
            <a:off x="6392814" y="2070564"/>
            <a:ext cx="2151306" cy="1751272"/>
            <a:chOff x="6392814" y="2070564"/>
            <a:chExt cx="2151306" cy="1751272"/>
          </a:xfrm>
        </p:grpSpPr>
        <p:sp>
          <p:nvSpPr>
            <p:cNvPr id="134" name="Google Shape;299;p21">
              <a:extLst>
                <a:ext uri="{FF2B5EF4-FFF2-40B4-BE49-F238E27FC236}">
                  <a16:creationId xmlns:a16="http://schemas.microsoft.com/office/drawing/2014/main" id="{69866509-CD3C-FE36-473D-73456EBB975A}"/>
                </a:ext>
              </a:extLst>
            </p:cNvPr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0;p21">
              <a:extLst>
                <a:ext uri="{FF2B5EF4-FFF2-40B4-BE49-F238E27FC236}">
                  <a16:creationId xmlns:a16="http://schemas.microsoft.com/office/drawing/2014/main" id="{1943C34D-69CE-26C1-3CBB-A7ABBC04E365}"/>
                </a:ext>
              </a:extLst>
            </p:cNvPr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1;p21">
              <a:extLst>
                <a:ext uri="{FF2B5EF4-FFF2-40B4-BE49-F238E27FC236}">
                  <a16:creationId xmlns:a16="http://schemas.microsoft.com/office/drawing/2014/main" id="{D6FBCA56-990D-478E-2824-31F2BA8F66CE}"/>
                </a:ext>
              </a:extLst>
            </p:cNvPr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2;p21">
              <a:extLst>
                <a:ext uri="{FF2B5EF4-FFF2-40B4-BE49-F238E27FC236}">
                  <a16:creationId xmlns:a16="http://schemas.microsoft.com/office/drawing/2014/main" id="{0A14B0F4-7053-3295-B10C-8F479D046B85}"/>
                </a:ext>
              </a:extLst>
            </p:cNvPr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3;p21">
              <a:extLst>
                <a:ext uri="{FF2B5EF4-FFF2-40B4-BE49-F238E27FC236}">
                  <a16:creationId xmlns:a16="http://schemas.microsoft.com/office/drawing/2014/main" id="{8E6BF6DA-2FB1-5D59-49C1-78757833CAA1}"/>
                </a:ext>
              </a:extLst>
            </p:cNvPr>
            <p:cNvSpPr txBox="1"/>
            <p:nvPr/>
          </p:nvSpPr>
          <p:spPr>
            <a:xfrm>
              <a:off x="6392814" y="3392236"/>
              <a:ext cx="215130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Exportation des données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8" name="Google Shape;305;p21">
            <a:extLst>
              <a:ext uri="{FF2B5EF4-FFF2-40B4-BE49-F238E27FC236}">
                <a16:creationId xmlns:a16="http://schemas.microsoft.com/office/drawing/2014/main" id="{BEA66491-BBE9-A5BE-2273-E41C75680B69}"/>
              </a:ext>
            </a:extLst>
          </p:cNvPr>
          <p:cNvGrpSpPr/>
          <p:nvPr/>
        </p:nvGrpSpPr>
        <p:grpSpPr>
          <a:xfrm>
            <a:off x="4980366" y="1773018"/>
            <a:ext cx="1884600" cy="1721895"/>
            <a:chOff x="4980366" y="1773018"/>
            <a:chExt cx="1884600" cy="1721895"/>
          </a:xfrm>
        </p:grpSpPr>
        <p:sp>
          <p:nvSpPr>
            <p:cNvPr id="150" name="Google Shape;307;p21">
              <a:extLst>
                <a:ext uri="{FF2B5EF4-FFF2-40B4-BE49-F238E27FC236}">
                  <a16:creationId xmlns:a16="http://schemas.microsoft.com/office/drawing/2014/main" id="{09C0ED47-7663-0AE7-BAE0-651A480DF667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8;p21">
              <a:extLst>
                <a:ext uri="{FF2B5EF4-FFF2-40B4-BE49-F238E27FC236}">
                  <a16:creationId xmlns:a16="http://schemas.microsoft.com/office/drawing/2014/main" id="{C00DFE47-DE91-A34F-CA8E-61D74BE07D93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9;p21">
              <a:extLst>
                <a:ext uri="{FF2B5EF4-FFF2-40B4-BE49-F238E27FC236}">
                  <a16:creationId xmlns:a16="http://schemas.microsoft.com/office/drawing/2014/main" id="{09AEB56D-6CD3-1949-423A-549294FBDA6E}"/>
                </a:ext>
              </a:extLst>
            </p:cNvPr>
            <p:cNvSpPr txBox="1"/>
            <p:nvPr/>
          </p:nvSpPr>
          <p:spPr>
            <a:xfrm>
              <a:off x="4980366" y="177301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SDP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311;p21">
              <a:extLst>
                <a:ext uri="{FF2B5EF4-FFF2-40B4-BE49-F238E27FC236}">
                  <a16:creationId xmlns:a16="http://schemas.microsoft.com/office/drawing/2014/main" id="{E6B80EC6-CB4B-A0AB-7491-851FEB94D1A7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12;p21">
              <a:extLst>
                <a:ext uri="{FF2B5EF4-FFF2-40B4-BE49-F238E27FC236}">
                  <a16:creationId xmlns:a16="http://schemas.microsoft.com/office/drawing/2014/main" id="{0944B4A9-BBE0-AE9D-FE6E-219284517E5C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314;p21">
            <a:extLst>
              <a:ext uri="{FF2B5EF4-FFF2-40B4-BE49-F238E27FC236}">
                <a16:creationId xmlns:a16="http://schemas.microsoft.com/office/drawing/2014/main" id="{171F1E16-34C1-113C-38C7-3D8BA760F7A6}"/>
              </a:ext>
            </a:extLst>
          </p:cNvPr>
          <p:cNvGrpSpPr/>
          <p:nvPr/>
        </p:nvGrpSpPr>
        <p:grpSpPr>
          <a:xfrm>
            <a:off x="3422791" y="2070564"/>
            <a:ext cx="2254564" cy="1754520"/>
            <a:chOff x="3422791" y="2070564"/>
            <a:chExt cx="2254564" cy="1754520"/>
          </a:xfrm>
        </p:grpSpPr>
        <p:sp>
          <p:nvSpPr>
            <p:cNvPr id="158" name="Google Shape;329;p21">
              <a:extLst>
                <a:ext uri="{FF2B5EF4-FFF2-40B4-BE49-F238E27FC236}">
                  <a16:creationId xmlns:a16="http://schemas.microsoft.com/office/drawing/2014/main" id="{BCED2F5A-9FD0-8C3F-AE80-349B37F8B3E0}"/>
                </a:ext>
              </a:extLst>
            </p:cNvPr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0;p21">
              <a:extLst>
                <a:ext uri="{FF2B5EF4-FFF2-40B4-BE49-F238E27FC236}">
                  <a16:creationId xmlns:a16="http://schemas.microsoft.com/office/drawing/2014/main" id="{76F7C84A-E5E2-CFF6-7064-C4E52DB13B82}"/>
                </a:ext>
              </a:extLst>
            </p:cNvPr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1;p21">
              <a:extLst>
                <a:ext uri="{FF2B5EF4-FFF2-40B4-BE49-F238E27FC236}">
                  <a16:creationId xmlns:a16="http://schemas.microsoft.com/office/drawing/2014/main" id="{1397F8DB-BE51-7E46-7C27-7DF9381AA684}"/>
                </a:ext>
              </a:extLst>
            </p:cNvPr>
            <p:cNvSpPr txBox="1"/>
            <p:nvPr/>
          </p:nvSpPr>
          <p:spPr>
            <a:xfrm>
              <a:off x="3422791" y="3395484"/>
              <a:ext cx="225456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Insérer des données dans la charte graphique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" name="Google Shape;333;p21">
              <a:extLst>
                <a:ext uri="{FF2B5EF4-FFF2-40B4-BE49-F238E27FC236}">
                  <a16:creationId xmlns:a16="http://schemas.microsoft.com/office/drawing/2014/main" id="{FD313061-D9C4-BFF0-901F-9C7B3B0F93B8}"/>
                </a:ext>
              </a:extLst>
            </p:cNvPr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4;p21">
              <a:extLst>
                <a:ext uri="{FF2B5EF4-FFF2-40B4-BE49-F238E27FC236}">
                  <a16:creationId xmlns:a16="http://schemas.microsoft.com/office/drawing/2014/main" id="{544B6699-CBFB-C6D4-43EC-0A27FEA3FA49}"/>
                </a:ext>
              </a:extLst>
            </p:cNvPr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335;p21">
            <a:extLst>
              <a:ext uri="{FF2B5EF4-FFF2-40B4-BE49-F238E27FC236}">
                <a16:creationId xmlns:a16="http://schemas.microsoft.com/office/drawing/2014/main" id="{EC865AE7-16B8-789D-71F2-687599EF782C}"/>
              </a:ext>
            </a:extLst>
          </p:cNvPr>
          <p:cNvGrpSpPr/>
          <p:nvPr/>
        </p:nvGrpSpPr>
        <p:grpSpPr>
          <a:xfrm>
            <a:off x="2351878" y="1859460"/>
            <a:ext cx="1884600" cy="1635453"/>
            <a:chOff x="2351878" y="1859460"/>
            <a:chExt cx="1884600" cy="1635453"/>
          </a:xfrm>
        </p:grpSpPr>
        <p:sp>
          <p:nvSpPr>
            <p:cNvPr id="179" name="Google Shape;340;p21">
              <a:extLst>
                <a:ext uri="{FF2B5EF4-FFF2-40B4-BE49-F238E27FC236}">
                  <a16:creationId xmlns:a16="http://schemas.microsoft.com/office/drawing/2014/main" id="{692259F7-F3EE-10B9-CDD9-C006F259E26D}"/>
                </a:ext>
              </a:extLst>
            </p:cNvPr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1;p21">
              <a:extLst>
                <a:ext uri="{FF2B5EF4-FFF2-40B4-BE49-F238E27FC236}">
                  <a16:creationId xmlns:a16="http://schemas.microsoft.com/office/drawing/2014/main" id="{7A28743A-86DB-93EC-C9AD-92DBF4D7561C}"/>
                </a:ext>
              </a:extLst>
            </p:cNvPr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2;p21">
              <a:extLst>
                <a:ext uri="{FF2B5EF4-FFF2-40B4-BE49-F238E27FC236}">
                  <a16:creationId xmlns:a16="http://schemas.microsoft.com/office/drawing/2014/main" id="{DE9F7D3E-BEC2-DDED-4F62-E0521D5E4C6C}"/>
                </a:ext>
              </a:extLst>
            </p:cNvPr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3;p21">
              <a:extLst>
                <a:ext uri="{FF2B5EF4-FFF2-40B4-BE49-F238E27FC236}">
                  <a16:creationId xmlns:a16="http://schemas.microsoft.com/office/drawing/2014/main" id="{C188E4D0-D75B-C18D-3EDA-7AA4C9079905}"/>
                </a:ext>
              </a:extLst>
            </p:cNvPr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4;p21">
              <a:extLst>
                <a:ext uri="{FF2B5EF4-FFF2-40B4-BE49-F238E27FC236}">
                  <a16:creationId xmlns:a16="http://schemas.microsoft.com/office/drawing/2014/main" id="{BB96517E-7C4B-1407-E763-B6A70122FEDF}"/>
                </a:ext>
              </a:extLst>
            </p:cNvPr>
            <p:cNvSpPr txBox="1"/>
            <p:nvPr/>
          </p:nvSpPr>
          <p:spPr>
            <a:xfrm>
              <a:off x="2351878" y="18594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Extraire des données necessaires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8" name="Google Shape;346;p21">
            <a:extLst>
              <a:ext uri="{FF2B5EF4-FFF2-40B4-BE49-F238E27FC236}">
                <a16:creationId xmlns:a16="http://schemas.microsoft.com/office/drawing/2014/main" id="{610CBB87-E8BE-F93D-3443-F5FBB871707D}"/>
              </a:ext>
            </a:extLst>
          </p:cNvPr>
          <p:cNvGrpSpPr/>
          <p:nvPr/>
        </p:nvGrpSpPr>
        <p:grpSpPr>
          <a:xfrm>
            <a:off x="939382" y="2070564"/>
            <a:ext cx="1884600" cy="1527551"/>
            <a:chOff x="939382" y="2070564"/>
            <a:chExt cx="1884600" cy="1527551"/>
          </a:xfrm>
        </p:grpSpPr>
        <p:sp>
          <p:nvSpPr>
            <p:cNvPr id="190" name="Google Shape;350;p21">
              <a:extLst>
                <a:ext uri="{FF2B5EF4-FFF2-40B4-BE49-F238E27FC236}">
                  <a16:creationId xmlns:a16="http://schemas.microsoft.com/office/drawing/2014/main" id="{A4DF7E89-1ED9-D9A8-A11A-D367BD87486A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1;p21">
              <a:extLst>
                <a:ext uri="{FF2B5EF4-FFF2-40B4-BE49-F238E27FC236}">
                  <a16:creationId xmlns:a16="http://schemas.microsoft.com/office/drawing/2014/main" id="{0B36F508-736E-AD4C-A45B-80E587A41243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2;p21">
              <a:extLst>
                <a:ext uri="{FF2B5EF4-FFF2-40B4-BE49-F238E27FC236}">
                  <a16:creationId xmlns:a16="http://schemas.microsoft.com/office/drawing/2014/main" id="{7670A3D1-928D-BA5E-046D-3A20143AEFD6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3;p21">
              <a:extLst>
                <a:ext uri="{FF2B5EF4-FFF2-40B4-BE49-F238E27FC236}">
                  <a16:creationId xmlns:a16="http://schemas.microsoft.com/office/drawing/2014/main" id="{871A0092-6EDD-2DF5-0E01-0FE9F1555533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5;p21">
              <a:extLst>
                <a:ext uri="{FF2B5EF4-FFF2-40B4-BE49-F238E27FC236}">
                  <a16:creationId xmlns:a16="http://schemas.microsoft.com/office/drawing/2014/main" id="{03F1BCF4-96CF-8EAF-2301-FC2DF905A4F9}"/>
                </a:ext>
              </a:extLst>
            </p:cNvPr>
            <p:cNvSpPr txBox="1"/>
            <p:nvPr/>
          </p:nvSpPr>
          <p:spPr>
            <a:xfrm>
              <a:off x="939382" y="31685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Inserer l’URL de </a:t>
              </a:r>
              <a:r>
                <a:rPr lang="fr-FR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Ticket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Odoo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050" name="Picture 2" descr="Odoo Helpdesk">
            <a:extLst>
              <a:ext uri="{FF2B5EF4-FFF2-40B4-BE49-F238E27FC236}">
                <a16:creationId xmlns:a16="http://schemas.microsoft.com/office/drawing/2014/main" id="{1DF3DC0B-ECBE-1905-8323-52E1059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3" y="3719089"/>
            <a:ext cx="1498278" cy="109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0503C2-35DE-28F8-2E5D-3575E9F7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709" y="2475960"/>
            <a:ext cx="898574" cy="449287"/>
          </a:xfrm>
          <a:prstGeom prst="rect">
            <a:avLst/>
          </a:prstGeom>
        </p:spPr>
      </p:pic>
      <p:pic>
        <p:nvPicPr>
          <p:cNvPr id="2052" name="Picture 4" descr="icône Export en PNG, ICO ou ICNS | Icônes vectorielles gratuites">
            <a:extLst>
              <a:ext uri="{FF2B5EF4-FFF2-40B4-BE49-F238E27FC236}">
                <a16:creationId xmlns:a16="http://schemas.microsoft.com/office/drawing/2014/main" id="{4DCD8914-F9C4-07BB-F23E-9F16889F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97" y="2425295"/>
            <a:ext cx="738838" cy="7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 représentent les surfaces dans les annonces immobilières - G.VAGO">
            <a:extLst>
              <a:ext uri="{FF2B5EF4-FFF2-40B4-BE49-F238E27FC236}">
                <a16:creationId xmlns:a16="http://schemas.microsoft.com/office/drawing/2014/main" id="{9C8FD14A-C739-1D24-79E9-2959BADD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50" y="2373707"/>
            <a:ext cx="894243" cy="5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B30C01-3982-6A08-79E7-39FC9FF91F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4172621" y="2416573"/>
            <a:ext cx="690034" cy="690034"/>
          </a:xfrm>
          <a:prstGeom prst="rect">
            <a:avLst/>
          </a:prstGeom>
        </p:spPr>
      </p:pic>
      <p:pic>
        <p:nvPicPr>
          <p:cNvPr id="2056" name="Picture 8" descr="Share - Extract Icon Png, Transparent Png , Transparent Png Image - PNGitem">
            <a:extLst>
              <a:ext uri="{FF2B5EF4-FFF2-40B4-BE49-F238E27FC236}">
                <a16:creationId xmlns:a16="http://schemas.microsoft.com/office/drawing/2014/main" id="{6A88D073-EAB7-2EE1-3D7D-E50DBBD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64" y="2425295"/>
            <a:ext cx="717886" cy="619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0F2EA67-C9A9-F23C-33D5-A9E48988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5872" y="3899941"/>
            <a:ext cx="548835" cy="5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278CF096-E54E-A321-190C-4A6B6E58972C}"/>
              </a:ext>
            </a:extLst>
          </p:cNvPr>
          <p:cNvSpPr/>
          <p:nvPr/>
        </p:nvSpPr>
        <p:spPr>
          <a:xfrm>
            <a:off x="1533210" y="82690"/>
            <a:ext cx="1645920" cy="481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E0B2FE82-25B6-763A-B481-E15B0AA27C2B}"/>
              </a:ext>
            </a:extLst>
          </p:cNvPr>
          <p:cNvSpPr/>
          <p:nvPr/>
        </p:nvSpPr>
        <p:spPr>
          <a:xfrm>
            <a:off x="3066420" y="82690"/>
            <a:ext cx="1645920" cy="4812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06AFE5C8-F35C-EA03-B064-4A994C065B90}"/>
              </a:ext>
            </a:extLst>
          </p:cNvPr>
          <p:cNvSpPr/>
          <p:nvPr/>
        </p:nvSpPr>
        <p:spPr>
          <a:xfrm>
            <a:off x="4599630" y="82690"/>
            <a:ext cx="1645920" cy="481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Conception</a:t>
            </a:r>
            <a:endParaRPr lang="fr-FR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8F7B58C6-E7B9-DECE-18FB-8D7056483934}"/>
              </a:ext>
            </a:extLst>
          </p:cNvPr>
          <p:cNvSpPr/>
          <p:nvPr/>
        </p:nvSpPr>
        <p:spPr>
          <a:xfrm>
            <a:off x="0" y="82690"/>
            <a:ext cx="1645920" cy="4812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7908B9-7FDA-7C4A-D24E-51A332D7CCDB}"/>
              </a:ext>
            </a:extLst>
          </p:cNvPr>
          <p:cNvSpPr txBox="1"/>
          <p:nvPr/>
        </p:nvSpPr>
        <p:spPr>
          <a:xfrm>
            <a:off x="1645920" y="116988"/>
            <a:ext cx="146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100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Scénario d’utilisation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D9378D-F45E-84BB-01D6-A12999872426}"/>
              </a:ext>
            </a:extLst>
          </p:cNvPr>
          <p:cNvSpPr txBox="1"/>
          <p:nvPr/>
        </p:nvSpPr>
        <p:spPr>
          <a:xfrm>
            <a:off x="3259749" y="141655"/>
            <a:ext cx="12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Cahier de charge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Jalon</a:t>
            </a:r>
          </a:p>
          <a:p>
            <a:pPr algn="ctr"/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650C8D7-D4BB-B257-0813-0290740E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59" y="4526881"/>
            <a:ext cx="2151306" cy="509939"/>
          </a:xfrm>
          <a:prstGeom prst="rect">
            <a:avLst/>
          </a:prstGeom>
        </p:spPr>
      </p:pic>
      <p:grpSp>
        <p:nvGrpSpPr>
          <p:cNvPr id="34" name="Group 4">
            <a:extLst>
              <a:ext uri="{FF2B5EF4-FFF2-40B4-BE49-F238E27FC236}">
                <a16:creationId xmlns:a16="http://schemas.microsoft.com/office/drawing/2014/main" id="{ABBDE271-CE99-6D5B-D930-2FF1BA2CE2C7}"/>
              </a:ext>
            </a:extLst>
          </p:cNvPr>
          <p:cNvGrpSpPr/>
          <p:nvPr/>
        </p:nvGrpSpPr>
        <p:grpSpPr>
          <a:xfrm>
            <a:off x="707486" y="2547388"/>
            <a:ext cx="890733" cy="970878"/>
            <a:chOff x="724537" y="3258286"/>
            <a:chExt cx="1187644" cy="1294503"/>
          </a:xfrm>
        </p:grpSpPr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4584F6C4-0C82-FF7A-35F5-C159C498DA9E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9B63A380-1E89-26EF-53ED-0FF29520D6A0}"/>
                </a:ext>
              </a:extLst>
            </p:cNvPr>
            <p:cNvGrpSpPr/>
            <p:nvPr/>
          </p:nvGrpSpPr>
          <p:grpSpPr>
            <a:xfrm>
              <a:off x="915494" y="4060346"/>
              <a:ext cx="996687" cy="492443"/>
              <a:chOff x="1271057" y="3726648"/>
              <a:chExt cx="996687" cy="492443"/>
            </a:xfrm>
            <a:solidFill>
              <a:srgbClr val="262626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D962-B49E-FA6C-5CE6-D361D057C547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9B2F9FA4-B389-0D5D-1954-775FF2BF3DDB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oup 9">
            <a:extLst>
              <a:ext uri="{FF2B5EF4-FFF2-40B4-BE49-F238E27FC236}">
                <a16:creationId xmlns:a16="http://schemas.microsoft.com/office/drawing/2014/main" id="{05C91F11-3036-DAF8-2A8C-247433BEE78A}"/>
              </a:ext>
            </a:extLst>
          </p:cNvPr>
          <p:cNvGrpSpPr/>
          <p:nvPr/>
        </p:nvGrpSpPr>
        <p:grpSpPr>
          <a:xfrm>
            <a:off x="5714557" y="2547388"/>
            <a:ext cx="949535" cy="970878"/>
            <a:chOff x="7081717" y="3258286"/>
            <a:chExt cx="1266047" cy="1294503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9CA1F58D-D914-ABB5-ACEE-2FED3A38EDD4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F20879A8-3349-FEAE-E0E8-A1D5709110C0}"/>
                </a:ext>
              </a:extLst>
            </p:cNvPr>
            <p:cNvGrpSpPr/>
            <p:nvPr/>
          </p:nvGrpSpPr>
          <p:grpSpPr>
            <a:xfrm>
              <a:off x="7351077" y="4060346"/>
              <a:ext cx="996687" cy="492443"/>
              <a:chOff x="1271057" y="3726648"/>
              <a:chExt cx="996687" cy="492443"/>
            </a:xfrm>
            <a:solidFill>
              <a:srgbClr val="F07927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AD613D-AAA3-45D5-4E59-16621146BA9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4" name="TextBox 13">
                <a:extLst>
                  <a:ext uri="{FF2B5EF4-FFF2-40B4-BE49-F238E27FC236}">
                    <a16:creationId xmlns:a16="http://schemas.microsoft.com/office/drawing/2014/main" id="{771C0BDB-3AA2-92AD-94E5-D03E206F344A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Group 14">
            <a:extLst>
              <a:ext uri="{FF2B5EF4-FFF2-40B4-BE49-F238E27FC236}">
                <a16:creationId xmlns:a16="http://schemas.microsoft.com/office/drawing/2014/main" id="{EC3F0B19-FC4F-F887-7B67-7E254E1040AD}"/>
              </a:ext>
            </a:extLst>
          </p:cNvPr>
          <p:cNvGrpSpPr/>
          <p:nvPr/>
        </p:nvGrpSpPr>
        <p:grpSpPr>
          <a:xfrm>
            <a:off x="3181620" y="2547388"/>
            <a:ext cx="920135" cy="970878"/>
            <a:chOff x="3903127" y="3258286"/>
            <a:chExt cx="1226846" cy="1294503"/>
          </a:xfrm>
        </p:grpSpPr>
        <p:sp>
          <p:nvSpPr>
            <p:cNvPr id="46" name="Rounded Rectangle 15">
              <a:extLst>
                <a:ext uri="{FF2B5EF4-FFF2-40B4-BE49-F238E27FC236}">
                  <a16:creationId xmlns:a16="http://schemas.microsoft.com/office/drawing/2014/main" id="{1AF41737-437A-E054-134F-D04776CDD82F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BCB700C5-1347-99CB-2895-74929F17B0D6}"/>
                </a:ext>
              </a:extLst>
            </p:cNvPr>
            <p:cNvGrpSpPr/>
            <p:nvPr/>
          </p:nvGrpSpPr>
          <p:grpSpPr>
            <a:xfrm>
              <a:off x="4133286" y="4060346"/>
              <a:ext cx="996687" cy="492443"/>
              <a:chOff x="1271057" y="3726648"/>
              <a:chExt cx="996687" cy="492443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87B45E-5867-1C0B-A46F-84BCDC3A4920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9" name="TextBox 18">
                <a:extLst>
                  <a:ext uri="{FF2B5EF4-FFF2-40B4-BE49-F238E27FC236}">
                    <a16:creationId xmlns:a16="http://schemas.microsoft.com/office/drawing/2014/main" id="{B0722185-DA64-A8D4-CD62-972255FCACE9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0" name="Group 19">
            <a:extLst>
              <a:ext uri="{FF2B5EF4-FFF2-40B4-BE49-F238E27FC236}">
                <a16:creationId xmlns:a16="http://schemas.microsoft.com/office/drawing/2014/main" id="{FCA89154-7DCA-9B96-102E-ECFE46C8B199}"/>
              </a:ext>
            </a:extLst>
          </p:cNvPr>
          <p:cNvGrpSpPr/>
          <p:nvPr/>
        </p:nvGrpSpPr>
        <p:grpSpPr>
          <a:xfrm>
            <a:off x="1937203" y="2367286"/>
            <a:ext cx="905434" cy="978151"/>
            <a:chOff x="2313832" y="3018151"/>
            <a:chExt cx="1207245" cy="1304201"/>
          </a:xfrm>
        </p:grpSpPr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50B76FD9-6BD4-4BF9-AFC2-236A099DB2F1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52" name="Group 21">
              <a:extLst>
                <a:ext uri="{FF2B5EF4-FFF2-40B4-BE49-F238E27FC236}">
                  <a16:creationId xmlns:a16="http://schemas.microsoft.com/office/drawing/2014/main" id="{494F9188-B468-BC24-06D4-36ACB4056977}"/>
                </a:ext>
              </a:extLst>
            </p:cNvPr>
            <p:cNvGrpSpPr/>
            <p:nvPr/>
          </p:nvGrpSpPr>
          <p:grpSpPr>
            <a:xfrm>
              <a:off x="2524390" y="3018151"/>
              <a:ext cx="996687" cy="492443"/>
              <a:chOff x="1271057" y="3726648"/>
              <a:chExt cx="996687" cy="49244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291511F-64BF-FF3B-69E2-73D1BC4FFEA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54" name="TextBox 23">
                <a:extLst>
                  <a:ext uri="{FF2B5EF4-FFF2-40B4-BE49-F238E27FC236}">
                    <a16:creationId xmlns:a16="http://schemas.microsoft.com/office/drawing/2014/main" id="{3C7A5C2D-F5B0-E686-B332-37AD17C2FC47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" name="Group 24">
            <a:extLst>
              <a:ext uri="{FF2B5EF4-FFF2-40B4-BE49-F238E27FC236}">
                <a16:creationId xmlns:a16="http://schemas.microsoft.com/office/drawing/2014/main" id="{B4ED5F8F-C185-D4CB-0FE0-94141D394038}"/>
              </a:ext>
            </a:extLst>
          </p:cNvPr>
          <p:cNvGrpSpPr/>
          <p:nvPr/>
        </p:nvGrpSpPr>
        <p:grpSpPr>
          <a:xfrm>
            <a:off x="4440739" y="2367286"/>
            <a:ext cx="934835" cy="978151"/>
            <a:chOff x="5492422" y="3018151"/>
            <a:chExt cx="1246447" cy="1304201"/>
          </a:xfrm>
        </p:grpSpPr>
        <p:sp>
          <p:nvSpPr>
            <p:cNvPr id="56" name="Rounded Rectangle 25">
              <a:extLst>
                <a:ext uri="{FF2B5EF4-FFF2-40B4-BE49-F238E27FC236}">
                  <a16:creationId xmlns:a16="http://schemas.microsoft.com/office/drawing/2014/main" id="{52CEE243-4010-BBC7-C0D6-E00DD91FB74D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57" name="Group 26">
              <a:extLst>
                <a:ext uri="{FF2B5EF4-FFF2-40B4-BE49-F238E27FC236}">
                  <a16:creationId xmlns:a16="http://schemas.microsoft.com/office/drawing/2014/main" id="{C62A2967-2E83-56D7-A7B8-5B52784D31FB}"/>
                </a:ext>
              </a:extLst>
            </p:cNvPr>
            <p:cNvGrpSpPr/>
            <p:nvPr/>
          </p:nvGrpSpPr>
          <p:grpSpPr>
            <a:xfrm>
              <a:off x="5742182" y="3018151"/>
              <a:ext cx="996687" cy="492443"/>
              <a:chOff x="1271057" y="3726648"/>
              <a:chExt cx="996687" cy="49244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1F8B7AB-B1B8-5C65-AFC8-517FCD071BB9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59" name="TextBox 28">
                <a:extLst>
                  <a:ext uri="{FF2B5EF4-FFF2-40B4-BE49-F238E27FC236}">
                    <a16:creationId xmlns:a16="http://schemas.microsoft.com/office/drawing/2014/main" id="{F217EF0D-4001-C8EF-2249-00FC123DA152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Oval 21">
            <a:extLst>
              <a:ext uri="{FF2B5EF4-FFF2-40B4-BE49-F238E27FC236}">
                <a16:creationId xmlns:a16="http://schemas.microsoft.com/office/drawing/2014/main" id="{D6B6DDF8-3FB0-53F3-66B3-7B2880E1F657}"/>
              </a:ext>
            </a:extLst>
          </p:cNvPr>
          <p:cNvSpPr/>
          <p:nvPr/>
        </p:nvSpPr>
        <p:spPr>
          <a:xfrm rot="20700000">
            <a:off x="915277" y="2778808"/>
            <a:ext cx="382469" cy="33520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/>
          </a:p>
        </p:txBody>
      </p:sp>
      <p:sp>
        <p:nvSpPr>
          <p:cNvPr id="61" name="Isosceles Triangle 41">
            <a:extLst>
              <a:ext uri="{FF2B5EF4-FFF2-40B4-BE49-F238E27FC236}">
                <a16:creationId xmlns:a16="http://schemas.microsoft.com/office/drawing/2014/main" id="{CB35B12B-33D5-66EE-C2D7-29435D6A98C9}"/>
              </a:ext>
            </a:extLst>
          </p:cNvPr>
          <p:cNvSpPr/>
          <p:nvPr/>
        </p:nvSpPr>
        <p:spPr>
          <a:xfrm>
            <a:off x="2234455" y="2806550"/>
            <a:ext cx="234160" cy="336356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/>
          </a:p>
        </p:txBody>
      </p:sp>
      <p:sp>
        <p:nvSpPr>
          <p:cNvPr id="62" name="Rounded Rectangle 29">
            <a:extLst>
              <a:ext uri="{FF2B5EF4-FFF2-40B4-BE49-F238E27FC236}">
                <a16:creationId xmlns:a16="http://schemas.microsoft.com/office/drawing/2014/main" id="{A08C657B-61B9-D340-0B8D-42DF6E52D99E}"/>
              </a:ext>
            </a:extLst>
          </p:cNvPr>
          <p:cNvSpPr/>
          <p:nvPr/>
        </p:nvSpPr>
        <p:spPr>
          <a:xfrm>
            <a:off x="3405325" y="2786404"/>
            <a:ext cx="350642" cy="320017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/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C224F781-6286-1585-514B-8720BC8AC568}"/>
              </a:ext>
            </a:extLst>
          </p:cNvPr>
          <p:cNvSpPr/>
          <p:nvPr/>
        </p:nvSpPr>
        <p:spPr>
          <a:xfrm>
            <a:off x="4692676" y="2815402"/>
            <a:ext cx="338642" cy="26202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/>
          </a:p>
        </p:txBody>
      </p:sp>
      <p:sp>
        <p:nvSpPr>
          <p:cNvPr id="64" name="Donut 15">
            <a:extLst>
              <a:ext uri="{FF2B5EF4-FFF2-40B4-BE49-F238E27FC236}">
                <a16:creationId xmlns:a16="http://schemas.microsoft.com/office/drawing/2014/main" id="{88FCE479-35EF-FB35-D4E0-A44EB3B97370}"/>
              </a:ext>
            </a:extLst>
          </p:cNvPr>
          <p:cNvSpPr/>
          <p:nvPr/>
        </p:nvSpPr>
        <p:spPr>
          <a:xfrm>
            <a:off x="5968027" y="2777762"/>
            <a:ext cx="339665" cy="33730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grpSp>
        <p:nvGrpSpPr>
          <p:cNvPr id="65" name="Group 40">
            <a:extLst>
              <a:ext uri="{FF2B5EF4-FFF2-40B4-BE49-F238E27FC236}">
                <a16:creationId xmlns:a16="http://schemas.microsoft.com/office/drawing/2014/main" id="{7D4F024B-BFA2-167A-C29B-E8F237047F9D}"/>
              </a:ext>
            </a:extLst>
          </p:cNvPr>
          <p:cNvGrpSpPr/>
          <p:nvPr/>
        </p:nvGrpSpPr>
        <p:grpSpPr>
          <a:xfrm>
            <a:off x="1106778" y="1324935"/>
            <a:ext cx="1058872" cy="1131080"/>
            <a:chOff x="6210997" y="1433695"/>
            <a:chExt cx="1457348" cy="1072902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82C29F73-0377-6819-5DFD-96AEB71ACE6A}"/>
                </a:ext>
              </a:extLst>
            </p:cNvPr>
            <p:cNvSpPr txBox="1"/>
            <p:nvPr/>
          </p:nvSpPr>
          <p:spPr>
            <a:xfrm>
              <a:off x="6210998" y="1433695"/>
              <a:ext cx="1457347" cy="21895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8C21EC9C-82B2-3EA9-9102-BFF3E26F68FE}"/>
                </a:ext>
              </a:extLst>
            </p:cNvPr>
            <p:cNvSpPr txBox="1"/>
            <p:nvPr/>
          </p:nvSpPr>
          <p:spPr>
            <a:xfrm>
              <a:off x="6210997" y="1630759"/>
              <a:ext cx="1457347" cy="875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43">
            <a:extLst>
              <a:ext uri="{FF2B5EF4-FFF2-40B4-BE49-F238E27FC236}">
                <a16:creationId xmlns:a16="http://schemas.microsoft.com/office/drawing/2014/main" id="{7F59E90C-BDB9-9E24-8921-3AB58327BC0E}"/>
              </a:ext>
            </a:extLst>
          </p:cNvPr>
          <p:cNvGrpSpPr/>
          <p:nvPr/>
        </p:nvGrpSpPr>
        <p:grpSpPr>
          <a:xfrm>
            <a:off x="3617632" y="1324935"/>
            <a:ext cx="1058872" cy="1131080"/>
            <a:chOff x="6210997" y="1433695"/>
            <a:chExt cx="1457348" cy="1072902"/>
          </a:xfrm>
        </p:grpSpPr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1EE618D5-D41A-2650-6D33-13FFA416AC63}"/>
                </a:ext>
              </a:extLst>
            </p:cNvPr>
            <p:cNvSpPr txBox="1"/>
            <p:nvPr/>
          </p:nvSpPr>
          <p:spPr>
            <a:xfrm>
              <a:off x="6210998" y="1433695"/>
              <a:ext cx="1457347" cy="21895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45">
              <a:extLst>
                <a:ext uri="{FF2B5EF4-FFF2-40B4-BE49-F238E27FC236}">
                  <a16:creationId xmlns:a16="http://schemas.microsoft.com/office/drawing/2014/main" id="{4902B3E1-CF3F-D959-DBF4-57E714302786}"/>
                </a:ext>
              </a:extLst>
            </p:cNvPr>
            <p:cNvSpPr txBox="1"/>
            <p:nvPr/>
          </p:nvSpPr>
          <p:spPr>
            <a:xfrm>
              <a:off x="6210997" y="1630759"/>
              <a:ext cx="1457347" cy="875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8965CDD5-98FA-FFD7-9DAF-DB32797DABDB}"/>
              </a:ext>
            </a:extLst>
          </p:cNvPr>
          <p:cNvGrpSpPr/>
          <p:nvPr/>
        </p:nvGrpSpPr>
        <p:grpSpPr>
          <a:xfrm>
            <a:off x="6128487" y="1324935"/>
            <a:ext cx="1058872" cy="1131080"/>
            <a:chOff x="6210997" y="1433695"/>
            <a:chExt cx="1457348" cy="1072902"/>
          </a:xfrm>
        </p:grpSpPr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2918AD20-0171-946C-3322-734A59FB536F}"/>
                </a:ext>
              </a:extLst>
            </p:cNvPr>
            <p:cNvSpPr txBox="1"/>
            <p:nvPr/>
          </p:nvSpPr>
          <p:spPr>
            <a:xfrm>
              <a:off x="6210998" y="1433695"/>
              <a:ext cx="1457347" cy="21895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14D3115B-D7DF-1A23-C558-7FA72424FDA8}"/>
                </a:ext>
              </a:extLst>
            </p:cNvPr>
            <p:cNvSpPr txBox="1"/>
            <p:nvPr/>
          </p:nvSpPr>
          <p:spPr>
            <a:xfrm>
              <a:off x="6210997" y="1630759"/>
              <a:ext cx="1457347" cy="875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27">
            <a:extLst>
              <a:ext uri="{FF2B5EF4-FFF2-40B4-BE49-F238E27FC236}">
                <a16:creationId xmlns:a16="http://schemas.microsoft.com/office/drawing/2014/main" id="{058FE307-4659-1181-25A2-1A7925021704}"/>
              </a:ext>
            </a:extLst>
          </p:cNvPr>
          <p:cNvGrpSpPr/>
          <p:nvPr/>
        </p:nvGrpSpPr>
        <p:grpSpPr>
          <a:xfrm>
            <a:off x="7003077" y="2367286"/>
            <a:ext cx="934835" cy="978151"/>
            <a:chOff x="5492422" y="3018151"/>
            <a:chExt cx="1246447" cy="1304201"/>
          </a:xfrm>
        </p:grpSpPr>
        <p:sp>
          <p:nvSpPr>
            <p:cNvPr id="75" name="Rounded Rectangle 28">
              <a:extLst>
                <a:ext uri="{FF2B5EF4-FFF2-40B4-BE49-F238E27FC236}">
                  <a16:creationId xmlns:a16="http://schemas.microsoft.com/office/drawing/2014/main" id="{11C8BBB4-CA70-E69B-DA64-2F09271C9818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76" name="Group 29">
              <a:extLst>
                <a:ext uri="{FF2B5EF4-FFF2-40B4-BE49-F238E27FC236}">
                  <a16:creationId xmlns:a16="http://schemas.microsoft.com/office/drawing/2014/main" id="{47C4ECD8-56E8-2309-7DA8-FE1EE85C2100}"/>
                </a:ext>
              </a:extLst>
            </p:cNvPr>
            <p:cNvGrpSpPr/>
            <p:nvPr/>
          </p:nvGrpSpPr>
          <p:grpSpPr>
            <a:xfrm>
              <a:off x="5742182" y="3018151"/>
              <a:ext cx="996687" cy="492443"/>
              <a:chOff x="1271057" y="3726648"/>
              <a:chExt cx="996687" cy="492443"/>
            </a:xfrm>
          </p:grpSpPr>
          <p:sp>
            <p:nvSpPr>
              <p:cNvPr id="77" name="Rectangle 30">
                <a:extLst>
                  <a:ext uri="{FF2B5EF4-FFF2-40B4-BE49-F238E27FC236}">
                    <a16:creationId xmlns:a16="http://schemas.microsoft.com/office/drawing/2014/main" id="{06231B91-1F8B-45D3-120F-A9C556B61FE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78" name="TextBox 55">
                <a:extLst>
                  <a:ext uri="{FF2B5EF4-FFF2-40B4-BE49-F238E27FC236}">
                    <a16:creationId xmlns:a16="http://schemas.microsoft.com/office/drawing/2014/main" id="{158ED44B-C89E-3C2E-0B73-7D48F53162D4}"/>
                  </a:ext>
                </a:extLst>
              </p:cNvPr>
              <p:cNvSpPr txBox="1"/>
              <p:nvPr/>
            </p:nvSpPr>
            <p:spPr>
              <a:xfrm>
                <a:off x="1343065" y="3726648"/>
                <a:ext cx="85267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9" name="Block Arc 32">
            <a:extLst>
              <a:ext uri="{FF2B5EF4-FFF2-40B4-BE49-F238E27FC236}">
                <a16:creationId xmlns:a16="http://schemas.microsoft.com/office/drawing/2014/main" id="{750960E3-3E3C-F1A9-61DA-2C36032E45B9}"/>
              </a:ext>
            </a:extLst>
          </p:cNvPr>
          <p:cNvSpPr/>
          <p:nvPr/>
        </p:nvSpPr>
        <p:spPr>
          <a:xfrm rot="10800000">
            <a:off x="6268038" y="2863576"/>
            <a:ext cx="1122044" cy="1122044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0" name="Oval 1">
            <a:extLst>
              <a:ext uri="{FF2B5EF4-FFF2-40B4-BE49-F238E27FC236}">
                <a16:creationId xmlns:a16="http://schemas.microsoft.com/office/drawing/2014/main" id="{BD415235-582A-DEFF-2236-96E0CD347E6A}"/>
              </a:ext>
            </a:extLst>
          </p:cNvPr>
          <p:cNvSpPr>
            <a:spLocks noChangeAspect="1"/>
          </p:cNvSpPr>
          <p:nvPr/>
        </p:nvSpPr>
        <p:spPr>
          <a:xfrm>
            <a:off x="7244402" y="2786758"/>
            <a:ext cx="291359" cy="338766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1" name="Block Arc 32">
            <a:extLst>
              <a:ext uri="{FF2B5EF4-FFF2-40B4-BE49-F238E27FC236}">
                <a16:creationId xmlns:a16="http://schemas.microsoft.com/office/drawing/2014/main" id="{94A34A75-AC44-FC33-2E5D-8D77537A8B1B}"/>
              </a:ext>
            </a:extLst>
          </p:cNvPr>
          <p:cNvSpPr/>
          <p:nvPr/>
        </p:nvSpPr>
        <p:spPr>
          <a:xfrm rot="10800000">
            <a:off x="3749529" y="2863576"/>
            <a:ext cx="1122044" cy="1122044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2" name="Block Arc 32">
            <a:extLst>
              <a:ext uri="{FF2B5EF4-FFF2-40B4-BE49-F238E27FC236}">
                <a16:creationId xmlns:a16="http://schemas.microsoft.com/office/drawing/2014/main" id="{45F7740B-DE8C-D860-2388-42BBA74249E3}"/>
              </a:ext>
            </a:extLst>
          </p:cNvPr>
          <p:cNvSpPr/>
          <p:nvPr/>
        </p:nvSpPr>
        <p:spPr>
          <a:xfrm rot="10800000">
            <a:off x="1231020" y="2863576"/>
            <a:ext cx="1122044" cy="1122044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3" name="Block Arc 32">
            <a:extLst>
              <a:ext uri="{FF2B5EF4-FFF2-40B4-BE49-F238E27FC236}">
                <a16:creationId xmlns:a16="http://schemas.microsoft.com/office/drawing/2014/main" id="{F7C8BE01-3F1C-2270-CA77-8800B39C85F5}"/>
              </a:ext>
            </a:extLst>
          </p:cNvPr>
          <p:cNvSpPr/>
          <p:nvPr/>
        </p:nvSpPr>
        <p:spPr>
          <a:xfrm>
            <a:off x="5008783" y="1878021"/>
            <a:ext cx="1122044" cy="1122044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4" name="Block Arc 32">
            <a:extLst>
              <a:ext uri="{FF2B5EF4-FFF2-40B4-BE49-F238E27FC236}">
                <a16:creationId xmlns:a16="http://schemas.microsoft.com/office/drawing/2014/main" id="{541F746C-A24D-CDE2-F415-E76B5D151D1A}"/>
              </a:ext>
            </a:extLst>
          </p:cNvPr>
          <p:cNvSpPr/>
          <p:nvPr/>
        </p:nvSpPr>
        <p:spPr>
          <a:xfrm>
            <a:off x="2490274" y="1878021"/>
            <a:ext cx="1122044" cy="1122044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FACA94-FCE3-4B67-88F3-2F985406E64A}"/>
              </a:ext>
            </a:extLst>
          </p:cNvPr>
          <p:cNvGrpSpPr/>
          <p:nvPr/>
        </p:nvGrpSpPr>
        <p:grpSpPr>
          <a:xfrm>
            <a:off x="6676682" y="1475788"/>
            <a:ext cx="2068794" cy="2974064"/>
            <a:chOff x="805758" y="1941591"/>
            <a:chExt cx="2758392" cy="3965418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7A85AA9-F9CA-46F8-A54D-3EF2EC01295B}"/>
                </a:ext>
              </a:extLst>
            </p:cNvPr>
            <p:cNvSpPr/>
            <p:nvPr/>
          </p:nvSpPr>
          <p:spPr>
            <a:xfrm>
              <a:off x="805758" y="1941591"/>
              <a:ext cx="2118511" cy="39654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49CFAC78-EBB0-4820-836A-7397D4F74ACB}"/>
                </a:ext>
              </a:extLst>
            </p:cNvPr>
            <p:cNvSpPr/>
            <p:nvPr/>
          </p:nvSpPr>
          <p:spPr>
            <a:xfrm>
              <a:off x="1074447" y="2539499"/>
              <a:ext cx="2489703" cy="96872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8DC6FD3-A019-419A-B1EC-A807A003672E}"/>
                </a:ext>
              </a:extLst>
            </p:cNvPr>
            <p:cNvGrpSpPr/>
            <p:nvPr/>
          </p:nvGrpSpPr>
          <p:grpSpPr>
            <a:xfrm>
              <a:off x="1083501" y="3565258"/>
              <a:ext cx="1563024" cy="2108270"/>
              <a:chOff x="1829656" y="4513517"/>
              <a:chExt cx="2691170" cy="210827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796301E-C88C-4EF7-AFE2-9B3DED3505AC}"/>
                  </a:ext>
                </a:extLst>
              </p:cNvPr>
              <p:cNvSpPr txBox="1"/>
              <p:nvPr/>
            </p:nvSpPr>
            <p:spPr>
              <a:xfrm>
                <a:off x="1829656" y="4836683"/>
                <a:ext cx="269117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      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59BAEE-C875-4BEA-A884-EC5387154C52}"/>
                  </a:ext>
                </a:extLst>
              </p:cNvPr>
              <p:cNvSpPr txBox="1"/>
              <p:nvPr/>
            </p:nvSpPr>
            <p:spPr>
              <a:xfrm>
                <a:off x="1829656" y="4513517"/>
                <a:ext cx="2691170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5997FF6-7B76-4149-86D7-1ADCF0358948}"/>
                </a:ext>
              </a:extLst>
            </p:cNvPr>
            <p:cNvSpPr txBox="1"/>
            <p:nvPr/>
          </p:nvSpPr>
          <p:spPr>
            <a:xfrm>
              <a:off x="1187855" y="2879023"/>
              <a:ext cx="18360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Oval 32">
              <a:extLst>
                <a:ext uri="{FF2B5EF4-FFF2-40B4-BE49-F238E27FC236}">
                  <a16:creationId xmlns:a16="http://schemas.microsoft.com/office/drawing/2014/main" id="{52DE8195-0DB0-484A-B2A7-E269BB0E1054}"/>
                </a:ext>
              </a:extLst>
            </p:cNvPr>
            <p:cNvSpPr/>
            <p:nvPr/>
          </p:nvSpPr>
          <p:spPr>
            <a:xfrm>
              <a:off x="1633283" y="2159294"/>
              <a:ext cx="463460" cy="462852"/>
            </a:xfrm>
            <a:custGeom>
              <a:avLst/>
              <a:gdLst/>
              <a:ahLst/>
              <a:cxnLst/>
              <a:rect l="l" t="t" r="r" b="b"/>
              <a:pathLst>
                <a:path w="2671236" h="3213546">
                  <a:moveTo>
                    <a:pt x="1336943" y="151152"/>
                  </a:moveTo>
                  <a:cubicBezTo>
                    <a:pt x="1223677" y="151152"/>
                    <a:pt x="1131857" y="242973"/>
                    <a:pt x="1131857" y="356239"/>
                  </a:cubicBezTo>
                  <a:cubicBezTo>
                    <a:pt x="1131857" y="469506"/>
                    <a:pt x="1223677" y="561326"/>
                    <a:pt x="1336943" y="561326"/>
                  </a:cubicBezTo>
                  <a:cubicBezTo>
                    <a:pt x="1450210" y="561326"/>
                    <a:pt x="1542030" y="469506"/>
                    <a:pt x="1542030" y="356239"/>
                  </a:cubicBezTo>
                  <a:cubicBezTo>
                    <a:pt x="1542030" y="242973"/>
                    <a:pt x="1450210" y="151152"/>
                    <a:pt x="1336943" y="151152"/>
                  </a:cubicBezTo>
                  <a:close/>
                  <a:moveTo>
                    <a:pt x="1336943" y="0"/>
                  </a:moveTo>
                  <a:cubicBezTo>
                    <a:pt x="1533689" y="0"/>
                    <a:pt x="1693182" y="159493"/>
                    <a:pt x="1693182" y="356239"/>
                  </a:cubicBezTo>
                  <a:cubicBezTo>
                    <a:pt x="1693182" y="499348"/>
                    <a:pt x="1608797" y="622748"/>
                    <a:pt x="1486649" y="678491"/>
                  </a:cubicBezTo>
                  <a:lnTo>
                    <a:pt x="1504985" y="861628"/>
                  </a:lnTo>
                  <a:lnTo>
                    <a:pt x="2050955" y="861628"/>
                  </a:lnTo>
                  <a:cubicBezTo>
                    <a:pt x="2073924" y="808095"/>
                    <a:pt x="2127168" y="770742"/>
                    <a:pt x="2189136" y="770742"/>
                  </a:cubicBezTo>
                  <a:cubicBezTo>
                    <a:pt x="2272476" y="770742"/>
                    <a:pt x="2340037" y="838303"/>
                    <a:pt x="2340037" y="921643"/>
                  </a:cubicBezTo>
                  <a:cubicBezTo>
                    <a:pt x="2340037" y="1004983"/>
                    <a:pt x="2272476" y="1072544"/>
                    <a:pt x="2189136" y="1072544"/>
                  </a:cubicBezTo>
                  <a:cubicBezTo>
                    <a:pt x="2127168" y="1072544"/>
                    <a:pt x="2073924" y="1035191"/>
                    <a:pt x="2050955" y="981658"/>
                  </a:cubicBezTo>
                  <a:lnTo>
                    <a:pt x="1517002" y="981658"/>
                  </a:lnTo>
                  <a:lnTo>
                    <a:pt x="1678124" y="2590970"/>
                  </a:lnTo>
                  <a:cubicBezTo>
                    <a:pt x="2063444" y="2451708"/>
                    <a:pt x="2360829" y="2287813"/>
                    <a:pt x="2381761" y="1860600"/>
                  </a:cubicBezTo>
                  <a:cubicBezTo>
                    <a:pt x="2329006" y="1862811"/>
                    <a:pt x="2276981" y="1871755"/>
                    <a:pt x="2228094" y="1886075"/>
                  </a:cubicBezTo>
                  <a:cubicBezTo>
                    <a:pt x="2324645" y="1771974"/>
                    <a:pt x="2415523" y="1665436"/>
                    <a:pt x="2449665" y="1504055"/>
                  </a:cubicBezTo>
                  <a:cubicBezTo>
                    <a:pt x="2485699" y="1663545"/>
                    <a:pt x="2574685" y="1764408"/>
                    <a:pt x="2671236" y="1886075"/>
                  </a:cubicBezTo>
                  <a:cubicBezTo>
                    <a:pt x="2622475" y="1872164"/>
                    <a:pt x="2568855" y="1862858"/>
                    <a:pt x="2513341" y="1860541"/>
                  </a:cubicBezTo>
                  <a:cubicBezTo>
                    <a:pt x="2486075" y="2436981"/>
                    <a:pt x="2151724" y="2992040"/>
                    <a:pt x="1522375" y="3040581"/>
                  </a:cubicBezTo>
                  <a:cubicBezTo>
                    <a:pt x="1427529" y="3119259"/>
                    <a:pt x="1392747" y="3155891"/>
                    <a:pt x="1336943" y="3213546"/>
                  </a:cubicBezTo>
                  <a:cubicBezTo>
                    <a:pt x="1284048" y="3153728"/>
                    <a:pt x="1252174" y="3120936"/>
                    <a:pt x="1157234" y="3046101"/>
                  </a:cubicBezTo>
                  <a:cubicBezTo>
                    <a:pt x="592479" y="2980043"/>
                    <a:pt x="187829" y="2438320"/>
                    <a:pt x="160409" y="1860193"/>
                  </a:cubicBezTo>
                  <a:cubicBezTo>
                    <a:pt x="105366" y="1862056"/>
                    <a:pt x="50978" y="1871143"/>
                    <a:pt x="0" y="1886075"/>
                  </a:cubicBezTo>
                  <a:cubicBezTo>
                    <a:pt x="96552" y="1771974"/>
                    <a:pt x="187429" y="1665436"/>
                    <a:pt x="221571" y="1504055"/>
                  </a:cubicBezTo>
                  <a:cubicBezTo>
                    <a:pt x="257605" y="1663545"/>
                    <a:pt x="346591" y="1764408"/>
                    <a:pt x="443143" y="1886075"/>
                  </a:cubicBezTo>
                  <a:cubicBezTo>
                    <a:pt x="396276" y="1872705"/>
                    <a:pt x="344922" y="1863589"/>
                    <a:pt x="291687" y="1860996"/>
                  </a:cubicBezTo>
                  <a:cubicBezTo>
                    <a:pt x="313360" y="2289054"/>
                    <a:pt x="617325" y="2454996"/>
                    <a:pt x="1001768" y="2593980"/>
                  </a:cubicBezTo>
                  <a:lnTo>
                    <a:pt x="1157883" y="981658"/>
                  </a:lnTo>
                  <a:lnTo>
                    <a:pt x="666108" y="981658"/>
                  </a:lnTo>
                  <a:cubicBezTo>
                    <a:pt x="643139" y="1035191"/>
                    <a:pt x="589896" y="1072543"/>
                    <a:pt x="527928" y="1072543"/>
                  </a:cubicBezTo>
                  <a:cubicBezTo>
                    <a:pt x="444588" y="1072543"/>
                    <a:pt x="377027" y="1004982"/>
                    <a:pt x="377027" y="921642"/>
                  </a:cubicBezTo>
                  <a:cubicBezTo>
                    <a:pt x="377027" y="838302"/>
                    <a:pt x="444588" y="770741"/>
                    <a:pt x="527928" y="770741"/>
                  </a:cubicBezTo>
                  <a:cubicBezTo>
                    <a:pt x="589896" y="770741"/>
                    <a:pt x="643141" y="808095"/>
                    <a:pt x="666110" y="861628"/>
                  </a:cubicBezTo>
                  <a:lnTo>
                    <a:pt x="1169505" y="861628"/>
                  </a:lnTo>
                  <a:lnTo>
                    <a:pt x="1187237" y="678491"/>
                  </a:lnTo>
                  <a:cubicBezTo>
                    <a:pt x="1065090" y="622748"/>
                    <a:pt x="980704" y="499348"/>
                    <a:pt x="980704" y="356239"/>
                  </a:cubicBezTo>
                  <a:cubicBezTo>
                    <a:pt x="980704" y="159493"/>
                    <a:pt x="1140198" y="0"/>
                    <a:pt x="133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D506A1-18BE-4767-9870-3828A9CF3F8A}"/>
              </a:ext>
            </a:extLst>
          </p:cNvPr>
          <p:cNvGrpSpPr/>
          <p:nvPr/>
        </p:nvGrpSpPr>
        <p:grpSpPr>
          <a:xfrm>
            <a:off x="4652561" y="1475788"/>
            <a:ext cx="2068794" cy="2974064"/>
            <a:chOff x="805758" y="1941591"/>
            <a:chExt cx="2758392" cy="3965418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C2FB9DE-9993-448D-898A-C05EF747FF10}"/>
                </a:ext>
              </a:extLst>
            </p:cNvPr>
            <p:cNvSpPr/>
            <p:nvPr/>
          </p:nvSpPr>
          <p:spPr>
            <a:xfrm>
              <a:off x="805758" y="1941591"/>
              <a:ext cx="2118511" cy="39654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10E1B363-11C5-4E32-BFE6-D57D1CDA8121}"/>
                </a:ext>
              </a:extLst>
            </p:cNvPr>
            <p:cNvSpPr/>
            <p:nvPr/>
          </p:nvSpPr>
          <p:spPr>
            <a:xfrm>
              <a:off x="1074447" y="2539499"/>
              <a:ext cx="2489703" cy="96872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869E75A-CCD3-41D2-A0CB-D30C9A2E4935}"/>
                </a:ext>
              </a:extLst>
            </p:cNvPr>
            <p:cNvGrpSpPr/>
            <p:nvPr/>
          </p:nvGrpSpPr>
          <p:grpSpPr>
            <a:xfrm>
              <a:off x="1083501" y="3565258"/>
              <a:ext cx="1563024" cy="2108270"/>
              <a:chOff x="1829656" y="4513517"/>
              <a:chExt cx="2691170" cy="210827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C87913E-DDDD-4DC2-A2BC-15520FA02470}"/>
                  </a:ext>
                </a:extLst>
              </p:cNvPr>
              <p:cNvSpPr txBox="1"/>
              <p:nvPr/>
            </p:nvSpPr>
            <p:spPr>
              <a:xfrm>
                <a:off x="1829656" y="4836683"/>
                <a:ext cx="269117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      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31C8675-8B8C-438F-9C3F-05EEDC8CD7BF}"/>
                  </a:ext>
                </a:extLst>
              </p:cNvPr>
              <p:cNvSpPr txBox="1"/>
              <p:nvPr/>
            </p:nvSpPr>
            <p:spPr>
              <a:xfrm>
                <a:off x="1829656" y="4513517"/>
                <a:ext cx="2691170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29937AC-EFFA-4FD9-B76F-0A7BF2A5775E}"/>
                </a:ext>
              </a:extLst>
            </p:cNvPr>
            <p:cNvSpPr txBox="1"/>
            <p:nvPr/>
          </p:nvSpPr>
          <p:spPr>
            <a:xfrm>
              <a:off x="1187855" y="2879023"/>
              <a:ext cx="18360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38E605F-76F7-41A7-8627-FCEDFA4018EB}"/>
              </a:ext>
            </a:extLst>
          </p:cNvPr>
          <p:cNvGrpSpPr/>
          <p:nvPr/>
        </p:nvGrpSpPr>
        <p:grpSpPr>
          <a:xfrm>
            <a:off x="2628440" y="1475788"/>
            <a:ext cx="2068794" cy="2974064"/>
            <a:chOff x="805758" y="1941591"/>
            <a:chExt cx="2758392" cy="3965418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2C0EA75-0EDE-4E97-9884-EA15C31ADA2D}"/>
                </a:ext>
              </a:extLst>
            </p:cNvPr>
            <p:cNvSpPr/>
            <p:nvPr/>
          </p:nvSpPr>
          <p:spPr>
            <a:xfrm>
              <a:off x="805758" y="1941591"/>
              <a:ext cx="2118511" cy="39654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31D9D423-C371-4FEA-910A-5C2A20FA96A9}"/>
                </a:ext>
              </a:extLst>
            </p:cNvPr>
            <p:cNvSpPr/>
            <p:nvPr/>
          </p:nvSpPr>
          <p:spPr>
            <a:xfrm>
              <a:off x="1074447" y="2539499"/>
              <a:ext cx="2489703" cy="96872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A28B5D8-DC9D-4BF2-A1CF-55ADE889201C}"/>
                </a:ext>
              </a:extLst>
            </p:cNvPr>
            <p:cNvGrpSpPr/>
            <p:nvPr/>
          </p:nvGrpSpPr>
          <p:grpSpPr>
            <a:xfrm>
              <a:off x="1083501" y="3565258"/>
              <a:ext cx="1563024" cy="2108270"/>
              <a:chOff x="1829656" y="4513517"/>
              <a:chExt cx="2691170" cy="2108270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F1ABB57-AFCF-4BEE-9724-BA73B0615633}"/>
                  </a:ext>
                </a:extLst>
              </p:cNvPr>
              <p:cNvSpPr txBox="1"/>
              <p:nvPr/>
            </p:nvSpPr>
            <p:spPr>
              <a:xfrm>
                <a:off x="1829656" y="4836683"/>
                <a:ext cx="269117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      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F6E750A-02E3-457B-9E3E-98263F74586F}"/>
                  </a:ext>
                </a:extLst>
              </p:cNvPr>
              <p:cNvSpPr txBox="1"/>
              <p:nvPr/>
            </p:nvSpPr>
            <p:spPr>
              <a:xfrm>
                <a:off x="1829656" y="4513517"/>
                <a:ext cx="2691170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339D7C-9C4C-4160-84D4-DF11AFA73906}"/>
                </a:ext>
              </a:extLst>
            </p:cNvPr>
            <p:cNvSpPr txBox="1"/>
            <p:nvPr/>
          </p:nvSpPr>
          <p:spPr>
            <a:xfrm>
              <a:off x="1187855" y="2879023"/>
              <a:ext cx="18360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4" name="Freeform 18">
            <a:extLst>
              <a:ext uri="{FF2B5EF4-FFF2-40B4-BE49-F238E27FC236}">
                <a16:creationId xmlns:a16="http://schemas.microsoft.com/office/drawing/2014/main" id="{A230440C-4B20-4110-9F31-909BC0BAEB82}"/>
              </a:ext>
            </a:extLst>
          </p:cNvPr>
          <p:cNvSpPr/>
          <p:nvPr/>
        </p:nvSpPr>
        <p:spPr>
          <a:xfrm>
            <a:off x="1202983" y="1621789"/>
            <a:ext cx="391553" cy="31601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C87A134-D6D2-4229-B007-1E1E952DCC5E}"/>
              </a:ext>
            </a:extLst>
          </p:cNvPr>
          <p:cNvGrpSpPr/>
          <p:nvPr/>
        </p:nvGrpSpPr>
        <p:grpSpPr>
          <a:xfrm>
            <a:off x="604319" y="1475788"/>
            <a:ext cx="2068794" cy="2974064"/>
            <a:chOff x="805758" y="1941591"/>
            <a:chExt cx="2758392" cy="396541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B6A432F-5B63-4781-9DA6-A34B9CFF1BBC}"/>
                </a:ext>
              </a:extLst>
            </p:cNvPr>
            <p:cNvSpPr/>
            <p:nvPr/>
          </p:nvSpPr>
          <p:spPr>
            <a:xfrm>
              <a:off x="805758" y="1941591"/>
              <a:ext cx="2118511" cy="39654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5BE7E2B5-DF2B-474F-A0BE-6FE08C8B6FB4}"/>
                </a:ext>
              </a:extLst>
            </p:cNvPr>
            <p:cNvSpPr/>
            <p:nvPr/>
          </p:nvSpPr>
          <p:spPr>
            <a:xfrm>
              <a:off x="1074447" y="2539499"/>
              <a:ext cx="2489703" cy="96872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5C54534-7720-4605-BF93-006838A786AF}"/>
                </a:ext>
              </a:extLst>
            </p:cNvPr>
            <p:cNvGrpSpPr/>
            <p:nvPr/>
          </p:nvGrpSpPr>
          <p:grpSpPr>
            <a:xfrm>
              <a:off x="1083501" y="3565258"/>
              <a:ext cx="1563024" cy="2108270"/>
              <a:chOff x="1829656" y="4513517"/>
              <a:chExt cx="2691170" cy="210827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062F9F-FC6B-433E-A170-2D436D4E71E0}"/>
                  </a:ext>
                </a:extLst>
              </p:cNvPr>
              <p:cNvSpPr txBox="1"/>
              <p:nvPr/>
            </p:nvSpPr>
            <p:spPr>
              <a:xfrm>
                <a:off x="1829656" y="4836683"/>
                <a:ext cx="269117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      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7AC07CB-133E-47E6-B402-D656A1FF407F}"/>
                  </a:ext>
                </a:extLst>
              </p:cNvPr>
              <p:cNvSpPr txBox="1"/>
              <p:nvPr/>
            </p:nvSpPr>
            <p:spPr>
              <a:xfrm>
                <a:off x="1829656" y="4513517"/>
                <a:ext cx="2691170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758053-822C-435A-A12E-6F949F9441C1}"/>
                </a:ext>
              </a:extLst>
            </p:cNvPr>
            <p:cNvSpPr txBox="1"/>
            <p:nvPr/>
          </p:nvSpPr>
          <p:spPr>
            <a:xfrm>
              <a:off x="1187855" y="2879023"/>
              <a:ext cx="18360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2" name="Rounded Rectangle 5">
            <a:extLst>
              <a:ext uri="{FF2B5EF4-FFF2-40B4-BE49-F238E27FC236}">
                <a16:creationId xmlns:a16="http://schemas.microsoft.com/office/drawing/2014/main" id="{1791DBC5-022E-446D-AA54-11C1DD27704B}"/>
              </a:ext>
            </a:extLst>
          </p:cNvPr>
          <p:cNvSpPr/>
          <p:nvPr/>
        </p:nvSpPr>
        <p:spPr>
          <a:xfrm flipH="1">
            <a:off x="1234984" y="1684438"/>
            <a:ext cx="327551" cy="2702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3" name="Rectangle 9">
            <a:extLst>
              <a:ext uri="{FF2B5EF4-FFF2-40B4-BE49-F238E27FC236}">
                <a16:creationId xmlns:a16="http://schemas.microsoft.com/office/drawing/2014/main" id="{70489A4F-348D-416C-9FE0-71491BEB74C9}"/>
              </a:ext>
            </a:extLst>
          </p:cNvPr>
          <p:cNvSpPr/>
          <p:nvPr/>
        </p:nvSpPr>
        <p:spPr>
          <a:xfrm>
            <a:off x="5284882" y="1621789"/>
            <a:ext cx="324239" cy="32371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4" name="Block Arc 25">
            <a:extLst>
              <a:ext uri="{FF2B5EF4-FFF2-40B4-BE49-F238E27FC236}">
                <a16:creationId xmlns:a16="http://schemas.microsoft.com/office/drawing/2014/main" id="{012361A6-5706-4878-A1AD-47DD61113A18}"/>
              </a:ext>
            </a:extLst>
          </p:cNvPr>
          <p:cNvSpPr/>
          <p:nvPr/>
        </p:nvSpPr>
        <p:spPr>
          <a:xfrm>
            <a:off x="3284659" y="1598939"/>
            <a:ext cx="268061" cy="3872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3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6787126" y="1115950"/>
            <a:ext cx="1752300" cy="2240919"/>
            <a:chOff x="6534864" y="1115950"/>
            <a:chExt cx="1752300" cy="2240919"/>
          </a:xfrm>
        </p:grpSpPr>
        <p:sp>
          <p:nvSpPr>
            <p:cNvPr id="121" name="Google Shape;121;p17"/>
            <p:cNvSpPr/>
            <p:nvPr/>
          </p:nvSpPr>
          <p:spPr>
            <a:xfrm>
              <a:off x="663692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17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7798" extrusionOk="0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Google Shape;126;p17"/>
            <p:cNvSpPr txBox="1"/>
            <p:nvPr/>
          </p:nvSpPr>
          <p:spPr>
            <a:xfrm>
              <a:off x="653486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53486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5550622" y="2150100"/>
            <a:ext cx="1752300" cy="2240925"/>
            <a:chOff x="5569300" y="2150100"/>
            <a:chExt cx="1752300" cy="2240925"/>
          </a:xfrm>
        </p:grpSpPr>
        <p:sp>
          <p:nvSpPr>
            <p:cNvPr id="129" name="Google Shape;129;p17"/>
            <p:cNvSpPr/>
            <p:nvPr/>
          </p:nvSpPr>
          <p:spPr>
            <a:xfrm>
              <a:off x="5671358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8911" h="18911" extrusionOk="0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1721" extrusionOk="0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>
              <a:off x="556930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556930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4314118" y="1115950"/>
            <a:ext cx="1752300" cy="2240919"/>
            <a:chOff x="4107054" y="1115950"/>
            <a:chExt cx="1752300" cy="2240919"/>
          </a:xfrm>
        </p:grpSpPr>
        <p:sp>
          <p:nvSpPr>
            <p:cNvPr id="136" name="Google Shape;136;p17"/>
            <p:cNvSpPr/>
            <p:nvPr/>
          </p:nvSpPr>
          <p:spPr>
            <a:xfrm>
              <a:off x="4209099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2" name="Google Shape;142;p17"/>
            <p:cNvSpPr txBox="1"/>
            <p:nvPr/>
          </p:nvSpPr>
          <p:spPr>
            <a:xfrm>
              <a:off x="410705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410705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3077614" y="2150100"/>
            <a:ext cx="1752300" cy="2240925"/>
            <a:chOff x="2986650" y="2150100"/>
            <a:chExt cx="1752300" cy="2240925"/>
          </a:xfrm>
        </p:grpSpPr>
        <p:sp>
          <p:nvSpPr>
            <p:cNvPr id="145" name="Google Shape;145;p17"/>
            <p:cNvSpPr/>
            <p:nvPr/>
          </p:nvSpPr>
          <p:spPr>
            <a:xfrm>
              <a:off x="3088709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7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6" name="Google Shape;166;p17"/>
            <p:cNvSpPr txBox="1"/>
            <p:nvPr/>
          </p:nvSpPr>
          <p:spPr>
            <a:xfrm>
              <a:off x="298665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298665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841110" y="1115950"/>
            <a:ext cx="1752300" cy="2240919"/>
            <a:chOff x="1834729" y="1115950"/>
            <a:chExt cx="1752300" cy="2240919"/>
          </a:xfrm>
        </p:grpSpPr>
        <p:sp>
          <p:nvSpPr>
            <p:cNvPr id="170" name="Google Shape;170;p17"/>
            <p:cNvSpPr/>
            <p:nvPr/>
          </p:nvSpPr>
          <p:spPr>
            <a:xfrm>
              <a:off x="1936773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5" name="Google Shape;175;p17"/>
            <p:cNvSpPr txBox="1"/>
            <p:nvPr/>
          </p:nvSpPr>
          <p:spPr>
            <a:xfrm>
              <a:off x="1834729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1834729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604606" y="2150100"/>
            <a:ext cx="1752300" cy="2240925"/>
            <a:chOff x="603494" y="2150100"/>
            <a:chExt cx="1752300" cy="2240925"/>
          </a:xfrm>
        </p:grpSpPr>
        <p:sp>
          <p:nvSpPr>
            <p:cNvPr id="178" name="Google Shape;178;p17"/>
            <p:cNvSpPr/>
            <p:nvPr/>
          </p:nvSpPr>
          <p:spPr>
            <a:xfrm>
              <a:off x="70555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2" name="Google Shape;182;p17"/>
            <p:cNvSpPr txBox="1"/>
            <p:nvPr/>
          </p:nvSpPr>
          <p:spPr>
            <a:xfrm>
              <a:off x="603494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603494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2040</Words>
  <Application>Microsoft Office PowerPoint</Application>
  <PresentationFormat>Affichage à l'écran (16:9)</PresentationFormat>
  <Paragraphs>415</Paragraphs>
  <Slides>38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Fira Sans Extra Condensed Medium</vt:lpstr>
      <vt:lpstr>Proxima Nova</vt:lpstr>
      <vt:lpstr>Arial</vt:lpstr>
      <vt:lpstr>Roboto</vt:lpstr>
      <vt:lpstr>Proxima Nova Semibold</vt:lpstr>
      <vt:lpstr>Fira Sans Extra Condensed SemiBold</vt:lpstr>
      <vt:lpstr>Open Sans</vt:lpstr>
      <vt:lpstr>Process Diagrams by Slidesgo</vt:lpstr>
      <vt:lpstr>Slidesgo Final Pages</vt:lpstr>
      <vt:lpstr>Presentation du Jalon 1 GexAPP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Free PPT Templates: Allppt.com</vt:lpstr>
      <vt:lpstr>Process Diagrams</vt:lpstr>
      <vt:lpstr>Process Diagrams</vt:lpstr>
      <vt:lpstr>Présentation PowerPoint</vt:lpstr>
      <vt:lpstr>Process Diagrams</vt:lpstr>
      <vt:lpstr>Présentation PowerPoint</vt:lpstr>
      <vt:lpstr>Présentation PowerPoint</vt:lpstr>
      <vt:lpstr>Process Diagrams</vt:lpstr>
      <vt:lpstr>Process Diagrams</vt:lpstr>
      <vt:lpstr>Process Diagrams</vt:lpstr>
      <vt:lpstr>Process Diagrams</vt:lpstr>
      <vt:lpstr>Présentation PowerPoint</vt:lpstr>
      <vt:lpstr>Process Diagrams</vt:lpstr>
      <vt:lpstr>Process Diagrams</vt:lpstr>
      <vt:lpstr>Process Diagrams</vt:lpstr>
      <vt:lpstr>Process Diagrams</vt:lpstr>
      <vt:lpstr>Présentation PowerPoint</vt:lpstr>
      <vt:lpstr>Process Diagrams</vt:lpstr>
      <vt:lpstr>Process Diagrams</vt:lpstr>
      <vt:lpstr>Process Diagrams</vt:lpstr>
      <vt:lpstr>Présentation PowerPoint</vt:lpstr>
      <vt:lpstr>Process Diagrams</vt:lpstr>
      <vt:lpstr>Process Diagrams</vt:lpstr>
      <vt:lpstr>Process Diagrams</vt:lpstr>
      <vt:lpstr>Process Diagrams</vt:lpstr>
      <vt:lpstr>Process Diagrams</vt:lpstr>
      <vt:lpstr>Process Diagrams</vt:lpstr>
      <vt:lpstr>Process Diagrams</vt:lpstr>
      <vt:lpstr>Process Diagrams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Diagrams</dc:title>
  <dc:creator>Amina DZIRI</dc:creator>
  <cp:lastModifiedBy>Amina DZIRI</cp:lastModifiedBy>
  <cp:revision>5</cp:revision>
  <dcterms:modified xsi:type="dcterms:W3CDTF">2022-08-05T15:49:59Z</dcterms:modified>
</cp:coreProperties>
</file>