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64" d="100"/>
          <a:sy n="64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C5592-2962-4FF1-BDB6-268945444435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B6418-824E-415B-AE11-E44B2E02A60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browsers, mobile applications,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…Etc.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Servers are applications that run on a special compute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B6418-824E-415B-AE11-E44B2E02A601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DF26-C947-4166-996E-4EC33BDF5D2E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298B-39D8-48E5-8C40-D41C3C20EB1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How does the web works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What’s</a:t>
            </a:r>
            <a:r>
              <a:rPr lang="fr-FR" sz="3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web?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part of internet,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built from several technologies which, when combined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together like:</a:t>
            </a:r>
          </a:p>
          <a:p>
            <a:pPr lvl="1">
              <a:buFont typeface="Courier New" pitchFamily="49" charset="0"/>
              <a:buChar char="o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HTML (</a:t>
            </a:r>
            <a:r>
              <a:rPr lang="fr-FR" sz="3200" b="1" i="1" dirty="0" smtClean="0">
                <a:latin typeface="Times New Roman" pitchFamily="18" charset="0"/>
                <a:cs typeface="Times New Roman" pitchFamily="18" charset="0"/>
              </a:rPr>
              <a:t>HyperText </a:t>
            </a:r>
            <a:r>
              <a:rPr lang="fr-FR" sz="3200" b="1" i="1" dirty="0" err="1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fr-FR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b="1" i="1" dirty="0" err="1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CSS (</a:t>
            </a:r>
            <a:r>
              <a:rPr lang="fr-FR" sz="3200" b="1" i="1" dirty="0" err="1" smtClean="0">
                <a:latin typeface="Times New Roman" pitchFamily="18" charset="0"/>
                <a:cs typeface="Times New Roman" pitchFamily="18" charset="0"/>
              </a:rPr>
              <a:t>Cascading</a:t>
            </a:r>
            <a:r>
              <a:rPr lang="fr-FR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b="1" i="1" dirty="0">
                <a:latin typeface="Times New Roman" pitchFamily="18" charset="0"/>
                <a:cs typeface="Times New Roman" pitchFamily="18" charset="0"/>
              </a:rPr>
              <a:t>Style </a:t>
            </a:r>
            <a:r>
              <a:rPr lang="fr-FR" sz="3200" b="1" i="1" dirty="0" err="1" smtClean="0">
                <a:latin typeface="Times New Roman" pitchFamily="18" charset="0"/>
                <a:cs typeface="Times New Roman" pitchFamily="18" charset="0"/>
              </a:rPr>
              <a:t>Sheets</a:t>
            </a:r>
            <a:r>
              <a:rPr lang="fr-FR" sz="32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>
              <a:buFont typeface="Courier New" pitchFamily="49" charset="0"/>
              <a:buChar char="o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lvl="1">
              <a:buFont typeface="Courier New" pitchFamily="49" charset="0"/>
              <a:buChar char="o"/>
            </a:pP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How does the web works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fr-FR" sz="36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fr-FR" sz="3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fr-FR" sz="3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Uses HTTP Protocol to transmit data .</a:t>
            </a:r>
          </a:p>
        </p:txBody>
      </p:sp>
      <p:pic>
        <p:nvPicPr>
          <p:cNvPr id="4" name="Espace réservé du contenu 3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924944"/>
            <a:ext cx="8091746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What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 you need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 to be a web developer?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software: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Photoshop and Illustrator and Sketch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What’s the role of a web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developer?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a new project (a new website)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scratch.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an existing website and make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106</Words>
  <Application>Microsoft Office PowerPoint</Application>
  <PresentationFormat>Affichage à l'écran (4:3)</PresentationFormat>
  <Paragraphs>21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How does the web works?  </vt:lpstr>
      <vt:lpstr>How does the web works?  </vt:lpstr>
      <vt:lpstr>What do you need to be a web developer?  </vt:lpstr>
      <vt:lpstr> What’s the role of a web developer?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works?</dc:title>
  <dc:creator>HP</dc:creator>
  <cp:lastModifiedBy>HP</cp:lastModifiedBy>
  <cp:revision>7</cp:revision>
  <dcterms:created xsi:type="dcterms:W3CDTF">2021-03-22T13:47:49Z</dcterms:created>
  <dcterms:modified xsi:type="dcterms:W3CDTF">2021-03-22T14:53:54Z</dcterms:modified>
</cp:coreProperties>
</file>