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43" autoAdjust="0"/>
  </p:normalViewPr>
  <p:slideViewPr>
    <p:cSldViewPr snapToGrid="0">
      <p:cViewPr varScale="1">
        <p:scale>
          <a:sx n="78" d="100"/>
          <a:sy n="78" d="100"/>
        </p:scale>
        <p:origin x="82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EF8625-B6FE-48E2-AD52-9C443CF684EE}"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2A427-3D8A-40AB-AD4D-A4AD5BE06557}" type="slidenum">
              <a:rPr lang="en-US" smtClean="0"/>
              <a:t>‹#›</a:t>
            </a:fld>
            <a:endParaRPr lang="en-US"/>
          </a:p>
        </p:txBody>
      </p:sp>
    </p:spTree>
    <p:extLst>
      <p:ext uri="{BB962C8B-B14F-4D97-AF65-F5344CB8AC3E}">
        <p14:creationId xmlns:p14="http://schemas.microsoft.com/office/powerpoint/2010/main" val="125320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2A427-3D8A-40AB-AD4D-A4AD5BE06557}" type="slidenum">
              <a:rPr lang="en-US" smtClean="0"/>
              <a:t>2</a:t>
            </a:fld>
            <a:endParaRPr lang="en-US"/>
          </a:p>
        </p:txBody>
      </p:sp>
    </p:spTree>
    <p:extLst>
      <p:ext uri="{BB962C8B-B14F-4D97-AF65-F5344CB8AC3E}">
        <p14:creationId xmlns:p14="http://schemas.microsoft.com/office/powerpoint/2010/main" val="1346351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91C4F8B-C25F-4BEF-AC14-E7B68130D91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067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59B05-FF09-4F9C-B02F-41B98F961DD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C4F8B-C25F-4BEF-AC14-E7B68130D917}" type="slidenum">
              <a:rPr lang="en-US" smtClean="0"/>
              <a:t>‹#›</a:t>
            </a:fld>
            <a:endParaRPr lang="en-US"/>
          </a:p>
        </p:txBody>
      </p:sp>
    </p:spTree>
    <p:extLst>
      <p:ext uri="{BB962C8B-B14F-4D97-AF65-F5344CB8AC3E}">
        <p14:creationId xmlns:p14="http://schemas.microsoft.com/office/powerpoint/2010/main" val="148061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108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918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spTree>
    <p:extLst>
      <p:ext uri="{BB962C8B-B14F-4D97-AF65-F5344CB8AC3E}">
        <p14:creationId xmlns:p14="http://schemas.microsoft.com/office/powerpoint/2010/main" val="1560290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738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023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597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230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spTree>
    <p:extLst>
      <p:ext uri="{BB962C8B-B14F-4D97-AF65-F5344CB8AC3E}">
        <p14:creationId xmlns:p14="http://schemas.microsoft.com/office/powerpoint/2010/main" val="2119643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59B05-FF09-4F9C-B02F-41B98F961DD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C4F8B-C25F-4BEF-AC14-E7B68130D91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365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359B05-FF09-4F9C-B02F-41B98F961DD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C4F8B-C25F-4BEF-AC14-E7B68130D91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61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359B05-FF09-4F9C-B02F-41B98F961DD5}"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1C4F8B-C25F-4BEF-AC14-E7B68130D91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874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359B05-FF09-4F9C-B02F-41B98F961DD5}"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1C4F8B-C25F-4BEF-AC14-E7B68130D91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954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59B05-FF09-4F9C-B02F-41B98F961DD5}"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1C4F8B-C25F-4BEF-AC14-E7B68130D917}" type="slidenum">
              <a:rPr lang="en-US" smtClean="0"/>
              <a:t>‹#›</a:t>
            </a:fld>
            <a:endParaRPr lang="en-US"/>
          </a:p>
        </p:txBody>
      </p:sp>
    </p:spTree>
    <p:extLst>
      <p:ext uri="{BB962C8B-B14F-4D97-AF65-F5344CB8AC3E}">
        <p14:creationId xmlns:p14="http://schemas.microsoft.com/office/powerpoint/2010/main" val="3492925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59B05-FF09-4F9C-B02F-41B98F961DD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C4F8B-C25F-4BEF-AC14-E7B68130D91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124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59B05-FF09-4F9C-B02F-41B98F961DD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C4F8B-C25F-4BEF-AC14-E7B68130D917}" type="slidenum">
              <a:rPr lang="en-US" smtClean="0"/>
              <a:t>‹#›</a:t>
            </a:fld>
            <a:endParaRPr lang="en-US"/>
          </a:p>
        </p:txBody>
      </p:sp>
    </p:spTree>
    <p:extLst>
      <p:ext uri="{BB962C8B-B14F-4D97-AF65-F5344CB8AC3E}">
        <p14:creationId xmlns:p14="http://schemas.microsoft.com/office/powerpoint/2010/main" val="986844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359B05-FF09-4F9C-B02F-41B98F961DD5}" type="datetimeFigureOut">
              <a:rPr lang="en-US" smtClean="0"/>
              <a:t>2/19/2020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C4F8B-C25F-4BEF-AC14-E7B68130D917}" type="slidenum">
              <a:rPr lang="en-US" smtClean="0"/>
              <a:t>‹#›</a:t>
            </a:fld>
            <a:endParaRPr lang="en-US"/>
          </a:p>
        </p:txBody>
      </p:sp>
    </p:spTree>
    <p:extLst>
      <p:ext uri="{BB962C8B-B14F-4D97-AF65-F5344CB8AC3E}">
        <p14:creationId xmlns:p14="http://schemas.microsoft.com/office/powerpoint/2010/main" val="29873100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weather</a:t>
            </a:r>
            <a:endParaRPr lang="en-US" dirty="0"/>
          </a:p>
        </p:txBody>
      </p:sp>
      <p:sp>
        <p:nvSpPr>
          <p:cNvPr id="3" name="Content Placeholder 2"/>
          <p:cNvSpPr>
            <a:spLocks noGrp="1"/>
          </p:cNvSpPr>
          <p:nvPr>
            <p:ph idx="1"/>
          </p:nvPr>
        </p:nvSpPr>
        <p:spPr>
          <a:xfrm>
            <a:off x="923441" y="1934113"/>
            <a:ext cx="10515600" cy="4351338"/>
          </a:xfrm>
        </p:spPr>
        <p:txBody>
          <a:bodyPr/>
          <a:lstStyle/>
          <a:p>
            <a:pPr marL="0" indent="0">
              <a:buNone/>
            </a:pPr>
            <a:endParaRPr lang="en-US" dirty="0" smtClean="0"/>
          </a:p>
          <a:p>
            <a:pPr marL="0" indent="0">
              <a:buNone/>
            </a:pPr>
            <a:r>
              <a:rPr lang="en-US" dirty="0" smtClean="0"/>
              <a:t>At </a:t>
            </a:r>
            <a:r>
              <a:rPr lang="en-US" sz="1800" dirty="0" smtClean="0"/>
              <a:t>our</a:t>
            </a:r>
            <a:r>
              <a:rPr lang="en-US" dirty="0" smtClean="0"/>
              <a:t> arrival </a:t>
            </a:r>
            <a:r>
              <a:rPr lang="en-US" sz="2000" dirty="0" smtClean="0"/>
              <a:t>at</a:t>
            </a:r>
            <a:r>
              <a:rPr lang="en-US" dirty="0" smtClean="0"/>
              <a:t> the bus station was a gentleman looking for us. Introduced himself and that he had been sent by Linda to pick us. Helps us with our staff into the car and off we start our journey leading us to the place of our destination.</a:t>
            </a:r>
          </a:p>
          <a:p>
            <a:pPr marL="0" indent="0">
              <a:buNone/>
            </a:pPr>
            <a:r>
              <a:rPr lang="en-US" dirty="0" smtClean="0"/>
              <a:t>The weather was really cold because it had been raining. I could feel it in my deep  stomach. </a:t>
            </a:r>
            <a:endParaRPr lang="en-US" dirty="0"/>
          </a:p>
        </p:txBody>
      </p:sp>
    </p:spTree>
    <p:extLst>
      <p:ext uri="{BB962C8B-B14F-4D97-AF65-F5344CB8AC3E}">
        <p14:creationId xmlns:p14="http://schemas.microsoft.com/office/powerpoint/2010/main" val="21224314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dream land</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a:t>
            </a:r>
          </a:p>
          <a:p>
            <a:pPr>
              <a:buFont typeface="Wingdings" panose="05000000000000000000" pitchFamily="2" charset="2"/>
              <a:buChar char="v"/>
            </a:pPr>
            <a:r>
              <a:rPr lang="en-US" dirty="0" smtClean="0"/>
              <a:t>Reached </a:t>
            </a:r>
            <a:r>
              <a:rPr lang="en-US" dirty="0" err="1" smtClean="0"/>
              <a:t>Kilimani</a:t>
            </a:r>
            <a:r>
              <a:rPr lang="en-US" dirty="0" smtClean="0"/>
              <a:t> in twenty minutes  </a:t>
            </a:r>
          </a:p>
          <a:p>
            <a:pPr>
              <a:buFont typeface="Wingdings" panose="05000000000000000000" pitchFamily="2" charset="2"/>
              <a:buChar char="v"/>
            </a:pPr>
            <a:r>
              <a:rPr lang="en-US" dirty="0" smtClean="0"/>
              <a:t>Driver hoots at closed gate, he opens and tells him he has brought students at </a:t>
            </a:r>
            <a:r>
              <a:rPr lang="en-US" dirty="0" err="1" smtClean="0"/>
              <a:t>AkiraChix</a:t>
            </a:r>
            <a:r>
              <a:rPr lang="en-US" dirty="0" smtClean="0"/>
              <a:t>.</a:t>
            </a:r>
          </a:p>
          <a:p>
            <a:pPr marL="0" indent="0">
              <a:buNone/>
            </a:pPr>
            <a:endParaRPr lang="en-US" dirty="0" smtClean="0"/>
          </a:p>
          <a:p>
            <a:pPr>
              <a:buFont typeface="Wingdings" panose="05000000000000000000" pitchFamily="2" charset="2"/>
              <a:buChar char="v"/>
            </a:pPr>
            <a:r>
              <a:rPr lang="en-US" smtClean="0"/>
              <a:t> Welcomed </a:t>
            </a:r>
            <a:r>
              <a:rPr lang="en-US" dirty="0" smtClean="0"/>
              <a:t>by a beautiful ,quiet environment.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819" y="3939702"/>
            <a:ext cx="4644095" cy="2334639"/>
          </a:xfrm>
          <a:prstGeom prst="rect">
            <a:avLst/>
          </a:prstGeom>
        </p:spPr>
      </p:pic>
    </p:spTree>
    <p:extLst>
      <p:ext uri="{BB962C8B-B14F-4D97-AF65-F5344CB8AC3E}">
        <p14:creationId xmlns:p14="http://schemas.microsoft.com/office/powerpoint/2010/main" val="1278720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warm welcome</a:t>
            </a:r>
            <a:endParaRPr lang="en-US" dirty="0"/>
          </a:p>
        </p:txBody>
      </p:sp>
      <p:sp>
        <p:nvSpPr>
          <p:cNvPr id="3" name="Content Placeholder 2"/>
          <p:cNvSpPr>
            <a:spLocks noGrp="1"/>
          </p:cNvSpPr>
          <p:nvPr>
            <p:ph idx="1"/>
          </p:nvPr>
        </p:nvSpPr>
        <p:spPr/>
        <p:txBody>
          <a:bodyPr/>
          <a:lstStyle/>
          <a:p>
            <a:pPr marL="0" indent="0">
              <a:buNone/>
            </a:pPr>
            <a:endParaRPr lang="en-US" dirty="0" smtClean="0"/>
          </a:p>
          <a:p>
            <a:pPr>
              <a:buFont typeface="Wingdings" panose="05000000000000000000" pitchFamily="2" charset="2"/>
              <a:buChar char="v"/>
            </a:pPr>
            <a:r>
              <a:rPr lang="en-US" dirty="0" smtClean="0"/>
              <a:t>We were welcomed by Linda who was in her words like, hey girls! Welcome to </a:t>
            </a:r>
            <a:r>
              <a:rPr lang="en-US" dirty="0" err="1" smtClean="0"/>
              <a:t>AkiraChix</a:t>
            </a:r>
            <a:r>
              <a:rPr lang="en-US" dirty="0" smtClean="0"/>
              <a:t>. Introduced us to a young lady, helped us with our staff and asked each one of us to write her names on the piece of paper                        pleased with hospitality which made me feel at home yet I was</a:t>
            </a:r>
            <a:r>
              <a:rPr lang="en-US" dirty="0"/>
              <a:t> </a:t>
            </a:r>
            <a:r>
              <a:rPr lang="en-US" dirty="0" smtClean="0"/>
              <a:t>in a </a:t>
            </a:r>
            <a:r>
              <a:rPr lang="en-US" smtClean="0"/>
              <a:t>foreign land.</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1271" y="754189"/>
            <a:ext cx="2425326" cy="1911396"/>
          </a:xfrm>
          <a:prstGeom prst="rect">
            <a:avLst/>
          </a:prstGeom>
        </p:spPr>
      </p:pic>
    </p:spTree>
    <p:extLst>
      <p:ext uri="{BB962C8B-B14F-4D97-AF65-F5344CB8AC3E}">
        <p14:creationId xmlns:p14="http://schemas.microsoft.com/office/powerpoint/2010/main" val="2945257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place to be</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a:buFont typeface="Wingdings" panose="05000000000000000000" pitchFamily="2" charset="2"/>
              <a:buChar char="v"/>
            </a:pPr>
            <a:r>
              <a:rPr lang="en-US" dirty="0" smtClean="0"/>
              <a:t>asked to go in a room where I found four ladies again. Another welcome and introduction.</a:t>
            </a:r>
          </a:p>
          <a:p>
            <a:pPr>
              <a:buFont typeface="Wingdings" panose="05000000000000000000" pitchFamily="2" charset="2"/>
              <a:buChar char="v"/>
            </a:pPr>
            <a:r>
              <a:rPr lang="en-US" dirty="0" smtClean="0"/>
              <a:t>A short interview then I was taken to my room where I would be sleeping.</a:t>
            </a:r>
          </a:p>
          <a:p>
            <a:pPr>
              <a:buFont typeface="Wingdings" panose="05000000000000000000" pitchFamily="2" charset="2"/>
              <a:buChar char="v"/>
            </a:pPr>
            <a:r>
              <a:rPr lang="en-US" dirty="0" smtClean="0"/>
              <a:t>Called for breakfast which enlightened my moods because I was hungry.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4501" y="952855"/>
            <a:ext cx="3008120" cy="1333144"/>
          </a:xfrm>
          <a:prstGeom prst="rect">
            <a:avLst/>
          </a:prstGeom>
        </p:spPr>
      </p:pic>
    </p:spTree>
    <p:extLst>
      <p:ext uri="{BB962C8B-B14F-4D97-AF65-F5344CB8AC3E}">
        <p14:creationId xmlns:p14="http://schemas.microsoft.com/office/powerpoint/2010/main" val="2307768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MY FIRST </a:t>
            </a:r>
            <a:r>
              <a:rPr lang="en-US" sz="2000" dirty="0" smtClean="0"/>
              <a:t>EXPERIENCE </a:t>
            </a:r>
            <a:r>
              <a:rPr lang="en-US" sz="2000" dirty="0" smtClean="0"/>
              <a:t>AT AKIRACHIX</a:t>
            </a:r>
            <a:endParaRPr lang="en-US" sz="2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smtClean="0"/>
              <a:t>         new  person in a new country.                                                                                                                       It was at around 9:30am that every thing around me had changed, for example my money was no longer important since there was a change in currency, language spoken, people, the roads and finally the country and the president. Interesting though.</a:t>
            </a:r>
          </a:p>
          <a:p>
            <a:pPr marL="0" indent="0">
              <a:buNone/>
            </a:pPr>
            <a:r>
              <a:rPr lang="en-US" sz="2000" dirty="0" smtClean="0"/>
              <a:t>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5328" y="3523352"/>
            <a:ext cx="2198316" cy="2691815"/>
          </a:xfrm>
          <a:prstGeom prst="rect">
            <a:avLst/>
          </a:prstGeom>
        </p:spPr>
      </p:pic>
    </p:spTree>
    <p:extLst>
      <p:ext uri="{BB962C8B-B14F-4D97-AF65-F5344CB8AC3E}">
        <p14:creationId xmlns:p14="http://schemas.microsoft.com/office/powerpoint/2010/main" val="1703109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 is no man’s friend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a:buFont typeface="Wingdings" panose="05000000000000000000" pitchFamily="2" charset="2"/>
              <a:buChar char="v"/>
            </a:pPr>
            <a:r>
              <a:rPr lang="en-US" dirty="0" smtClean="0"/>
              <a:t>Before we realized,  had lunch and had a general meeting with the administrators, incoming students and the former students.</a:t>
            </a:r>
          </a:p>
          <a:p>
            <a:pPr>
              <a:buFont typeface="Wingdings" panose="05000000000000000000" pitchFamily="2" charset="2"/>
              <a:buChar char="v"/>
            </a:pPr>
            <a:r>
              <a:rPr lang="en-US" dirty="0" smtClean="0"/>
              <a:t> Introduction began with who you were, place your coming from and your expectations for year 2020</a:t>
            </a:r>
          </a:p>
          <a:p>
            <a:pPr>
              <a:buFont typeface="Wingdings" panose="05000000000000000000" pitchFamily="2" charset="2"/>
              <a:buChar char="v"/>
            </a:pPr>
            <a:r>
              <a:rPr lang="en-US" dirty="0" smtClean="0"/>
              <a:t>Concluded with rules and regulations guiding </a:t>
            </a:r>
            <a:r>
              <a:rPr lang="en-US" smtClean="0"/>
              <a:t>AkiraChix</a:t>
            </a:r>
            <a:endParaRPr lang="en-US" dirty="0" smtClean="0"/>
          </a:p>
          <a:p>
            <a:pPr>
              <a:buFont typeface="Wingdings" panose="05000000000000000000" pitchFamily="2" charset="2"/>
              <a:buChar char="v"/>
            </a:pPr>
            <a:r>
              <a:rPr lang="en-US" dirty="0" smtClean="0"/>
              <a:t>I had supper then went to bed.</a:t>
            </a:r>
          </a:p>
          <a:p>
            <a:pPr marL="0" indent="0">
              <a:buNone/>
            </a:pPr>
            <a:r>
              <a:rPr lang="en-US" dirty="0" smtClean="0"/>
              <a:t> </a:t>
            </a:r>
            <a:endParaRPr lang="en-US" dirty="0"/>
          </a:p>
        </p:txBody>
      </p:sp>
    </p:spTree>
    <p:extLst>
      <p:ext uri="{BB962C8B-B14F-4D97-AF65-F5344CB8AC3E}">
        <p14:creationId xmlns:p14="http://schemas.microsoft.com/office/powerpoint/2010/main" val="4083614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fallOver"/>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287</TotalTime>
  <Words>348</Words>
  <Application>Microsoft Office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Garamond</vt:lpstr>
      <vt:lpstr>Wingdings</vt:lpstr>
      <vt:lpstr>Organic</vt:lpstr>
      <vt:lpstr>weather</vt:lpstr>
      <vt:lpstr>The dream land</vt:lpstr>
      <vt:lpstr>A warm welcome</vt:lpstr>
      <vt:lpstr>A place to be</vt:lpstr>
      <vt:lpstr>MY FIRST EXPERIENCE AT AKIRACHIX</vt:lpstr>
      <vt:lpstr>Time is no man’s friend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28</cp:revision>
  <dcterms:created xsi:type="dcterms:W3CDTF">2020-02-18T14:47:56Z</dcterms:created>
  <dcterms:modified xsi:type="dcterms:W3CDTF">2020-02-19T08:57:47Z</dcterms:modified>
</cp:coreProperties>
</file>