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8" d="100"/>
          <a:sy n="88"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120214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241352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19500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1000319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2923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59037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3129730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336017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3394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F5C38A-AF65-4212-99F8-C7AD77245A93}" type="datetimeFigureOut">
              <a:rPr lang="en-US" smtClean="0"/>
              <a:t>8/24/2018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110040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F5C38A-AF65-4212-99F8-C7AD77245A93}"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402012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F5C38A-AF65-4212-99F8-C7AD77245A93}" type="datetimeFigureOut">
              <a:rPr lang="en-US" smtClean="0"/>
              <a:t>8/24/2018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30819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F5C38A-AF65-4212-99F8-C7AD77245A93}" type="datetimeFigureOut">
              <a:rPr lang="en-US" smtClean="0"/>
              <a:t>8/24/2018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9623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5C38A-AF65-4212-99F8-C7AD77245A93}" type="datetimeFigureOut">
              <a:rPr lang="en-US" smtClean="0"/>
              <a:t>8/24/2018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376034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F5C38A-AF65-4212-99F8-C7AD77245A93}"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51146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F5C38A-AF65-4212-99F8-C7AD77245A93}" type="datetimeFigureOut">
              <a:rPr lang="en-US" smtClean="0"/>
              <a:t>8/24/2018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7E1C9-23F8-4114-A964-82B4A4BBD9BC}" type="slidenum">
              <a:rPr lang="en-US" smtClean="0"/>
              <a:t>‹#›</a:t>
            </a:fld>
            <a:endParaRPr lang="en-US"/>
          </a:p>
        </p:txBody>
      </p:sp>
    </p:spTree>
    <p:extLst>
      <p:ext uri="{BB962C8B-B14F-4D97-AF65-F5344CB8AC3E}">
        <p14:creationId xmlns:p14="http://schemas.microsoft.com/office/powerpoint/2010/main" val="294208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F5C38A-AF65-4212-99F8-C7AD77245A93}" type="datetimeFigureOut">
              <a:rPr lang="en-US" smtClean="0"/>
              <a:t>8/24/2018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17E1C9-23F8-4114-A964-82B4A4BBD9BC}" type="slidenum">
              <a:rPr lang="en-US" smtClean="0"/>
              <a:t>‹#›</a:t>
            </a:fld>
            <a:endParaRPr lang="en-US"/>
          </a:p>
        </p:txBody>
      </p:sp>
    </p:spTree>
    <p:extLst>
      <p:ext uri="{BB962C8B-B14F-4D97-AF65-F5344CB8AC3E}">
        <p14:creationId xmlns:p14="http://schemas.microsoft.com/office/powerpoint/2010/main" val="2738703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Controlling Smart Green House Using Fuzzy Logic Method</a:t>
            </a:r>
          </a:p>
        </p:txBody>
      </p:sp>
    </p:spTree>
    <p:extLst>
      <p:ext uri="{BB962C8B-B14F-4D97-AF65-F5344CB8AC3E}">
        <p14:creationId xmlns:p14="http://schemas.microsoft.com/office/powerpoint/2010/main" val="276210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Climate change is happening today has made </a:t>
            </a:r>
            <a:r>
              <a:rPr lang="en-US" dirty="0" smtClean="0"/>
              <a:t>farmers difficulties </a:t>
            </a:r>
            <a:r>
              <a:rPr lang="en-US" dirty="0"/>
              <a:t>for increasing agricultural product</a:t>
            </a:r>
          </a:p>
          <a:p>
            <a:r>
              <a:rPr lang="en-US" dirty="0" smtClean="0"/>
              <a:t>Smart </a:t>
            </a:r>
            <a:r>
              <a:rPr lang="en-US" dirty="0"/>
              <a:t>greenhouse allows for plants to grow optimally, because the temperature and humidity can be controlled so that no drastic changes</a:t>
            </a:r>
            <a:r>
              <a:rPr lang="en-US" dirty="0" smtClean="0"/>
              <a:t>.</a:t>
            </a:r>
          </a:p>
          <a:p>
            <a:r>
              <a:rPr lang="en-US" dirty="0"/>
              <a:t>Smart greenhouse technology is an alternative solution </a:t>
            </a:r>
            <a:r>
              <a:rPr lang="en-US" dirty="0" smtClean="0"/>
              <a:t>to control </a:t>
            </a:r>
            <a:r>
              <a:rPr lang="en-US" dirty="0"/>
              <a:t>the micro-climatic conditions in the plant. The use of smart greenhouse in the cultivation of plants is one way to provide an environment that is closer to better conditions for plant growth</a:t>
            </a:r>
            <a:endParaRPr lang="en-US" dirty="0" smtClean="0"/>
          </a:p>
          <a:p>
            <a:r>
              <a:rPr lang="en-US" dirty="0"/>
              <a:t>In this study, the authors use fuzzy logic to make the duration of watering the plants more dynamic in accordance with the input temperature and </a:t>
            </a:r>
            <a:r>
              <a:rPr lang="en-US" dirty="0" smtClean="0"/>
              <a:t>humidity that can </a:t>
            </a:r>
            <a:r>
              <a:rPr lang="en-US" dirty="0"/>
              <a:t>be regulated by watering when the value of high temperatures and low humidity</a:t>
            </a:r>
          </a:p>
        </p:txBody>
      </p:sp>
    </p:spTree>
    <p:extLst>
      <p:ext uri="{BB962C8B-B14F-4D97-AF65-F5344CB8AC3E}">
        <p14:creationId xmlns:p14="http://schemas.microsoft.com/office/powerpoint/2010/main" val="365469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SYSTEM OF SMART GREENHOUSE</a:t>
            </a:r>
          </a:p>
        </p:txBody>
      </p:sp>
      <p:sp>
        <p:nvSpPr>
          <p:cNvPr id="3" name="Content Placeholder 2"/>
          <p:cNvSpPr>
            <a:spLocks noGrp="1"/>
          </p:cNvSpPr>
          <p:nvPr>
            <p:ph idx="1"/>
          </p:nvPr>
        </p:nvSpPr>
        <p:spPr/>
        <p:txBody>
          <a:bodyPr/>
          <a:lstStyle/>
          <a:p>
            <a:r>
              <a:rPr lang="en-US" dirty="0"/>
              <a:t>plants watering process </a:t>
            </a:r>
            <a:r>
              <a:rPr lang="en-US" dirty="0" smtClean="0"/>
              <a:t>is performed </a:t>
            </a:r>
            <a:r>
              <a:rPr lang="en-US" dirty="0"/>
              <a:t>automatically in accordance with the desired watering schedule. Schedule watering is done at 07.00 in the morning and at 17.00 in the </a:t>
            </a:r>
            <a:r>
              <a:rPr lang="en-US" dirty="0" smtClean="0"/>
              <a:t>afternoon</a:t>
            </a:r>
          </a:p>
          <a:p>
            <a:r>
              <a:rPr lang="en-US" dirty="0"/>
              <a:t>Conditioning system for temperature and humidity </a:t>
            </a:r>
            <a:r>
              <a:rPr lang="en-US" dirty="0" smtClean="0"/>
              <a:t>inside the </a:t>
            </a:r>
            <a:r>
              <a:rPr lang="en-US" dirty="0"/>
              <a:t>greenhouse smart refers to climatic factors that affect plant growth</a:t>
            </a:r>
          </a:p>
        </p:txBody>
      </p:sp>
    </p:spTree>
    <p:extLst>
      <p:ext uri="{BB962C8B-B14F-4D97-AF65-F5344CB8AC3E}">
        <p14:creationId xmlns:p14="http://schemas.microsoft.com/office/powerpoint/2010/main" val="107795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Fuzzy Logic System for Smart Greenhouse</a:t>
            </a:r>
          </a:p>
        </p:txBody>
      </p:sp>
      <p:sp>
        <p:nvSpPr>
          <p:cNvPr id="3" name="Content Placeholder 2"/>
          <p:cNvSpPr>
            <a:spLocks noGrp="1"/>
          </p:cNvSpPr>
          <p:nvPr>
            <p:ph idx="1"/>
          </p:nvPr>
        </p:nvSpPr>
        <p:spPr/>
        <p:txBody>
          <a:bodyPr>
            <a:normAutofit fontScale="92500"/>
          </a:bodyPr>
          <a:lstStyle/>
          <a:p>
            <a:r>
              <a:rPr lang="en-US" dirty="0"/>
              <a:t>Smart greenhouse has a system of spraying plants that use water </a:t>
            </a:r>
            <a:r>
              <a:rPr lang="en-US" dirty="0" smtClean="0"/>
              <a:t>pumps. An Arduino-Uno controller use </a:t>
            </a:r>
            <a:r>
              <a:rPr lang="en-US" dirty="0"/>
              <a:t>as a link between the power source to the water pump</a:t>
            </a:r>
            <a:r>
              <a:rPr lang="en-US" dirty="0" smtClean="0"/>
              <a:t>.</a:t>
            </a:r>
          </a:p>
          <a:p>
            <a:r>
              <a:rPr lang="en-US" dirty="0"/>
              <a:t>Fuzzy logic method begins by receiving input from a temperature sensor and humidity sensor then their value will be calculated to produce the output as the duration of watering in </a:t>
            </a:r>
            <a:r>
              <a:rPr lang="en-US" dirty="0" err="1"/>
              <a:t>ths</a:t>
            </a:r>
            <a:r>
              <a:rPr lang="en-US" dirty="0"/>
              <a:t> smart green house</a:t>
            </a:r>
            <a:r>
              <a:rPr lang="en-US" dirty="0" smtClean="0"/>
              <a:t>.</a:t>
            </a:r>
          </a:p>
          <a:p>
            <a:r>
              <a:rPr lang="en-US" dirty="0"/>
              <a:t>The first input is a temperature sensor with conditions </a:t>
            </a:r>
            <a:r>
              <a:rPr lang="en-US" dirty="0" smtClean="0"/>
              <a:t>of low</a:t>
            </a:r>
            <a:r>
              <a:rPr lang="en-US" dirty="0"/>
              <a:t>, medium and </a:t>
            </a:r>
            <a:r>
              <a:rPr lang="en-US" dirty="0" smtClean="0"/>
              <a:t>high. </a:t>
            </a:r>
            <a:r>
              <a:rPr lang="en-US" dirty="0"/>
              <a:t>The range values from 0 to 40 express the magnitude of the temperature in the green house</a:t>
            </a:r>
            <a:r>
              <a:rPr lang="en-US" dirty="0" smtClean="0"/>
              <a:t>.</a:t>
            </a:r>
          </a:p>
          <a:p>
            <a:r>
              <a:rPr lang="en-US" dirty="0"/>
              <a:t>A second input of humidity with level of </a:t>
            </a:r>
            <a:r>
              <a:rPr lang="en-US" dirty="0" smtClean="0"/>
              <a:t>membership function </a:t>
            </a:r>
            <a:r>
              <a:rPr lang="en-US" dirty="0"/>
              <a:t>low, medium and high, here, it is using the sigmoid function type for representative of membership </a:t>
            </a:r>
            <a:r>
              <a:rPr lang="en-US" dirty="0" smtClean="0"/>
              <a:t>function.</a:t>
            </a:r>
          </a:p>
          <a:p>
            <a:r>
              <a:rPr lang="en-US" dirty="0"/>
              <a:t>The duration of the output condition there are short, medium and long conditions.</a:t>
            </a:r>
          </a:p>
        </p:txBody>
      </p:sp>
    </p:spTree>
    <p:extLst>
      <p:ext uri="{BB962C8B-B14F-4D97-AF65-F5344CB8AC3E}">
        <p14:creationId xmlns:p14="http://schemas.microsoft.com/office/powerpoint/2010/main" val="281806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Output</a:t>
            </a:r>
            <a:endParaRPr lang="en-US" dirty="0"/>
          </a:p>
        </p:txBody>
      </p:sp>
      <p:sp>
        <p:nvSpPr>
          <p:cNvPr id="3" name="Content Placeholder 2"/>
          <p:cNvSpPr>
            <a:spLocks noGrp="1"/>
          </p:cNvSpPr>
          <p:nvPr>
            <p:ph idx="1"/>
          </p:nvPr>
        </p:nvSpPr>
        <p:spPr/>
        <p:txBody>
          <a:bodyPr/>
          <a:lstStyle/>
          <a:p>
            <a:r>
              <a:rPr lang="en-US" dirty="0"/>
              <a:t>There are 9 rules used in setting the duration of the </a:t>
            </a:r>
            <a:r>
              <a:rPr lang="en-US" dirty="0" smtClean="0"/>
              <a:t>water</a:t>
            </a:r>
            <a:r>
              <a:rPr lang="fa-IR" dirty="0" smtClean="0"/>
              <a:t> </a:t>
            </a:r>
            <a:r>
              <a:rPr lang="en-US" dirty="0" smtClean="0"/>
              <a:t>pump </a:t>
            </a:r>
            <a:r>
              <a:rPr lang="en-US" dirty="0"/>
              <a:t>at this Greenhouse</a:t>
            </a:r>
          </a:p>
        </p:txBody>
      </p:sp>
      <p:pic>
        <p:nvPicPr>
          <p:cNvPr id="4" name="Picture 3"/>
          <p:cNvPicPr>
            <a:picLocks noChangeAspect="1"/>
          </p:cNvPicPr>
          <p:nvPr/>
        </p:nvPicPr>
        <p:blipFill rotWithShape="1">
          <a:blip r:embed="rId2"/>
          <a:srcRect l="53333" t="24518" r="18250" b="32667"/>
          <a:stretch/>
        </p:blipFill>
        <p:spPr>
          <a:xfrm>
            <a:off x="3210560" y="2875280"/>
            <a:ext cx="4699334" cy="3982720"/>
          </a:xfrm>
          <a:prstGeom prst="rect">
            <a:avLst/>
          </a:prstGeom>
        </p:spPr>
      </p:pic>
    </p:spTree>
    <p:extLst>
      <p:ext uri="{BB962C8B-B14F-4D97-AF65-F5344CB8AC3E}">
        <p14:creationId xmlns:p14="http://schemas.microsoft.com/office/powerpoint/2010/main" val="303265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pump works </a:t>
            </a:r>
            <a:endParaRPr lang="en-US" dirty="0"/>
          </a:p>
        </p:txBody>
      </p:sp>
      <p:sp>
        <p:nvSpPr>
          <p:cNvPr id="3" name="Content Placeholder 2"/>
          <p:cNvSpPr>
            <a:spLocks noGrp="1"/>
          </p:cNvSpPr>
          <p:nvPr>
            <p:ph idx="1"/>
          </p:nvPr>
        </p:nvSpPr>
        <p:spPr/>
        <p:txBody>
          <a:bodyPr/>
          <a:lstStyle/>
          <a:p>
            <a:r>
              <a:rPr lang="en-US" dirty="0" smtClean="0"/>
              <a:t>For and example when </a:t>
            </a:r>
            <a:r>
              <a:rPr lang="en-US" dirty="0"/>
              <a:t>the </a:t>
            </a:r>
            <a:r>
              <a:rPr lang="en-US" dirty="0" smtClean="0"/>
              <a:t>temperature of </a:t>
            </a:r>
            <a:r>
              <a:rPr lang="en-US" dirty="0"/>
              <a:t>340 C and humidity indicate 31%, the output obtained output watering for 90.4 </a:t>
            </a:r>
            <a:r>
              <a:rPr lang="en-US" dirty="0" smtClean="0"/>
              <a:t>seconds.</a:t>
            </a:r>
          </a:p>
          <a:p>
            <a:r>
              <a:rPr lang="en-US" dirty="0"/>
              <a:t>The value of this watering output varies depending on the value of the input temperature and humidity in the green </a:t>
            </a:r>
            <a:r>
              <a:rPr lang="en-US" dirty="0" smtClean="0"/>
              <a:t>house.</a:t>
            </a:r>
          </a:p>
          <a:p>
            <a:r>
              <a:rPr lang="en-US" dirty="0"/>
              <a:t>The temperature and the humidity data has been </a:t>
            </a:r>
            <a:r>
              <a:rPr lang="en-US" dirty="0" smtClean="0"/>
              <a:t>obtained used </a:t>
            </a:r>
            <a:r>
              <a:rPr lang="en-US" dirty="0"/>
              <a:t>as input variables in this system to get the duration of watering plants as the output variable. The data has been obtained and then inserted into the rule to get the duration of the pump. For the duration of the pump that produced less than 20 seconds otherwise the pump is not running and if the duration of the pump is greater than 20 seconds otherwise the pump running</a:t>
            </a:r>
          </a:p>
        </p:txBody>
      </p:sp>
    </p:spTree>
    <p:extLst>
      <p:ext uri="{BB962C8B-B14F-4D97-AF65-F5344CB8AC3E}">
        <p14:creationId xmlns:p14="http://schemas.microsoft.com/office/powerpoint/2010/main" val="32753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greenhouse system using fuzzy logic</a:t>
            </a:r>
            <a:endParaRPr lang="en-US" dirty="0"/>
          </a:p>
        </p:txBody>
      </p:sp>
      <p:pic>
        <p:nvPicPr>
          <p:cNvPr id="4" name="Picture 3"/>
          <p:cNvPicPr>
            <a:picLocks noChangeAspect="1"/>
          </p:cNvPicPr>
          <p:nvPr/>
        </p:nvPicPr>
        <p:blipFill rotWithShape="1">
          <a:blip r:embed="rId2"/>
          <a:srcRect l="50833" t="42531" r="15750" b="22889"/>
          <a:stretch/>
        </p:blipFill>
        <p:spPr>
          <a:xfrm>
            <a:off x="677334" y="1640840"/>
            <a:ext cx="8329506" cy="4848454"/>
          </a:xfrm>
          <a:prstGeom prst="rect">
            <a:avLst/>
          </a:prstGeom>
        </p:spPr>
      </p:pic>
    </p:spTree>
    <p:extLst>
      <p:ext uri="{BB962C8B-B14F-4D97-AF65-F5344CB8AC3E}">
        <p14:creationId xmlns:p14="http://schemas.microsoft.com/office/powerpoint/2010/main" val="61698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a:t>Simulation of watering duration was success using </a:t>
            </a:r>
            <a:r>
              <a:rPr lang="en-US" dirty="0" err="1"/>
              <a:t>Matlab</a:t>
            </a:r>
            <a:r>
              <a:rPr lang="en-US" dirty="0"/>
              <a:t>. The result was duration of watering which inputs of temperature and humidity in smart </a:t>
            </a:r>
            <a:r>
              <a:rPr lang="en-US" dirty="0" smtClean="0"/>
              <a:t>green </a:t>
            </a:r>
            <a:r>
              <a:rPr lang="en-US" dirty="0"/>
              <a:t>house</a:t>
            </a:r>
            <a:r>
              <a:rPr lang="en-US" dirty="0" smtClean="0"/>
              <a:t>.</a:t>
            </a:r>
          </a:p>
          <a:p>
            <a:r>
              <a:rPr lang="en-US" dirty="0"/>
              <a:t>Watering duration system using fuzzy logic method was effective to keep the </a:t>
            </a:r>
            <a:r>
              <a:rPr lang="en-US" dirty="0" smtClean="0"/>
              <a:t>temperature </a:t>
            </a:r>
            <a:r>
              <a:rPr lang="en-US" dirty="0"/>
              <a:t>on 24 °C – 32 °C </a:t>
            </a:r>
            <a:r>
              <a:rPr lang="en-US" dirty="0" err="1"/>
              <a:t>dan</a:t>
            </a:r>
            <a:r>
              <a:rPr lang="en-US" dirty="0"/>
              <a:t> humidity on 40 % - 80 </a:t>
            </a:r>
            <a:r>
              <a:rPr lang="en-US" dirty="0" smtClean="0"/>
              <a:t>%.</a:t>
            </a:r>
          </a:p>
          <a:p>
            <a:r>
              <a:rPr lang="en-US" dirty="0"/>
              <a:t>The fuzzy logic method is available to implement at smart greenhouse, which has two or more inputs and single output.</a:t>
            </a:r>
          </a:p>
        </p:txBody>
      </p:sp>
    </p:spTree>
    <p:extLst>
      <p:ext uri="{BB962C8B-B14F-4D97-AF65-F5344CB8AC3E}">
        <p14:creationId xmlns:p14="http://schemas.microsoft.com/office/powerpoint/2010/main" val="34878218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566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Tahoma</vt:lpstr>
      <vt:lpstr>Trebuchet MS</vt:lpstr>
      <vt:lpstr>Wingdings 3</vt:lpstr>
      <vt:lpstr>Facet</vt:lpstr>
      <vt:lpstr>Controlling Smart Green House Using Fuzzy Logic Method</vt:lpstr>
      <vt:lpstr>introduction</vt:lpstr>
      <vt:lpstr>CONTROL SYSTEM OF SMART GREENHOUSE</vt:lpstr>
      <vt:lpstr>Design Fuzzy Logic System for Smart Greenhouse</vt:lpstr>
      <vt:lpstr>Running The Output</vt:lpstr>
      <vt:lpstr>How the pump works </vt:lpstr>
      <vt:lpstr>Result of greenhouse system using fuzzy logic</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hatef nsrh</dc:creator>
  <cp:lastModifiedBy>amin abyaneh</cp:lastModifiedBy>
  <cp:revision>4</cp:revision>
  <dcterms:created xsi:type="dcterms:W3CDTF">2018-08-24T16:48:22Z</dcterms:created>
  <dcterms:modified xsi:type="dcterms:W3CDTF">2018-08-25T04:11:19Z</dcterms:modified>
</cp:coreProperties>
</file>