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1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Greenhouse</a:t>
            </a:r>
            <a:endParaRPr lang="en-US" dirty="0"/>
          </a:p>
        </p:txBody>
      </p:sp>
      <p:sp>
        <p:nvSpPr>
          <p:cNvPr id="3" name="Subtitle 2"/>
          <p:cNvSpPr>
            <a:spLocks noGrp="1"/>
          </p:cNvSpPr>
          <p:nvPr>
            <p:ph type="subTitle" idx="1"/>
          </p:nvPr>
        </p:nvSpPr>
        <p:spPr/>
        <p:txBody>
          <a:bodyPr/>
          <a:lstStyle/>
          <a:p>
            <a:r>
              <a:rPr lang="en-US" dirty="0" smtClean="0"/>
              <a:t>A quick review on some of published papers</a:t>
            </a:r>
            <a:endParaRPr lang="en-US" dirty="0"/>
          </a:p>
        </p:txBody>
      </p:sp>
    </p:spTree>
    <p:extLst>
      <p:ext uri="{BB962C8B-B14F-4D97-AF65-F5344CB8AC3E}">
        <p14:creationId xmlns:p14="http://schemas.microsoft.com/office/powerpoint/2010/main" val="28847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Shutter :</a:t>
            </a:r>
            <a:r>
              <a:rPr lang="en-US" dirty="0"/>
              <a:t> The light and temperature inside greenhouse has been controlled by shutter which operated using servo motor. as soon as the value set of light  reaches different values will control device to open or close the shutter by moves the servo to the angle based on the value of light intensity.</a:t>
            </a:r>
          </a:p>
          <a:p>
            <a:pPr marL="0" indent="0">
              <a:buNone/>
            </a:pPr>
            <a:r>
              <a:rPr lang="en-US" b="1" dirty="0"/>
              <a:t>Fan Control :</a:t>
            </a:r>
            <a:r>
              <a:rPr lang="en-US" dirty="0"/>
              <a:t> In the proposal design, if the temperature inside the greenhouse rise above 50 degree,  there are two fans will be run. One if the fan operated to exhaust the heated air from inside greenhouse, meanwhile, other fun will operate to let the fresh air get inside the greenhouse.</a:t>
            </a:r>
          </a:p>
          <a:p>
            <a:pPr marL="0" indent="0">
              <a:buNone/>
            </a:pPr>
            <a:r>
              <a:rPr lang="en-US" b="1" dirty="0"/>
              <a:t>Solenoid Valve Control :</a:t>
            </a:r>
            <a:r>
              <a:rPr lang="en-US" dirty="0"/>
              <a:t> In the proposed design, we've used moisture soil sensor to measure if the soil needs to be irrigated or not, If the soil dries less than (50%), the solenoid valve will be operate to flow the water to soil from a water tank.</a:t>
            </a:r>
            <a:endParaRPr lang="en-US" b="1" dirty="0"/>
          </a:p>
          <a:p>
            <a:pPr marL="0" indent="0">
              <a:buNone/>
            </a:pPr>
            <a:r>
              <a:rPr lang="en-US" sz="2800" b="1" dirty="0"/>
              <a:t>System Monitoring Design : </a:t>
            </a:r>
            <a:r>
              <a:rPr lang="en-US" dirty="0"/>
              <a:t>In client side (data logger interface) has been designed a Windows application to display data of sensors and transceiver the data to/from web server. The system monitoring designed to monitor different real-time data transmitted via interfaced electronic circuit deigned to get data of various sensors. The system monitoring design in client side has been designed using Microsoft Visual Studio 2012 .NET</a:t>
            </a:r>
          </a:p>
          <a:p>
            <a:pPr marL="0" indent="0">
              <a:buNone/>
            </a:pPr>
            <a:r>
              <a:rPr lang="en-US" sz="2800" b="1" dirty="0"/>
              <a:t>Server Database Design : </a:t>
            </a:r>
            <a:r>
              <a:rPr lang="en-US" dirty="0"/>
              <a:t>The design of the server in this project used to publish the data of sensors and control commands uploaded by remote system monitoring. Google Docs server has provides several types of documents (word, spreadsheet, and presentation documents). In this project, we've design a spreadsheet to upload and retrieve data from master system monitoring and remote system monitoring.</a:t>
            </a:r>
          </a:p>
        </p:txBody>
      </p:sp>
    </p:spTree>
    <p:extLst>
      <p:ext uri="{BB962C8B-B14F-4D97-AF65-F5344CB8AC3E}">
        <p14:creationId xmlns:p14="http://schemas.microsoft.com/office/powerpoint/2010/main" val="128668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Diagram</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259" y="2557463"/>
            <a:ext cx="4771482" cy="3317875"/>
          </a:xfrm>
          <a:prstGeom prst="rect">
            <a:avLst/>
          </a:prstGeom>
        </p:spPr>
      </p:pic>
    </p:spTree>
    <p:extLst>
      <p:ext uri="{BB962C8B-B14F-4D97-AF65-F5344CB8AC3E}">
        <p14:creationId xmlns:p14="http://schemas.microsoft.com/office/powerpoint/2010/main" val="185535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A ROADMAP FROM </a:t>
            </a:r>
            <a:r>
              <a:rPr lang="en-US" sz="2800" b="1" dirty="0" smtClean="0"/>
              <a:t>INTERNET OF THINGS TO</a:t>
            </a:r>
            <a:br>
              <a:rPr lang="en-US" sz="2800" b="1" dirty="0" smtClean="0"/>
            </a:br>
            <a:r>
              <a:rPr lang="en-US" sz="2800" b="1" dirty="0" smtClean="0"/>
              <a:t>INTELLIGENT </a:t>
            </a:r>
            <a:r>
              <a:rPr lang="en-US" sz="2800" b="1" dirty="0"/>
              <a:t>AGRICULTURE </a:t>
            </a:r>
            <a:r>
              <a:rPr lang="en-US" sz="2800" dirty="0"/>
              <a:t/>
            </a:r>
            <a:br>
              <a:rPr lang="en-US" sz="2800" dirty="0"/>
            </a:br>
            <a:endParaRPr lang="en-US" sz="2800" dirty="0"/>
          </a:p>
        </p:txBody>
      </p:sp>
      <p:sp>
        <p:nvSpPr>
          <p:cNvPr id="3" name="Content Placeholder 2"/>
          <p:cNvSpPr>
            <a:spLocks noGrp="1"/>
          </p:cNvSpPr>
          <p:nvPr>
            <p:ph idx="1"/>
          </p:nvPr>
        </p:nvSpPr>
        <p:spPr/>
        <p:txBody>
          <a:bodyPr/>
          <a:lstStyle/>
          <a:p>
            <a:pPr marL="0" indent="0">
              <a:buNone/>
            </a:pPr>
            <a:r>
              <a:rPr lang="en-US" dirty="0"/>
              <a:t>The Technology Roadmap (TRM) concept is a consultative process that is designed to help industry, its </a:t>
            </a:r>
            <a:r>
              <a:rPr lang="en-US" dirty="0" smtClean="0"/>
              <a:t>supply-chain, academic </a:t>
            </a:r>
            <a:r>
              <a:rPr lang="en-US" dirty="0"/>
              <a:t>and research groups, and governments come together to jointly identify and prioritize the technologies </a:t>
            </a:r>
            <a:r>
              <a:rPr lang="en-US" dirty="0" smtClean="0"/>
              <a:t>needed to </a:t>
            </a:r>
            <a:r>
              <a:rPr lang="en-US" dirty="0"/>
              <a:t>support strategic R&amp;D, marketing and investment decisions. </a:t>
            </a:r>
            <a:br>
              <a:rPr lang="en-US" dirty="0"/>
            </a:br>
            <a:endParaRPr lang="en-US" dirty="0"/>
          </a:p>
        </p:txBody>
      </p:sp>
    </p:spTree>
    <p:extLst>
      <p:ext uri="{BB962C8B-B14F-4D97-AF65-F5344CB8AC3E}">
        <p14:creationId xmlns:p14="http://schemas.microsoft.com/office/powerpoint/2010/main" val="36605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Definition</a:t>
            </a:r>
            <a:endParaRPr lang="en-US" dirty="0"/>
          </a:p>
        </p:txBody>
      </p:sp>
      <p:sp>
        <p:nvSpPr>
          <p:cNvPr id="3" name="Content Placeholder 2"/>
          <p:cNvSpPr>
            <a:spLocks noGrp="1"/>
          </p:cNvSpPr>
          <p:nvPr>
            <p:ph idx="1"/>
          </p:nvPr>
        </p:nvSpPr>
        <p:spPr/>
        <p:txBody>
          <a:bodyPr>
            <a:normAutofit/>
          </a:bodyPr>
          <a:lstStyle/>
          <a:p>
            <a:pPr marL="0" indent="0">
              <a:buNone/>
            </a:pPr>
            <a:r>
              <a:rPr lang="en-US" dirty="0"/>
              <a:t>A global ICT infrastructure linking </a:t>
            </a:r>
            <a:r>
              <a:rPr lang="en-US" dirty="0" smtClean="0"/>
              <a:t>physical objects </a:t>
            </a:r>
            <a:r>
              <a:rPr lang="en-US" dirty="0"/>
              <a:t>and virtual objects (as the informational counterparts of physical objects) through the exploitation of </a:t>
            </a:r>
            <a:r>
              <a:rPr lang="en-US" dirty="0" smtClean="0"/>
              <a:t>sensor and </a:t>
            </a:r>
            <a:r>
              <a:rPr lang="en-US" dirty="0"/>
              <a:t>actuator data capture, processing and transmission capabilities. As such, the </a:t>
            </a:r>
            <a:r>
              <a:rPr lang="en-US" dirty="0" smtClean="0"/>
              <a:t>IOT  </a:t>
            </a:r>
            <a:r>
              <a:rPr lang="en-US" dirty="0"/>
              <a:t>is an overlay above the ‘</a:t>
            </a:r>
            <a:r>
              <a:rPr lang="en-US" dirty="0" smtClean="0"/>
              <a:t>generic’ Internet</a:t>
            </a:r>
            <a:r>
              <a:rPr lang="en-US" dirty="0"/>
              <a:t>, offering federated physical-object-related services (including, if relevant, identification, monitoring </a:t>
            </a:r>
            <a:r>
              <a:rPr lang="en-US" dirty="0" smtClean="0"/>
              <a:t>and control </a:t>
            </a:r>
            <a:r>
              <a:rPr lang="en-US" dirty="0"/>
              <a:t>of these objects) to all kinds of applications. </a:t>
            </a:r>
            <a:br>
              <a:rPr lang="en-US" dirty="0"/>
            </a:br>
            <a:endParaRPr lang="en-US" dirty="0"/>
          </a:p>
        </p:txBody>
      </p:sp>
    </p:spTree>
    <p:extLst>
      <p:ext uri="{BB962C8B-B14F-4D97-AF65-F5344CB8AC3E}">
        <p14:creationId xmlns:p14="http://schemas.microsoft.com/office/powerpoint/2010/main" val="325210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Suitable </a:t>
            </a:r>
            <a:r>
              <a:rPr lang="en-US" dirty="0"/>
              <a:t>Infrastructure </a:t>
            </a:r>
          </a:p>
        </p:txBody>
      </p:sp>
      <p:sp>
        <p:nvSpPr>
          <p:cNvPr id="3" name="Content Placeholder 2"/>
          <p:cNvSpPr>
            <a:spLocks noGrp="1"/>
          </p:cNvSpPr>
          <p:nvPr>
            <p:ph idx="1"/>
          </p:nvPr>
        </p:nvSpPr>
        <p:spPr/>
        <p:txBody>
          <a:bodyPr/>
          <a:lstStyle/>
          <a:p>
            <a:r>
              <a:rPr lang="en-US" dirty="0" smtClean="0"/>
              <a:t>5G</a:t>
            </a:r>
          </a:p>
          <a:p>
            <a:r>
              <a:rPr lang="en-US" dirty="0" smtClean="0"/>
              <a:t>Low Power Wireless Sensors</a:t>
            </a:r>
          </a:p>
          <a:p>
            <a:r>
              <a:rPr lang="en-US" dirty="0" smtClean="0"/>
              <a:t>IPV6</a:t>
            </a:r>
          </a:p>
          <a:p>
            <a:r>
              <a:rPr lang="en-US" dirty="0" smtClean="0"/>
              <a:t>Web of Things</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26568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is Needed!</a:t>
            </a:r>
            <a:endParaRPr lang="en-US" dirty="0"/>
          </a:p>
        </p:txBody>
      </p:sp>
      <p:sp>
        <p:nvSpPr>
          <p:cNvPr id="3" name="Content Placeholder 2"/>
          <p:cNvSpPr>
            <a:spLocks noGrp="1"/>
          </p:cNvSpPr>
          <p:nvPr>
            <p:ph idx="1"/>
          </p:nvPr>
        </p:nvSpPr>
        <p:spPr/>
        <p:txBody>
          <a:bodyPr>
            <a:normAutofit/>
          </a:bodyPr>
          <a:lstStyle/>
          <a:p>
            <a:r>
              <a:rPr lang="en-US" b="1" dirty="0" smtClean="0"/>
              <a:t>Web intelligence</a:t>
            </a:r>
          </a:p>
          <a:p>
            <a:pPr marL="0" indent="0">
              <a:buNone/>
            </a:pPr>
            <a:r>
              <a:rPr lang="en-US" dirty="0"/>
              <a:t> </a:t>
            </a:r>
            <a:r>
              <a:rPr lang="en-US" dirty="0" smtClean="0"/>
              <a:t>   “</a:t>
            </a:r>
            <a:r>
              <a:rPr lang="en-US" dirty="0"/>
              <a:t>W</a:t>
            </a:r>
            <a:r>
              <a:rPr lang="en-US" dirty="0" smtClean="0"/>
              <a:t>hat</a:t>
            </a:r>
            <a:r>
              <a:rPr lang="en-US" dirty="0"/>
              <a:t>, where, when, how” </a:t>
            </a:r>
            <a:br>
              <a:rPr lang="en-US" dirty="0"/>
            </a:br>
            <a:r>
              <a:rPr lang="en-US" dirty="0" smtClean="0"/>
              <a:t>    “</a:t>
            </a:r>
            <a:r>
              <a:rPr lang="en-US" dirty="0"/>
              <a:t>W</a:t>
            </a:r>
            <a:r>
              <a:rPr lang="en-US" dirty="0" smtClean="0"/>
              <a:t>eb </a:t>
            </a:r>
            <a:r>
              <a:rPr lang="en-US" dirty="0"/>
              <a:t>services” and can be hosted on “cloud like” infrastructures </a:t>
            </a:r>
            <a:br>
              <a:rPr lang="en-US" dirty="0"/>
            </a:br>
            <a:endParaRPr lang="en-US" dirty="0" smtClean="0"/>
          </a:p>
          <a:p>
            <a:r>
              <a:rPr lang="en-US" b="1" dirty="0" smtClean="0"/>
              <a:t>Embedded intelligence</a:t>
            </a:r>
            <a:endParaRPr lang="en-US" b="1" dirty="0"/>
          </a:p>
          <a:p>
            <a:pPr marL="0" indent="0">
              <a:buNone/>
            </a:pPr>
            <a:r>
              <a:rPr lang="en-US" sz="2000" dirty="0" smtClean="0"/>
              <a:t>      “</a:t>
            </a:r>
            <a:r>
              <a:rPr lang="en-US" dirty="0" smtClean="0"/>
              <a:t>Encoded </a:t>
            </a:r>
            <a:r>
              <a:rPr lang="en-US" sz="2800" dirty="0"/>
              <a:t>existing</a:t>
            </a:r>
            <a:r>
              <a:rPr lang="en-US" dirty="0"/>
              <a:t> knowledge. </a:t>
            </a:r>
            <a:r>
              <a:rPr lang="en-US" dirty="0" smtClean="0"/>
              <a:t>“</a:t>
            </a:r>
            <a:r>
              <a:rPr lang="en-US" dirty="0"/>
              <a:t/>
            </a:r>
            <a:br>
              <a:rPr lang="en-US" dirty="0"/>
            </a:br>
            <a:r>
              <a:rPr lang="en-US" dirty="0" smtClean="0"/>
              <a:t>	“</a:t>
            </a:r>
            <a:r>
              <a:rPr lang="en-US" dirty="0"/>
              <a:t>Algorithms (data mining) that can analyze data </a:t>
            </a:r>
            <a:r>
              <a:rPr lang="en-US" dirty="0" smtClean="0"/>
              <a:t>records.“</a:t>
            </a:r>
            <a:endParaRPr lang="en-US" b="1" dirty="0"/>
          </a:p>
        </p:txBody>
      </p:sp>
    </p:spTree>
    <p:extLst>
      <p:ext uri="{BB962C8B-B14F-4D97-AF65-F5344CB8AC3E}">
        <p14:creationId xmlns:p14="http://schemas.microsoft.com/office/powerpoint/2010/main" val="406143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Design and Implementation a Smart Greenhouse </a:t>
            </a:r>
          </a:p>
        </p:txBody>
      </p:sp>
      <p:sp>
        <p:nvSpPr>
          <p:cNvPr id="3" name="Content Placeholder 2"/>
          <p:cNvSpPr>
            <a:spLocks noGrp="1"/>
          </p:cNvSpPr>
          <p:nvPr>
            <p:ph idx="1"/>
          </p:nvPr>
        </p:nvSpPr>
        <p:spPr/>
        <p:txBody>
          <a:bodyPr>
            <a:normAutofit fontScale="92500" lnSpcReduction="20000"/>
          </a:bodyPr>
          <a:lstStyle/>
          <a:p>
            <a:r>
              <a:rPr lang="en-US" dirty="0"/>
              <a:t>This paper proposes an efficient automatic irrigation system based on computing various changes necessary in green house using wireless sensor network and using server and client web service for control and monitoring. Our model has two main factors which are reduces the power and controlling and monitoring over long distances ---- Plants found in greenhouse is affected by various factors, such as water in soil, and climatic conditions (temperature, humidity,..</a:t>
            </a:r>
            <a:r>
              <a:rPr lang="en-US" dirty="0" err="1"/>
              <a:t>etc</a:t>
            </a:r>
            <a:r>
              <a:rPr lang="en-US" dirty="0"/>
              <a:t>.). In this work, we've been focused on design and implementation for monitored climate conditions and to control the different devices on output (shutter, solenoid valve, and fan). Various inputs (sensors) and output (motors) are installed and connected to PC via controller circuit (Arduino UNO) determined as data acquisition. A graphical user interface has been designed using MS Visual Basic 2012 to retrieve and display the condition of climate by sensing data.</a:t>
            </a:r>
          </a:p>
        </p:txBody>
      </p:sp>
    </p:spTree>
    <p:extLst>
      <p:ext uri="{BB962C8B-B14F-4D97-AF65-F5344CB8AC3E}">
        <p14:creationId xmlns:p14="http://schemas.microsoft.com/office/powerpoint/2010/main" val="279810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The governor of temperature, air humidity, light intensity, soil moisture, amount of carbon dioxide and wind velocity by specialists influence productivity. These parameters are related to each other --- It is intended to variety of monitoring for automation by using input parameter (temperature, light intensity, soil moisture, and the amount of carbon dioxide) in intended system based on Android devices[2]. Also, the input and output parameters used in greenhouse control were displayed within Android device. Finally, process of the input and output parameters of the system were measured and information was given about the rule base.</a:t>
            </a:r>
          </a:p>
        </p:txBody>
      </p:sp>
    </p:spTree>
    <p:extLst>
      <p:ext uri="{BB962C8B-B14F-4D97-AF65-F5344CB8AC3E}">
        <p14:creationId xmlns:p14="http://schemas.microsoft.com/office/powerpoint/2010/main" val="26828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Sensors used in Greenhouses</a:t>
            </a:r>
          </a:p>
        </p:txBody>
      </p:sp>
      <p:sp>
        <p:nvSpPr>
          <p:cNvPr id="3" name="Content Placeholder 2"/>
          <p:cNvSpPr>
            <a:spLocks noGrp="1"/>
          </p:cNvSpPr>
          <p:nvPr>
            <p:ph idx="1"/>
          </p:nvPr>
        </p:nvSpPr>
        <p:spPr/>
        <p:txBody>
          <a:bodyPr/>
          <a:lstStyle/>
          <a:p>
            <a:r>
              <a:rPr lang="en-US" dirty="0" smtClean="0"/>
              <a:t>There </a:t>
            </a:r>
            <a:r>
              <a:rPr lang="en-US" dirty="0"/>
              <a:t>are five sensors adapted in the proposed design system, soil moisture, humidity, temperature, CO2, and light sensor, each of these sensors has measure changes in environment inside the greenhouse. Since, irrigation always starts when depletion different ratios available of all sensors to operate the devices plugged for different operations.</a:t>
            </a:r>
          </a:p>
        </p:txBody>
      </p:sp>
    </p:spTree>
    <p:extLst>
      <p:ext uri="{BB962C8B-B14F-4D97-AF65-F5344CB8AC3E}">
        <p14:creationId xmlns:p14="http://schemas.microsoft.com/office/powerpoint/2010/main" val="60730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DHT11 (Humidity and Temperature Sensor) : </a:t>
            </a:r>
            <a:r>
              <a:rPr lang="en-US" dirty="0"/>
              <a:t>DHT11 sensor is used to measure temperature and humidity values. Data form of DHT11 is 8bit integral RH data + 8bit decimal RH data + 8bit integral T data + 8bit decimal T data + 8bit check sum</a:t>
            </a:r>
          </a:p>
          <a:p>
            <a:r>
              <a:rPr lang="en-US" b="1" dirty="0"/>
              <a:t>LDR : </a:t>
            </a:r>
            <a:r>
              <a:rPr lang="en-US" dirty="0"/>
              <a:t>This sensor has located on outside of the greenhouse to receive the “sun” light. The receives flux (light intensity) and feedback loop moves the servo motor into the direction to close or open the shutter.</a:t>
            </a:r>
          </a:p>
          <a:p>
            <a:r>
              <a:rPr lang="en-US" b="1" dirty="0"/>
              <a:t>CO2 Gas Sensor :</a:t>
            </a:r>
            <a:r>
              <a:rPr lang="en-US" dirty="0"/>
              <a:t> . The detection range of CO2 sensor is 0-5000ppm. When concentration of CO2 is too high, then the design system will operate circulation fan. </a:t>
            </a:r>
          </a:p>
          <a:p>
            <a:r>
              <a:rPr lang="en-US" b="1" dirty="0"/>
              <a:t>Moisture sensor : </a:t>
            </a:r>
            <a:r>
              <a:rPr lang="en-US" dirty="0"/>
              <a:t>The set threshold value of sensing data of moisture soil sensor has been conditioned to switch the solenoid valve on output port. When the soil has get dry (less than 50%), will send a command to output port to operates the solenoid valve to start irrigating the soil.</a:t>
            </a:r>
          </a:p>
        </p:txBody>
      </p:sp>
    </p:spTree>
    <p:extLst>
      <p:ext uri="{BB962C8B-B14F-4D97-AF65-F5344CB8AC3E}">
        <p14:creationId xmlns:p14="http://schemas.microsoft.com/office/powerpoint/2010/main" val="36071671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TotalTime>
  <Words>992</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Smart Greenhouse</vt:lpstr>
      <vt:lpstr>A ROADMAP FROM INTERNET OF THINGS TO INTELLIGENT AGRICULTURE  </vt:lpstr>
      <vt:lpstr>IOT Definition</vt:lpstr>
      <vt:lpstr>Suitable Infrastructure </vt:lpstr>
      <vt:lpstr>Intelligence is Needed!</vt:lpstr>
      <vt:lpstr>Design and Implementation a Smart Greenhouse </vt:lpstr>
      <vt:lpstr>Introduction</vt:lpstr>
      <vt:lpstr>Sensors used in Greenhouses</vt:lpstr>
      <vt:lpstr>Inputs</vt:lpstr>
      <vt:lpstr>Outputs</vt:lpstr>
      <vt:lpstr>Sample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Greenhouse</dc:title>
  <dc:creator>amin abyaneh</dc:creator>
  <cp:lastModifiedBy>amin abyaneh</cp:lastModifiedBy>
  <cp:revision>38</cp:revision>
  <dcterms:created xsi:type="dcterms:W3CDTF">2018-08-12T19:59:22Z</dcterms:created>
  <dcterms:modified xsi:type="dcterms:W3CDTF">2018-08-12T21:01:49Z</dcterms:modified>
</cp:coreProperties>
</file>