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61" r:id="rId5"/>
    <p:sldId id="260" r:id="rId6"/>
    <p:sldId id="259"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D283BC-1102-34FB-DAB2-388C94B104F2}" v="2" dt="2023-11-02T10:48:23.766"/>
    <p1510:client id="{9755BF7F-A020-30C8-F172-29150E830426}" v="610" dt="2023-11-01T14:54:17.403"/>
    <p1510:client id="{A2C26A19-1002-9F8D-E934-A71FDD8BB5C5}" v="511" dt="2023-10-31T13:04:27.994"/>
    <p1510:client id="{D469B1A5-8A29-A154-2AAB-A2F750A93509}" v="526" dt="2023-11-02T13:25:31.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A6A8E-1A17-4EE6-ABC9-30D93E6B8C8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CE38965-F553-4130-9A56-804971AB3644}">
      <dgm:prSet/>
      <dgm:spPr/>
      <dgm:t>
        <a:bodyPr/>
        <a:lstStyle/>
        <a:p>
          <a:pPr>
            <a:lnSpc>
              <a:spcPct val="100000"/>
            </a:lnSpc>
            <a:defRPr cap="all"/>
          </a:pPr>
          <a:r>
            <a:rPr lang="en-US" dirty="0"/>
            <a:t>. Game</a:t>
          </a:r>
        </a:p>
      </dgm:t>
    </dgm:pt>
    <dgm:pt modelId="{BD735250-1F32-4440-8728-57DA565F42CC}" type="parTrans" cxnId="{DF528D9E-C69E-45C6-9386-891D5B625615}">
      <dgm:prSet/>
      <dgm:spPr/>
      <dgm:t>
        <a:bodyPr/>
        <a:lstStyle/>
        <a:p>
          <a:endParaRPr lang="en-US"/>
        </a:p>
      </dgm:t>
    </dgm:pt>
    <dgm:pt modelId="{0D0B088C-AE57-40E4-BA08-94DD7AFB82DD}" type="sibTrans" cxnId="{DF528D9E-C69E-45C6-9386-891D5B625615}">
      <dgm:prSet/>
      <dgm:spPr/>
      <dgm:t>
        <a:bodyPr/>
        <a:lstStyle/>
        <a:p>
          <a:endParaRPr lang="en-US"/>
        </a:p>
      </dgm:t>
    </dgm:pt>
    <dgm:pt modelId="{1FB0451A-CBD0-481B-B111-224A29A7F372}">
      <dgm:prSet/>
      <dgm:spPr/>
      <dgm:t>
        <a:bodyPr/>
        <a:lstStyle/>
        <a:p>
          <a:pPr>
            <a:lnSpc>
              <a:spcPct val="100000"/>
            </a:lnSpc>
            <a:defRPr cap="all"/>
          </a:pPr>
          <a:r>
            <a:rPr lang="en-US" dirty="0"/>
            <a:t>. Snake</a:t>
          </a:r>
        </a:p>
      </dgm:t>
    </dgm:pt>
    <dgm:pt modelId="{601578E4-4426-4D3C-9F36-EB01275F7E6D}" type="parTrans" cxnId="{11511D24-FBD0-4970-B070-A947DF108BDE}">
      <dgm:prSet/>
      <dgm:spPr/>
      <dgm:t>
        <a:bodyPr/>
        <a:lstStyle/>
        <a:p>
          <a:endParaRPr lang="en-US"/>
        </a:p>
      </dgm:t>
    </dgm:pt>
    <dgm:pt modelId="{7A5F1AA2-FD90-4669-B5EC-06119196DCC1}" type="sibTrans" cxnId="{11511D24-FBD0-4970-B070-A947DF108BDE}">
      <dgm:prSet/>
      <dgm:spPr/>
      <dgm:t>
        <a:bodyPr/>
        <a:lstStyle/>
        <a:p>
          <a:endParaRPr lang="en-US"/>
        </a:p>
      </dgm:t>
    </dgm:pt>
    <dgm:pt modelId="{32FC4652-3379-4D00-97F0-3EB9868D39B1}">
      <dgm:prSet/>
      <dgm:spPr/>
      <dgm:t>
        <a:bodyPr/>
        <a:lstStyle/>
        <a:p>
          <a:pPr>
            <a:lnSpc>
              <a:spcPct val="100000"/>
            </a:lnSpc>
            <a:defRPr cap="all"/>
          </a:pPr>
          <a:r>
            <a:rPr lang="en-US" dirty="0"/>
            <a:t>. </a:t>
          </a:r>
          <a:r>
            <a:rPr lang="en-US" dirty="0">
              <a:latin typeface="Walbaum Display"/>
            </a:rPr>
            <a:t>apple</a:t>
          </a:r>
          <a:endParaRPr lang="en-US" dirty="0"/>
        </a:p>
      </dgm:t>
    </dgm:pt>
    <dgm:pt modelId="{DEB9A926-72D4-4DF5-9998-A9E1524FC322}" type="parTrans" cxnId="{781BFC9D-D552-466D-8C45-8F7B14817A4D}">
      <dgm:prSet/>
      <dgm:spPr/>
      <dgm:t>
        <a:bodyPr/>
        <a:lstStyle/>
        <a:p>
          <a:endParaRPr lang="en-US"/>
        </a:p>
      </dgm:t>
    </dgm:pt>
    <dgm:pt modelId="{11C04F26-4C31-42BC-B3FB-74EE9B6CC102}" type="sibTrans" cxnId="{781BFC9D-D552-466D-8C45-8F7B14817A4D}">
      <dgm:prSet/>
      <dgm:spPr/>
      <dgm:t>
        <a:bodyPr/>
        <a:lstStyle/>
        <a:p>
          <a:endParaRPr lang="en-US"/>
        </a:p>
      </dgm:t>
    </dgm:pt>
    <dgm:pt modelId="{B23DF998-4CF8-4DE0-B6A4-1C15566A9475}" type="pres">
      <dgm:prSet presAssocID="{C9DA6A8E-1A17-4EE6-ABC9-30D93E6B8C89}" presName="root" presStyleCnt="0">
        <dgm:presLayoutVars>
          <dgm:dir/>
          <dgm:resizeHandles val="exact"/>
        </dgm:presLayoutVars>
      </dgm:prSet>
      <dgm:spPr/>
    </dgm:pt>
    <dgm:pt modelId="{C911C204-5085-4ABA-ACF4-AA85E9E14582}" type="pres">
      <dgm:prSet presAssocID="{BCE38965-F553-4130-9A56-804971AB3644}" presName="compNode" presStyleCnt="0"/>
      <dgm:spPr/>
    </dgm:pt>
    <dgm:pt modelId="{8955A82C-745B-4C16-AE11-0647E488015F}" type="pres">
      <dgm:prSet presAssocID="{BCE38965-F553-4130-9A56-804971AB3644}" presName="iconBgRect" presStyleLbl="bgShp" presStyleIdx="0" presStyleCnt="3"/>
      <dgm:spPr/>
    </dgm:pt>
    <dgm:pt modelId="{FF717376-33A0-409F-8E07-A97D436A7330}" type="pres">
      <dgm:prSet presAssocID="{BCE38965-F553-4130-9A56-804971AB36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21B1D351-3C47-45B4-81ED-DB63E0A51A94}" type="pres">
      <dgm:prSet presAssocID="{BCE38965-F553-4130-9A56-804971AB3644}" presName="spaceRect" presStyleCnt="0"/>
      <dgm:spPr/>
    </dgm:pt>
    <dgm:pt modelId="{63D2E22F-5509-4534-BF7D-62D3D46D9537}" type="pres">
      <dgm:prSet presAssocID="{BCE38965-F553-4130-9A56-804971AB3644}" presName="textRect" presStyleLbl="revTx" presStyleIdx="0" presStyleCnt="3">
        <dgm:presLayoutVars>
          <dgm:chMax val="1"/>
          <dgm:chPref val="1"/>
        </dgm:presLayoutVars>
      </dgm:prSet>
      <dgm:spPr/>
    </dgm:pt>
    <dgm:pt modelId="{EE244FBC-454E-4DE2-B402-0EDDBFAA9F67}" type="pres">
      <dgm:prSet presAssocID="{0D0B088C-AE57-40E4-BA08-94DD7AFB82DD}" presName="sibTrans" presStyleCnt="0"/>
      <dgm:spPr/>
    </dgm:pt>
    <dgm:pt modelId="{6F64AF05-32B5-4F29-95AB-3475C724744B}" type="pres">
      <dgm:prSet presAssocID="{1FB0451A-CBD0-481B-B111-224A29A7F372}" presName="compNode" presStyleCnt="0"/>
      <dgm:spPr/>
    </dgm:pt>
    <dgm:pt modelId="{37983A63-A5D9-4800-BC14-E01B9E175835}" type="pres">
      <dgm:prSet presAssocID="{1FB0451A-CBD0-481B-B111-224A29A7F372}" presName="iconBgRect" presStyleLbl="bgShp" presStyleIdx="1" presStyleCnt="3"/>
      <dgm:spPr/>
    </dgm:pt>
    <dgm:pt modelId="{6E4D0C73-C4C9-4FD0-9038-8F371CF66B03}" type="pres">
      <dgm:prSet presAssocID="{1FB0451A-CBD0-481B-B111-224A29A7F37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ake"/>
        </a:ext>
      </dgm:extLst>
    </dgm:pt>
    <dgm:pt modelId="{78A6C920-8ED3-4522-9CE4-210558BC8330}" type="pres">
      <dgm:prSet presAssocID="{1FB0451A-CBD0-481B-B111-224A29A7F372}" presName="spaceRect" presStyleCnt="0"/>
      <dgm:spPr/>
    </dgm:pt>
    <dgm:pt modelId="{1F68513F-A61E-48D1-8DB4-48371422C2C2}" type="pres">
      <dgm:prSet presAssocID="{1FB0451A-CBD0-481B-B111-224A29A7F372}" presName="textRect" presStyleLbl="revTx" presStyleIdx="1" presStyleCnt="3">
        <dgm:presLayoutVars>
          <dgm:chMax val="1"/>
          <dgm:chPref val="1"/>
        </dgm:presLayoutVars>
      </dgm:prSet>
      <dgm:spPr/>
    </dgm:pt>
    <dgm:pt modelId="{9FD9DE88-30E0-49CF-AADD-B0A2D18A9ADF}" type="pres">
      <dgm:prSet presAssocID="{7A5F1AA2-FD90-4669-B5EC-06119196DCC1}" presName="sibTrans" presStyleCnt="0"/>
      <dgm:spPr/>
    </dgm:pt>
    <dgm:pt modelId="{FBDC729D-1595-4C95-9DDA-C849037B3E3F}" type="pres">
      <dgm:prSet presAssocID="{32FC4652-3379-4D00-97F0-3EB9868D39B1}" presName="compNode" presStyleCnt="0"/>
      <dgm:spPr/>
    </dgm:pt>
    <dgm:pt modelId="{A8D3F268-E6F1-4B91-9D58-FDD575B07D84}" type="pres">
      <dgm:prSet presAssocID="{32FC4652-3379-4D00-97F0-3EB9868D39B1}" presName="iconBgRect" presStyleLbl="bgShp" presStyleIdx="2" presStyleCnt="3"/>
      <dgm:spPr/>
    </dgm:pt>
    <dgm:pt modelId="{325FF73D-8749-400E-827E-824B5D7816EF}" type="pres">
      <dgm:prSet presAssocID="{32FC4652-3379-4D00-97F0-3EB9868D39B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Eating"/>
        </a:ext>
      </dgm:extLst>
    </dgm:pt>
    <dgm:pt modelId="{4DEED911-B55B-45FC-BD5E-BBE50FBD3E3A}" type="pres">
      <dgm:prSet presAssocID="{32FC4652-3379-4D00-97F0-3EB9868D39B1}" presName="spaceRect" presStyleCnt="0"/>
      <dgm:spPr/>
    </dgm:pt>
    <dgm:pt modelId="{9E47887C-2B32-467C-8A0F-64E2E9EACF53}" type="pres">
      <dgm:prSet presAssocID="{32FC4652-3379-4D00-97F0-3EB9868D39B1}" presName="textRect" presStyleLbl="revTx" presStyleIdx="2" presStyleCnt="3">
        <dgm:presLayoutVars>
          <dgm:chMax val="1"/>
          <dgm:chPref val="1"/>
        </dgm:presLayoutVars>
      </dgm:prSet>
      <dgm:spPr/>
    </dgm:pt>
  </dgm:ptLst>
  <dgm:cxnLst>
    <dgm:cxn modelId="{11511D24-FBD0-4970-B070-A947DF108BDE}" srcId="{C9DA6A8E-1A17-4EE6-ABC9-30D93E6B8C89}" destId="{1FB0451A-CBD0-481B-B111-224A29A7F372}" srcOrd="1" destOrd="0" parTransId="{601578E4-4426-4D3C-9F36-EB01275F7E6D}" sibTransId="{7A5F1AA2-FD90-4669-B5EC-06119196DCC1}"/>
    <dgm:cxn modelId="{008D0F44-38CF-49C8-AE01-2730C57F1D48}" type="presOf" srcId="{C9DA6A8E-1A17-4EE6-ABC9-30D93E6B8C89}" destId="{B23DF998-4CF8-4DE0-B6A4-1C15566A9475}" srcOrd="0" destOrd="0" presId="urn:microsoft.com/office/officeart/2018/5/layout/IconCircleLabelList"/>
    <dgm:cxn modelId="{0B3A9D6C-48F1-4DBE-8DC2-48E4BD966638}" type="presOf" srcId="{BCE38965-F553-4130-9A56-804971AB3644}" destId="{63D2E22F-5509-4534-BF7D-62D3D46D9537}" srcOrd="0" destOrd="0" presId="urn:microsoft.com/office/officeart/2018/5/layout/IconCircleLabelList"/>
    <dgm:cxn modelId="{4BB20B98-0122-4049-95B4-6D0C22FA55D0}" type="presOf" srcId="{1FB0451A-CBD0-481B-B111-224A29A7F372}" destId="{1F68513F-A61E-48D1-8DB4-48371422C2C2}" srcOrd="0" destOrd="0" presId="urn:microsoft.com/office/officeart/2018/5/layout/IconCircleLabelList"/>
    <dgm:cxn modelId="{781BFC9D-D552-466D-8C45-8F7B14817A4D}" srcId="{C9DA6A8E-1A17-4EE6-ABC9-30D93E6B8C89}" destId="{32FC4652-3379-4D00-97F0-3EB9868D39B1}" srcOrd="2" destOrd="0" parTransId="{DEB9A926-72D4-4DF5-9998-A9E1524FC322}" sibTransId="{11C04F26-4C31-42BC-B3FB-74EE9B6CC102}"/>
    <dgm:cxn modelId="{DF528D9E-C69E-45C6-9386-891D5B625615}" srcId="{C9DA6A8E-1A17-4EE6-ABC9-30D93E6B8C89}" destId="{BCE38965-F553-4130-9A56-804971AB3644}" srcOrd="0" destOrd="0" parTransId="{BD735250-1F32-4440-8728-57DA565F42CC}" sibTransId="{0D0B088C-AE57-40E4-BA08-94DD7AFB82DD}"/>
    <dgm:cxn modelId="{910D7FD3-5F01-4748-A91B-569CC799166A}" type="presOf" srcId="{32FC4652-3379-4D00-97F0-3EB9868D39B1}" destId="{9E47887C-2B32-467C-8A0F-64E2E9EACF53}" srcOrd="0" destOrd="0" presId="urn:microsoft.com/office/officeart/2018/5/layout/IconCircleLabelList"/>
    <dgm:cxn modelId="{99ED90B1-C184-4C87-9B1C-A9FD3A5EA1E6}" type="presParOf" srcId="{B23DF998-4CF8-4DE0-B6A4-1C15566A9475}" destId="{C911C204-5085-4ABA-ACF4-AA85E9E14582}" srcOrd="0" destOrd="0" presId="urn:microsoft.com/office/officeart/2018/5/layout/IconCircleLabelList"/>
    <dgm:cxn modelId="{244BE4C0-690D-4B5F-B407-889669A07D42}" type="presParOf" srcId="{C911C204-5085-4ABA-ACF4-AA85E9E14582}" destId="{8955A82C-745B-4C16-AE11-0647E488015F}" srcOrd="0" destOrd="0" presId="urn:microsoft.com/office/officeart/2018/5/layout/IconCircleLabelList"/>
    <dgm:cxn modelId="{E00EF86F-2E2A-49B7-B885-24E9683186DF}" type="presParOf" srcId="{C911C204-5085-4ABA-ACF4-AA85E9E14582}" destId="{FF717376-33A0-409F-8E07-A97D436A7330}" srcOrd="1" destOrd="0" presId="urn:microsoft.com/office/officeart/2018/5/layout/IconCircleLabelList"/>
    <dgm:cxn modelId="{918A7421-8CF3-45AB-882D-065475AD59FE}" type="presParOf" srcId="{C911C204-5085-4ABA-ACF4-AA85E9E14582}" destId="{21B1D351-3C47-45B4-81ED-DB63E0A51A94}" srcOrd="2" destOrd="0" presId="urn:microsoft.com/office/officeart/2018/5/layout/IconCircleLabelList"/>
    <dgm:cxn modelId="{629D3D7C-50CF-4E3D-A3DA-D1DC2B474F73}" type="presParOf" srcId="{C911C204-5085-4ABA-ACF4-AA85E9E14582}" destId="{63D2E22F-5509-4534-BF7D-62D3D46D9537}" srcOrd="3" destOrd="0" presId="urn:microsoft.com/office/officeart/2018/5/layout/IconCircleLabelList"/>
    <dgm:cxn modelId="{7AA2AF67-D4D9-49B9-9145-F3130741E6E4}" type="presParOf" srcId="{B23DF998-4CF8-4DE0-B6A4-1C15566A9475}" destId="{EE244FBC-454E-4DE2-B402-0EDDBFAA9F67}" srcOrd="1" destOrd="0" presId="urn:microsoft.com/office/officeart/2018/5/layout/IconCircleLabelList"/>
    <dgm:cxn modelId="{62FF4265-5DD2-4151-A7D9-D13D5FA8E168}" type="presParOf" srcId="{B23DF998-4CF8-4DE0-B6A4-1C15566A9475}" destId="{6F64AF05-32B5-4F29-95AB-3475C724744B}" srcOrd="2" destOrd="0" presId="urn:microsoft.com/office/officeart/2018/5/layout/IconCircleLabelList"/>
    <dgm:cxn modelId="{623959BE-8CDF-42A4-8CB1-CE77B3CA6AC3}" type="presParOf" srcId="{6F64AF05-32B5-4F29-95AB-3475C724744B}" destId="{37983A63-A5D9-4800-BC14-E01B9E175835}" srcOrd="0" destOrd="0" presId="urn:microsoft.com/office/officeart/2018/5/layout/IconCircleLabelList"/>
    <dgm:cxn modelId="{B32186B4-BCC0-4E62-B4AC-4159E79FDBF8}" type="presParOf" srcId="{6F64AF05-32B5-4F29-95AB-3475C724744B}" destId="{6E4D0C73-C4C9-4FD0-9038-8F371CF66B03}" srcOrd="1" destOrd="0" presId="urn:microsoft.com/office/officeart/2018/5/layout/IconCircleLabelList"/>
    <dgm:cxn modelId="{C47BA804-9891-4C24-A88B-BE939DDE084F}" type="presParOf" srcId="{6F64AF05-32B5-4F29-95AB-3475C724744B}" destId="{78A6C920-8ED3-4522-9CE4-210558BC8330}" srcOrd="2" destOrd="0" presId="urn:microsoft.com/office/officeart/2018/5/layout/IconCircleLabelList"/>
    <dgm:cxn modelId="{1076DD77-ECA6-40DC-8162-9F19FD652251}" type="presParOf" srcId="{6F64AF05-32B5-4F29-95AB-3475C724744B}" destId="{1F68513F-A61E-48D1-8DB4-48371422C2C2}" srcOrd="3" destOrd="0" presId="urn:microsoft.com/office/officeart/2018/5/layout/IconCircleLabelList"/>
    <dgm:cxn modelId="{D646EB45-7F84-49BC-B743-A0C559BB7E8C}" type="presParOf" srcId="{B23DF998-4CF8-4DE0-B6A4-1C15566A9475}" destId="{9FD9DE88-30E0-49CF-AADD-B0A2D18A9ADF}" srcOrd="3" destOrd="0" presId="urn:microsoft.com/office/officeart/2018/5/layout/IconCircleLabelList"/>
    <dgm:cxn modelId="{EC597B06-D357-45D0-A811-8D885C73FD8B}" type="presParOf" srcId="{B23DF998-4CF8-4DE0-B6A4-1C15566A9475}" destId="{FBDC729D-1595-4C95-9DDA-C849037B3E3F}" srcOrd="4" destOrd="0" presId="urn:microsoft.com/office/officeart/2018/5/layout/IconCircleLabelList"/>
    <dgm:cxn modelId="{28DA843C-EDC5-4F53-922C-EBB656C84A57}" type="presParOf" srcId="{FBDC729D-1595-4C95-9DDA-C849037B3E3F}" destId="{A8D3F268-E6F1-4B91-9D58-FDD575B07D84}" srcOrd="0" destOrd="0" presId="urn:microsoft.com/office/officeart/2018/5/layout/IconCircleLabelList"/>
    <dgm:cxn modelId="{0E221C15-8CD5-49CF-AC41-3741D9697AF1}" type="presParOf" srcId="{FBDC729D-1595-4C95-9DDA-C849037B3E3F}" destId="{325FF73D-8749-400E-827E-824B5D7816EF}" srcOrd="1" destOrd="0" presId="urn:microsoft.com/office/officeart/2018/5/layout/IconCircleLabelList"/>
    <dgm:cxn modelId="{FF3224DF-A437-4EDC-8079-1CC5C8069FDD}" type="presParOf" srcId="{FBDC729D-1595-4C95-9DDA-C849037B3E3F}" destId="{4DEED911-B55B-45FC-BD5E-BBE50FBD3E3A}" srcOrd="2" destOrd="0" presId="urn:microsoft.com/office/officeart/2018/5/layout/IconCircleLabelList"/>
    <dgm:cxn modelId="{80337B02-1A16-441D-8DA5-B47FDC95D6A1}" type="presParOf" srcId="{FBDC729D-1595-4C95-9DDA-C849037B3E3F}" destId="{9E47887C-2B32-467C-8A0F-64E2E9EACF5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1124AC-B8A2-41EA-B524-8F3FD8CC76E5}"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23AC6CDE-8F49-42EB-9F68-7E2A0C84048F}">
      <dgm:prSet/>
      <dgm:spPr/>
      <dgm:t>
        <a:bodyPr/>
        <a:lstStyle/>
        <a:p>
          <a:r>
            <a:rPr lang="en-US" dirty="0"/>
            <a:t>game concept objective and features</a:t>
          </a:r>
        </a:p>
      </dgm:t>
    </dgm:pt>
    <dgm:pt modelId="{FC056EB7-F532-4C47-AFC9-EBFD96EF7958}" type="parTrans" cxnId="{373A8C86-CBD7-4886-93D2-20A3E5BECC85}">
      <dgm:prSet/>
      <dgm:spPr/>
      <dgm:t>
        <a:bodyPr/>
        <a:lstStyle/>
        <a:p>
          <a:endParaRPr lang="en-US"/>
        </a:p>
      </dgm:t>
    </dgm:pt>
    <dgm:pt modelId="{411C8B15-E308-4051-A292-24EAF3352B11}" type="sibTrans" cxnId="{373A8C86-CBD7-4886-93D2-20A3E5BECC85}">
      <dgm:prSet/>
      <dgm:spPr/>
      <dgm:t>
        <a:bodyPr/>
        <a:lstStyle/>
        <a:p>
          <a:endParaRPr lang="en-US"/>
        </a:p>
      </dgm:t>
    </dgm:pt>
    <dgm:pt modelId="{27462D83-8A71-4462-84FE-5E2B0B1AC32A}">
      <dgm:prSet/>
      <dgm:spPr/>
      <dgm:t>
        <a:bodyPr/>
        <a:lstStyle/>
        <a:p>
          <a:pPr rtl="0"/>
          <a:r>
            <a:rPr lang="en-US" dirty="0"/>
            <a:t>Game board size ,rules , snake </a:t>
          </a:r>
          <a:r>
            <a:rPr lang="en-US" dirty="0">
              <a:latin typeface="Walbaum Display"/>
            </a:rPr>
            <a:t>and apple</a:t>
          </a:r>
          <a:endParaRPr lang="en-US" dirty="0"/>
        </a:p>
      </dgm:t>
    </dgm:pt>
    <dgm:pt modelId="{9F715A7E-748E-4C3E-99C8-D68D34012161}" type="parTrans" cxnId="{6DCB26B6-C03D-4927-8453-44FDD16A8F92}">
      <dgm:prSet/>
      <dgm:spPr/>
      <dgm:t>
        <a:bodyPr/>
        <a:lstStyle/>
        <a:p>
          <a:endParaRPr lang="en-US"/>
        </a:p>
      </dgm:t>
    </dgm:pt>
    <dgm:pt modelId="{751AAC68-A427-465C-B6D2-556BC2E81B81}" type="sibTrans" cxnId="{6DCB26B6-C03D-4927-8453-44FDD16A8F92}">
      <dgm:prSet/>
      <dgm:spPr/>
      <dgm:t>
        <a:bodyPr/>
        <a:lstStyle/>
        <a:p>
          <a:endParaRPr lang="en-US"/>
        </a:p>
      </dgm:t>
    </dgm:pt>
    <dgm:pt modelId="{DBF0DFEF-2923-43B9-B491-8B1989D28EF1}">
      <dgm:prSet/>
      <dgm:spPr/>
      <dgm:t>
        <a:bodyPr/>
        <a:lstStyle/>
        <a:p>
          <a:pPr rtl="0"/>
          <a:r>
            <a:rPr lang="en-US" dirty="0"/>
            <a:t>Implement</a:t>
          </a:r>
          <a:r>
            <a:rPr lang="en-US" dirty="0">
              <a:latin typeface="Walbaum Display"/>
            </a:rPr>
            <a:t> apple</a:t>
          </a:r>
          <a:r>
            <a:rPr lang="en-US" dirty="0"/>
            <a:t> generation</a:t>
          </a:r>
        </a:p>
      </dgm:t>
    </dgm:pt>
    <dgm:pt modelId="{ED446C29-A2F9-460E-B547-00A94D3A7E81}" type="parTrans" cxnId="{5145A73B-3DA4-42EA-8B52-A6869A0FB8EE}">
      <dgm:prSet/>
      <dgm:spPr/>
      <dgm:t>
        <a:bodyPr/>
        <a:lstStyle/>
        <a:p>
          <a:endParaRPr lang="en-US"/>
        </a:p>
      </dgm:t>
    </dgm:pt>
    <dgm:pt modelId="{D598520B-3B7F-4A6C-8C86-1E95FA74EC2D}" type="sibTrans" cxnId="{5145A73B-3DA4-42EA-8B52-A6869A0FB8EE}">
      <dgm:prSet/>
      <dgm:spPr/>
      <dgm:t>
        <a:bodyPr/>
        <a:lstStyle/>
        <a:p>
          <a:endParaRPr lang="en-US"/>
        </a:p>
      </dgm:t>
    </dgm:pt>
    <dgm:pt modelId="{12AC858B-655A-4975-8E8B-A8B09ED3F5E4}">
      <dgm:prSet/>
      <dgm:spPr/>
      <dgm:t>
        <a:bodyPr/>
        <a:lstStyle/>
        <a:p>
          <a:r>
            <a:rPr lang="en-US" dirty="0"/>
            <a:t>Handel Collison outcome</a:t>
          </a:r>
        </a:p>
      </dgm:t>
    </dgm:pt>
    <dgm:pt modelId="{6D5D70AB-7E94-4DBA-BBCE-787058780CFD}" type="parTrans" cxnId="{695289D2-3DFA-4ECA-BA93-69AC93A5864E}">
      <dgm:prSet/>
      <dgm:spPr/>
      <dgm:t>
        <a:bodyPr/>
        <a:lstStyle/>
        <a:p>
          <a:endParaRPr lang="en-US"/>
        </a:p>
      </dgm:t>
    </dgm:pt>
    <dgm:pt modelId="{E7974AFD-802A-42F1-955F-11219CC7937B}" type="sibTrans" cxnId="{695289D2-3DFA-4ECA-BA93-69AC93A5864E}">
      <dgm:prSet/>
      <dgm:spPr/>
      <dgm:t>
        <a:bodyPr/>
        <a:lstStyle/>
        <a:p>
          <a:endParaRPr lang="en-US"/>
        </a:p>
      </dgm:t>
    </dgm:pt>
    <dgm:pt modelId="{E0737CCE-7908-4F2D-9266-E998B992D91E}">
      <dgm:prSet/>
      <dgm:spPr/>
      <dgm:t>
        <a:bodyPr/>
        <a:lstStyle/>
        <a:p>
          <a:pPr rtl="0"/>
          <a:r>
            <a:rPr lang="en-US" dirty="0"/>
            <a:t>Manage scoring , game</a:t>
          </a:r>
          <a:r>
            <a:rPr lang="en-US" dirty="0">
              <a:latin typeface="Walbaum Display"/>
            </a:rPr>
            <a:t> </a:t>
          </a:r>
          <a:r>
            <a:rPr lang="en-US" dirty="0"/>
            <a:t> progression and game over conditions</a:t>
          </a:r>
        </a:p>
      </dgm:t>
    </dgm:pt>
    <dgm:pt modelId="{3D54CDF7-779C-4010-88D2-3FE56143B0A0}" type="parTrans" cxnId="{AE9AEEA0-3288-4CF4-A814-4A01AC8D746A}">
      <dgm:prSet/>
      <dgm:spPr/>
      <dgm:t>
        <a:bodyPr/>
        <a:lstStyle/>
        <a:p>
          <a:endParaRPr lang="en-US"/>
        </a:p>
      </dgm:t>
    </dgm:pt>
    <dgm:pt modelId="{27B45A30-6164-453E-87EA-6EF53C5DC401}" type="sibTrans" cxnId="{AE9AEEA0-3288-4CF4-A814-4A01AC8D746A}">
      <dgm:prSet/>
      <dgm:spPr/>
      <dgm:t>
        <a:bodyPr/>
        <a:lstStyle/>
        <a:p>
          <a:endParaRPr lang="en-US"/>
        </a:p>
      </dgm:t>
    </dgm:pt>
    <dgm:pt modelId="{F69D4A78-0E24-45A5-9865-B71766A7E573}">
      <dgm:prSet/>
      <dgm:spPr/>
      <dgm:t>
        <a:bodyPr/>
        <a:lstStyle/>
        <a:p>
          <a:r>
            <a:rPr lang="en-US" dirty="0"/>
            <a:t>Creating graphics</a:t>
          </a:r>
        </a:p>
      </dgm:t>
    </dgm:pt>
    <dgm:pt modelId="{2666D9C5-DCFF-416F-9293-24338B2D42C3}" type="parTrans" cxnId="{34C49C9B-68AC-4685-A96D-BA49A22AC2FB}">
      <dgm:prSet/>
      <dgm:spPr/>
      <dgm:t>
        <a:bodyPr/>
        <a:lstStyle/>
        <a:p>
          <a:endParaRPr lang="en-US"/>
        </a:p>
      </dgm:t>
    </dgm:pt>
    <dgm:pt modelId="{FC93C920-E7A0-4044-ADB0-2152A0F3A031}" type="sibTrans" cxnId="{34C49C9B-68AC-4685-A96D-BA49A22AC2FB}">
      <dgm:prSet/>
      <dgm:spPr/>
      <dgm:t>
        <a:bodyPr/>
        <a:lstStyle/>
        <a:p>
          <a:endParaRPr lang="en-US"/>
        </a:p>
      </dgm:t>
    </dgm:pt>
    <dgm:pt modelId="{56EBD85D-B9F0-47F1-8242-AC31B59FCB13}">
      <dgm:prSet/>
      <dgm:spPr/>
      <dgm:t>
        <a:bodyPr/>
        <a:lstStyle/>
        <a:p>
          <a:r>
            <a:rPr lang="en-US" dirty="0"/>
            <a:t>Sound effect and music</a:t>
          </a:r>
        </a:p>
      </dgm:t>
    </dgm:pt>
    <dgm:pt modelId="{40DA2068-A7AA-451F-AB45-543025F1A8FA}" type="parTrans" cxnId="{F7FEA08F-5893-484F-8E7C-40D8DF3758B7}">
      <dgm:prSet/>
      <dgm:spPr/>
      <dgm:t>
        <a:bodyPr/>
        <a:lstStyle/>
        <a:p>
          <a:endParaRPr lang="en-US"/>
        </a:p>
      </dgm:t>
    </dgm:pt>
    <dgm:pt modelId="{02C1E5BF-7CDA-4B6D-93AC-5796789D554F}" type="sibTrans" cxnId="{F7FEA08F-5893-484F-8E7C-40D8DF3758B7}">
      <dgm:prSet/>
      <dgm:spPr/>
      <dgm:t>
        <a:bodyPr/>
        <a:lstStyle/>
        <a:p>
          <a:endParaRPr lang="en-US"/>
        </a:p>
      </dgm:t>
    </dgm:pt>
    <dgm:pt modelId="{4DA6CD9D-A6C3-4EB1-8B2B-2B484D6A7859}" type="pres">
      <dgm:prSet presAssocID="{711124AC-B8A2-41EA-B524-8F3FD8CC76E5}" presName="Name0" presStyleCnt="0">
        <dgm:presLayoutVars>
          <dgm:dir/>
          <dgm:resizeHandles val="exact"/>
        </dgm:presLayoutVars>
      </dgm:prSet>
      <dgm:spPr/>
    </dgm:pt>
    <dgm:pt modelId="{AB1E0169-8241-4720-A94C-7454FBA35D24}" type="pres">
      <dgm:prSet presAssocID="{23AC6CDE-8F49-42EB-9F68-7E2A0C84048F}" presName="node" presStyleLbl="node1" presStyleIdx="0" presStyleCnt="7">
        <dgm:presLayoutVars>
          <dgm:bulletEnabled val="1"/>
        </dgm:presLayoutVars>
      </dgm:prSet>
      <dgm:spPr/>
    </dgm:pt>
    <dgm:pt modelId="{A2310E36-8190-413F-99B5-BAA0C414FD72}" type="pres">
      <dgm:prSet presAssocID="{411C8B15-E308-4051-A292-24EAF3352B11}" presName="sibTrans" presStyleLbl="sibTrans1D1" presStyleIdx="0" presStyleCnt="6"/>
      <dgm:spPr/>
    </dgm:pt>
    <dgm:pt modelId="{3C740ADF-58A3-4608-AAB8-6B723AC1AD10}" type="pres">
      <dgm:prSet presAssocID="{411C8B15-E308-4051-A292-24EAF3352B11}" presName="connectorText" presStyleLbl="sibTrans1D1" presStyleIdx="0" presStyleCnt="6"/>
      <dgm:spPr/>
    </dgm:pt>
    <dgm:pt modelId="{50D50334-0E97-4DDE-A1BC-AB0A3B357796}" type="pres">
      <dgm:prSet presAssocID="{27462D83-8A71-4462-84FE-5E2B0B1AC32A}" presName="node" presStyleLbl="node1" presStyleIdx="1" presStyleCnt="7">
        <dgm:presLayoutVars>
          <dgm:bulletEnabled val="1"/>
        </dgm:presLayoutVars>
      </dgm:prSet>
      <dgm:spPr/>
    </dgm:pt>
    <dgm:pt modelId="{AE5AADBF-AF0B-4F86-9BFF-B2961FEEA0B0}" type="pres">
      <dgm:prSet presAssocID="{751AAC68-A427-465C-B6D2-556BC2E81B81}" presName="sibTrans" presStyleLbl="sibTrans1D1" presStyleIdx="1" presStyleCnt="6"/>
      <dgm:spPr/>
    </dgm:pt>
    <dgm:pt modelId="{2C75ABE7-FD31-4B02-A706-83D3AA7886C4}" type="pres">
      <dgm:prSet presAssocID="{751AAC68-A427-465C-B6D2-556BC2E81B81}" presName="connectorText" presStyleLbl="sibTrans1D1" presStyleIdx="1" presStyleCnt="6"/>
      <dgm:spPr/>
    </dgm:pt>
    <dgm:pt modelId="{FA22E638-CE1E-4089-AEC5-F07A4EF00716}" type="pres">
      <dgm:prSet presAssocID="{DBF0DFEF-2923-43B9-B491-8B1989D28EF1}" presName="node" presStyleLbl="node1" presStyleIdx="2" presStyleCnt="7">
        <dgm:presLayoutVars>
          <dgm:bulletEnabled val="1"/>
        </dgm:presLayoutVars>
      </dgm:prSet>
      <dgm:spPr/>
    </dgm:pt>
    <dgm:pt modelId="{F8CFA9D7-CF3F-42E5-B4ED-41AB0E5C7067}" type="pres">
      <dgm:prSet presAssocID="{D598520B-3B7F-4A6C-8C86-1E95FA74EC2D}" presName="sibTrans" presStyleLbl="sibTrans1D1" presStyleIdx="2" presStyleCnt="6"/>
      <dgm:spPr/>
    </dgm:pt>
    <dgm:pt modelId="{47B82B4D-8FA0-4C03-BDFB-07E8D82B3154}" type="pres">
      <dgm:prSet presAssocID="{D598520B-3B7F-4A6C-8C86-1E95FA74EC2D}" presName="connectorText" presStyleLbl="sibTrans1D1" presStyleIdx="2" presStyleCnt="6"/>
      <dgm:spPr/>
    </dgm:pt>
    <dgm:pt modelId="{FA7788C9-DFED-4D3A-AECE-333DCD46AFDB}" type="pres">
      <dgm:prSet presAssocID="{12AC858B-655A-4975-8E8B-A8B09ED3F5E4}" presName="node" presStyleLbl="node1" presStyleIdx="3" presStyleCnt="7">
        <dgm:presLayoutVars>
          <dgm:bulletEnabled val="1"/>
        </dgm:presLayoutVars>
      </dgm:prSet>
      <dgm:spPr/>
    </dgm:pt>
    <dgm:pt modelId="{E265CA57-0D7B-429B-B38F-8F069387B2C3}" type="pres">
      <dgm:prSet presAssocID="{E7974AFD-802A-42F1-955F-11219CC7937B}" presName="sibTrans" presStyleLbl="sibTrans1D1" presStyleIdx="3" presStyleCnt="6"/>
      <dgm:spPr/>
    </dgm:pt>
    <dgm:pt modelId="{A97C9650-86C7-4944-9EAC-6A8AF6B167E0}" type="pres">
      <dgm:prSet presAssocID="{E7974AFD-802A-42F1-955F-11219CC7937B}" presName="connectorText" presStyleLbl="sibTrans1D1" presStyleIdx="3" presStyleCnt="6"/>
      <dgm:spPr/>
    </dgm:pt>
    <dgm:pt modelId="{DE26B3B0-370D-4A5B-83C2-116F9F560908}" type="pres">
      <dgm:prSet presAssocID="{E0737CCE-7908-4F2D-9266-E998B992D91E}" presName="node" presStyleLbl="node1" presStyleIdx="4" presStyleCnt="7">
        <dgm:presLayoutVars>
          <dgm:bulletEnabled val="1"/>
        </dgm:presLayoutVars>
      </dgm:prSet>
      <dgm:spPr/>
    </dgm:pt>
    <dgm:pt modelId="{9E5B2EB3-53D7-4042-A817-52E11467A03C}" type="pres">
      <dgm:prSet presAssocID="{27B45A30-6164-453E-87EA-6EF53C5DC401}" presName="sibTrans" presStyleLbl="sibTrans1D1" presStyleIdx="4" presStyleCnt="6"/>
      <dgm:spPr/>
    </dgm:pt>
    <dgm:pt modelId="{1C56AA24-9F79-4275-8D21-9551C4F25EA0}" type="pres">
      <dgm:prSet presAssocID="{27B45A30-6164-453E-87EA-6EF53C5DC401}" presName="connectorText" presStyleLbl="sibTrans1D1" presStyleIdx="4" presStyleCnt="6"/>
      <dgm:spPr/>
    </dgm:pt>
    <dgm:pt modelId="{061DC667-C695-495A-90DD-5B1B803FD8BD}" type="pres">
      <dgm:prSet presAssocID="{F69D4A78-0E24-45A5-9865-B71766A7E573}" presName="node" presStyleLbl="node1" presStyleIdx="5" presStyleCnt="7">
        <dgm:presLayoutVars>
          <dgm:bulletEnabled val="1"/>
        </dgm:presLayoutVars>
      </dgm:prSet>
      <dgm:spPr/>
    </dgm:pt>
    <dgm:pt modelId="{5FE0EECE-57EA-4E83-9A01-21448F7EE799}" type="pres">
      <dgm:prSet presAssocID="{FC93C920-E7A0-4044-ADB0-2152A0F3A031}" presName="sibTrans" presStyleLbl="sibTrans1D1" presStyleIdx="5" presStyleCnt="6"/>
      <dgm:spPr/>
    </dgm:pt>
    <dgm:pt modelId="{25C14E67-5854-41B8-8792-CCA25F249BD5}" type="pres">
      <dgm:prSet presAssocID="{FC93C920-E7A0-4044-ADB0-2152A0F3A031}" presName="connectorText" presStyleLbl="sibTrans1D1" presStyleIdx="5" presStyleCnt="6"/>
      <dgm:spPr/>
    </dgm:pt>
    <dgm:pt modelId="{8C09642B-9601-43BC-BBDB-FB55489BC290}" type="pres">
      <dgm:prSet presAssocID="{56EBD85D-B9F0-47F1-8242-AC31B59FCB13}" presName="node" presStyleLbl="node1" presStyleIdx="6" presStyleCnt="7">
        <dgm:presLayoutVars>
          <dgm:bulletEnabled val="1"/>
        </dgm:presLayoutVars>
      </dgm:prSet>
      <dgm:spPr/>
    </dgm:pt>
  </dgm:ptLst>
  <dgm:cxnLst>
    <dgm:cxn modelId="{A13EA205-561A-47DD-9B4E-43330BEAC18D}" type="presOf" srcId="{751AAC68-A427-465C-B6D2-556BC2E81B81}" destId="{AE5AADBF-AF0B-4F86-9BFF-B2961FEEA0B0}" srcOrd="0" destOrd="0" presId="urn:microsoft.com/office/officeart/2016/7/layout/RepeatingBendingProcessNew"/>
    <dgm:cxn modelId="{C5D7780A-C901-45FF-B43B-5886CA1BADE9}" type="presOf" srcId="{E7974AFD-802A-42F1-955F-11219CC7937B}" destId="{A97C9650-86C7-4944-9EAC-6A8AF6B167E0}" srcOrd="1" destOrd="0" presId="urn:microsoft.com/office/officeart/2016/7/layout/RepeatingBendingProcessNew"/>
    <dgm:cxn modelId="{77BC482C-F99E-4209-8B0F-EFECB2F957B4}" type="presOf" srcId="{27462D83-8A71-4462-84FE-5E2B0B1AC32A}" destId="{50D50334-0E97-4DDE-A1BC-AB0A3B357796}" srcOrd="0" destOrd="0" presId="urn:microsoft.com/office/officeart/2016/7/layout/RepeatingBendingProcessNew"/>
    <dgm:cxn modelId="{4335522C-5284-4AF0-8775-4AF88C8D8EDC}" type="presOf" srcId="{D598520B-3B7F-4A6C-8C86-1E95FA74EC2D}" destId="{47B82B4D-8FA0-4C03-BDFB-07E8D82B3154}" srcOrd="1" destOrd="0" presId="urn:microsoft.com/office/officeart/2016/7/layout/RepeatingBendingProcessNew"/>
    <dgm:cxn modelId="{42D55836-701D-4B97-A9E6-62776E8F508F}" type="presOf" srcId="{23AC6CDE-8F49-42EB-9F68-7E2A0C84048F}" destId="{AB1E0169-8241-4720-A94C-7454FBA35D24}" srcOrd="0" destOrd="0" presId="urn:microsoft.com/office/officeart/2016/7/layout/RepeatingBendingProcessNew"/>
    <dgm:cxn modelId="{5145A73B-3DA4-42EA-8B52-A6869A0FB8EE}" srcId="{711124AC-B8A2-41EA-B524-8F3FD8CC76E5}" destId="{DBF0DFEF-2923-43B9-B491-8B1989D28EF1}" srcOrd="2" destOrd="0" parTransId="{ED446C29-A2F9-460E-B547-00A94D3A7E81}" sibTransId="{D598520B-3B7F-4A6C-8C86-1E95FA74EC2D}"/>
    <dgm:cxn modelId="{502B0369-C85C-4EAE-B1F7-0CB63724C81C}" type="presOf" srcId="{27B45A30-6164-453E-87EA-6EF53C5DC401}" destId="{9E5B2EB3-53D7-4042-A817-52E11467A03C}" srcOrd="0" destOrd="0" presId="urn:microsoft.com/office/officeart/2016/7/layout/RepeatingBendingProcessNew"/>
    <dgm:cxn modelId="{F161DA6C-87C4-4AD9-9D19-D0B72093422D}" type="presOf" srcId="{12AC858B-655A-4975-8E8B-A8B09ED3F5E4}" destId="{FA7788C9-DFED-4D3A-AECE-333DCD46AFDB}" srcOrd="0" destOrd="0" presId="urn:microsoft.com/office/officeart/2016/7/layout/RepeatingBendingProcessNew"/>
    <dgm:cxn modelId="{F3D87873-67A1-4A3E-8F82-E8D4A43D842A}" type="presOf" srcId="{FC93C920-E7A0-4044-ADB0-2152A0F3A031}" destId="{5FE0EECE-57EA-4E83-9A01-21448F7EE799}" srcOrd="0" destOrd="0" presId="urn:microsoft.com/office/officeart/2016/7/layout/RepeatingBendingProcessNew"/>
    <dgm:cxn modelId="{3C3D4D58-642F-4FCA-B0CA-DED4A8107DA0}" type="presOf" srcId="{E0737CCE-7908-4F2D-9266-E998B992D91E}" destId="{DE26B3B0-370D-4A5B-83C2-116F9F560908}" srcOrd="0" destOrd="0" presId="urn:microsoft.com/office/officeart/2016/7/layout/RepeatingBendingProcessNew"/>
    <dgm:cxn modelId="{2F33FE80-EE43-44D3-A84C-8104E07C970F}" type="presOf" srcId="{56EBD85D-B9F0-47F1-8242-AC31B59FCB13}" destId="{8C09642B-9601-43BC-BBDB-FB55489BC290}" srcOrd="0" destOrd="0" presId="urn:microsoft.com/office/officeart/2016/7/layout/RepeatingBendingProcessNew"/>
    <dgm:cxn modelId="{56346082-323A-445E-8871-3A750A9033DE}" type="presOf" srcId="{411C8B15-E308-4051-A292-24EAF3352B11}" destId="{3C740ADF-58A3-4608-AAB8-6B723AC1AD10}" srcOrd="1" destOrd="0" presId="urn:microsoft.com/office/officeart/2016/7/layout/RepeatingBendingProcessNew"/>
    <dgm:cxn modelId="{373A8C86-CBD7-4886-93D2-20A3E5BECC85}" srcId="{711124AC-B8A2-41EA-B524-8F3FD8CC76E5}" destId="{23AC6CDE-8F49-42EB-9F68-7E2A0C84048F}" srcOrd="0" destOrd="0" parTransId="{FC056EB7-F532-4C47-AFC9-EBFD96EF7958}" sibTransId="{411C8B15-E308-4051-A292-24EAF3352B11}"/>
    <dgm:cxn modelId="{83BA058D-C5C6-45A5-88D0-932D02EE93F9}" type="presOf" srcId="{DBF0DFEF-2923-43B9-B491-8B1989D28EF1}" destId="{FA22E638-CE1E-4089-AEC5-F07A4EF00716}" srcOrd="0" destOrd="0" presId="urn:microsoft.com/office/officeart/2016/7/layout/RepeatingBendingProcessNew"/>
    <dgm:cxn modelId="{F7FEA08F-5893-484F-8E7C-40D8DF3758B7}" srcId="{711124AC-B8A2-41EA-B524-8F3FD8CC76E5}" destId="{56EBD85D-B9F0-47F1-8242-AC31B59FCB13}" srcOrd="6" destOrd="0" parTransId="{40DA2068-A7AA-451F-AB45-543025F1A8FA}" sibTransId="{02C1E5BF-7CDA-4B6D-93AC-5796789D554F}"/>
    <dgm:cxn modelId="{E18A0E93-D09E-4637-AA66-F8866F2571DB}" type="presOf" srcId="{751AAC68-A427-465C-B6D2-556BC2E81B81}" destId="{2C75ABE7-FD31-4B02-A706-83D3AA7886C4}" srcOrd="1" destOrd="0" presId="urn:microsoft.com/office/officeart/2016/7/layout/RepeatingBendingProcessNew"/>
    <dgm:cxn modelId="{34C49C9B-68AC-4685-A96D-BA49A22AC2FB}" srcId="{711124AC-B8A2-41EA-B524-8F3FD8CC76E5}" destId="{F69D4A78-0E24-45A5-9865-B71766A7E573}" srcOrd="5" destOrd="0" parTransId="{2666D9C5-DCFF-416F-9293-24338B2D42C3}" sibTransId="{FC93C920-E7A0-4044-ADB0-2152A0F3A031}"/>
    <dgm:cxn modelId="{AE9AEEA0-3288-4CF4-A814-4A01AC8D746A}" srcId="{711124AC-B8A2-41EA-B524-8F3FD8CC76E5}" destId="{E0737CCE-7908-4F2D-9266-E998B992D91E}" srcOrd="4" destOrd="0" parTransId="{3D54CDF7-779C-4010-88D2-3FE56143B0A0}" sibTransId="{27B45A30-6164-453E-87EA-6EF53C5DC401}"/>
    <dgm:cxn modelId="{4F2C06AF-6B18-49ED-BF2A-3C07B2DBDB46}" type="presOf" srcId="{FC93C920-E7A0-4044-ADB0-2152A0F3A031}" destId="{25C14E67-5854-41B8-8792-CCA25F249BD5}" srcOrd="1" destOrd="0" presId="urn:microsoft.com/office/officeart/2016/7/layout/RepeatingBendingProcessNew"/>
    <dgm:cxn modelId="{6DCB26B6-C03D-4927-8453-44FDD16A8F92}" srcId="{711124AC-B8A2-41EA-B524-8F3FD8CC76E5}" destId="{27462D83-8A71-4462-84FE-5E2B0B1AC32A}" srcOrd="1" destOrd="0" parTransId="{9F715A7E-748E-4C3E-99C8-D68D34012161}" sibTransId="{751AAC68-A427-465C-B6D2-556BC2E81B81}"/>
    <dgm:cxn modelId="{C78EA0BF-6AB3-4116-AA25-58EEEC7E60A8}" type="presOf" srcId="{E7974AFD-802A-42F1-955F-11219CC7937B}" destId="{E265CA57-0D7B-429B-B38F-8F069387B2C3}" srcOrd="0" destOrd="0" presId="urn:microsoft.com/office/officeart/2016/7/layout/RepeatingBendingProcessNew"/>
    <dgm:cxn modelId="{695289D2-3DFA-4ECA-BA93-69AC93A5864E}" srcId="{711124AC-B8A2-41EA-B524-8F3FD8CC76E5}" destId="{12AC858B-655A-4975-8E8B-A8B09ED3F5E4}" srcOrd="3" destOrd="0" parTransId="{6D5D70AB-7E94-4DBA-BBCE-787058780CFD}" sibTransId="{E7974AFD-802A-42F1-955F-11219CC7937B}"/>
    <dgm:cxn modelId="{827BE4E0-16F8-4626-8BB1-6960ABE4DBDB}" type="presOf" srcId="{F69D4A78-0E24-45A5-9865-B71766A7E573}" destId="{061DC667-C695-495A-90DD-5B1B803FD8BD}" srcOrd="0" destOrd="0" presId="urn:microsoft.com/office/officeart/2016/7/layout/RepeatingBendingProcessNew"/>
    <dgm:cxn modelId="{8DFDDDE2-F97E-40C2-BA7A-46670C8F3A2A}" type="presOf" srcId="{711124AC-B8A2-41EA-B524-8F3FD8CC76E5}" destId="{4DA6CD9D-A6C3-4EB1-8B2B-2B484D6A7859}" srcOrd="0" destOrd="0" presId="urn:microsoft.com/office/officeart/2016/7/layout/RepeatingBendingProcessNew"/>
    <dgm:cxn modelId="{42BB63E5-9732-405E-A2ED-5F6463593250}" type="presOf" srcId="{411C8B15-E308-4051-A292-24EAF3352B11}" destId="{A2310E36-8190-413F-99B5-BAA0C414FD72}" srcOrd="0" destOrd="0" presId="urn:microsoft.com/office/officeart/2016/7/layout/RepeatingBendingProcessNew"/>
    <dgm:cxn modelId="{C8C7D4EA-4ED9-4D40-AD86-052E88B1135A}" type="presOf" srcId="{27B45A30-6164-453E-87EA-6EF53C5DC401}" destId="{1C56AA24-9F79-4275-8D21-9551C4F25EA0}" srcOrd="1" destOrd="0" presId="urn:microsoft.com/office/officeart/2016/7/layout/RepeatingBendingProcessNew"/>
    <dgm:cxn modelId="{945B5FF9-A4B8-4040-BD63-7ED87E961B5F}" type="presOf" srcId="{D598520B-3B7F-4A6C-8C86-1E95FA74EC2D}" destId="{F8CFA9D7-CF3F-42E5-B4ED-41AB0E5C7067}" srcOrd="0" destOrd="0" presId="urn:microsoft.com/office/officeart/2016/7/layout/RepeatingBendingProcessNew"/>
    <dgm:cxn modelId="{30C48517-B665-4F31-A500-1E64054F71C1}" type="presParOf" srcId="{4DA6CD9D-A6C3-4EB1-8B2B-2B484D6A7859}" destId="{AB1E0169-8241-4720-A94C-7454FBA35D24}" srcOrd="0" destOrd="0" presId="urn:microsoft.com/office/officeart/2016/7/layout/RepeatingBendingProcessNew"/>
    <dgm:cxn modelId="{4E910079-4C7E-4F0D-9AC2-08717EE97646}" type="presParOf" srcId="{4DA6CD9D-A6C3-4EB1-8B2B-2B484D6A7859}" destId="{A2310E36-8190-413F-99B5-BAA0C414FD72}" srcOrd="1" destOrd="0" presId="urn:microsoft.com/office/officeart/2016/7/layout/RepeatingBendingProcessNew"/>
    <dgm:cxn modelId="{AE12BC2B-08AC-47CE-A26B-8D9B39016A27}" type="presParOf" srcId="{A2310E36-8190-413F-99B5-BAA0C414FD72}" destId="{3C740ADF-58A3-4608-AAB8-6B723AC1AD10}" srcOrd="0" destOrd="0" presId="urn:microsoft.com/office/officeart/2016/7/layout/RepeatingBendingProcessNew"/>
    <dgm:cxn modelId="{5436B8AD-6F66-462A-B152-C61FE606DF0C}" type="presParOf" srcId="{4DA6CD9D-A6C3-4EB1-8B2B-2B484D6A7859}" destId="{50D50334-0E97-4DDE-A1BC-AB0A3B357796}" srcOrd="2" destOrd="0" presId="urn:microsoft.com/office/officeart/2016/7/layout/RepeatingBendingProcessNew"/>
    <dgm:cxn modelId="{61814295-1343-4095-9167-DF8DA0FA4458}" type="presParOf" srcId="{4DA6CD9D-A6C3-4EB1-8B2B-2B484D6A7859}" destId="{AE5AADBF-AF0B-4F86-9BFF-B2961FEEA0B0}" srcOrd="3" destOrd="0" presId="urn:microsoft.com/office/officeart/2016/7/layout/RepeatingBendingProcessNew"/>
    <dgm:cxn modelId="{932DACBA-A748-4164-90F2-4BFF75E1645F}" type="presParOf" srcId="{AE5AADBF-AF0B-4F86-9BFF-B2961FEEA0B0}" destId="{2C75ABE7-FD31-4B02-A706-83D3AA7886C4}" srcOrd="0" destOrd="0" presId="urn:microsoft.com/office/officeart/2016/7/layout/RepeatingBendingProcessNew"/>
    <dgm:cxn modelId="{7AFB4BB9-66FE-44FD-84D4-8F739E15BE46}" type="presParOf" srcId="{4DA6CD9D-A6C3-4EB1-8B2B-2B484D6A7859}" destId="{FA22E638-CE1E-4089-AEC5-F07A4EF00716}" srcOrd="4" destOrd="0" presId="urn:microsoft.com/office/officeart/2016/7/layout/RepeatingBendingProcessNew"/>
    <dgm:cxn modelId="{5DE7DA2D-36E5-4F8C-A937-954979C46225}" type="presParOf" srcId="{4DA6CD9D-A6C3-4EB1-8B2B-2B484D6A7859}" destId="{F8CFA9D7-CF3F-42E5-B4ED-41AB0E5C7067}" srcOrd="5" destOrd="0" presId="urn:microsoft.com/office/officeart/2016/7/layout/RepeatingBendingProcessNew"/>
    <dgm:cxn modelId="{BDD30F7E-4DFD-4347-B1AD-6F30E9B31086}" type="presParOf" srcId="{F8CFA9D7-CF3F-42E5-B4ED-41AB0E5C7067}" destId="{47B82B4D-8FA0-4C03-BDFB-07E8D82B3154}" srcOrd="0" destOrd="0" presId="urn:microsoft.com/office/officeart/2016/7/layout/RepeatingBendingProcessNew"/>
    <dgm:cxn modelId="{C26D21A1-9AFB-4336-865A-38E4A3400088}" type="presParOf" srcId="{4DA6CD9D-A6C3-4EB1-8B2B-2B484D6A7859}" destId="{FA7788C9-DFED-4D3A-AECE-333DCD46AFDB}" srcOrd="6" destOrd="0" presId="urn:microsoft.com/office/officeart/2016/7/layout/RepeatingBendingProcessNew"/>
    <dgm:cxn modelId="{DF56FEB0-1264-4C3C-9D4A-126412024815}" type="presParOf" srcId="{4DA6CD9D-A6C3-4EB1-8B2B-2B484D6A7859}" destId="{E265CA57-0D7B-429B-B38F-8F069387B2C3}" srcOrd="7" destOrd="0" presId="urn:microsoft.com/office/officeart/2016/7/layout/RepeatingBendingProcessNew"/>
    <dgm:cxn modelId="{5D9EBE63-09D1-45BF-B5F1-61B70704DA12}" type="presParOf" srcId="{E265CA57-0D7B-429B-B38F-8F069387B2C3}" destId="{A97C9650-86C7-4944-9EAC-6A8AF6B167E0}" srcOrd="0" destOrd="0" presId="urn:microsoft.com/office/officeart/2016/7/layout/RepeatingBendingProcessNew"/>
    <dgm:cxn modelId="{E7CC694C-EC21-410F-93CF-22C85724F098}" type="presParOf" srcId="{4DA6CD9D-A6C3-4EB1-8B2B-2B484D6A7859}" destId="{DE26B3B0-370D-4A5B-83C2-116F9F560908}" srcOrd="8" destOrd="0" presId="urn:microsoft.com/office/officeart/2016/7/layout/RepeatingBendingProcessNew"/>
    <dgm:cxn modelId="{98787E4D-4BED-4832-9847-0DA92304581D}" type="presParOf" srcId="{4DA6CD9D-A6C3-4EB1-8B2B-2B484D6A7859}" destId="{9E5B2EB3-53D7-4042-A817-52E11467A03C}" srcOrd="9" destOrd="0" presId="urn:microsoft.com/office/officeart/2016/7/layout/RepeatingBendingProcessNew"/>
    <dgm:cxn modelId="{E7DF27EA-B361-4C6D-9268-FBFAFC6BBC0C}" type="presParOf" srcId="{9E5B2EB3-53D7-4042-A817-52E11467A03C}" destId="{1C56AA24-9F79-4275-8D21-9551C4F25EA0}" srcOrd="0" destOrd="0" presId="urn:microsoft.com/office/officeart/2016/7/layout/RepeatingBendingProcessNew"/>
    <dgm:cxn modelId="{2E04B43A-D7B8-44D9-938C-BA81FDC5BD86}" type="presParOf" srcId="{4DA6CD9D-A6C3-4EB1-8B2B-2B484D6A7859}" destId="{061DC667-C695-495A-90DD-5B1B803FD8BD}" srcOrd="10" destOrd="0" presId="urn:microsoft.com/office/officeart/2016/7/layout/RepeatingBendingProcessNew"/>
    <dgm:cxn modelId="{607C51C7-2E09-4E46-8295-94E9F6D1CD70}" type="presParOf" srcId="{4DA6CD9D-A6C3-4EB1-8B2B-2B484D6A7859}" destId="{5FE0EECE-57EA-4E83-9A01-21448F7EE799}" srcOrd="11" destOrd="0" presId="urn:microsoft.com/office/officeart/2016/7/layout/RepeatingBendingProcessNew"/>
    <dgm:cxn modelId="{D26CD310-7D9F-412A-A6C5-F516D89FE85A}" type="presParOf" srcId="{5FE0EECE-57EA-4E83-9A01-21448F7EE799}" destId="{25C14E67-5854-41B8-8792-CCA25F249BD5}" srcOrd="0" destOrd="0" presId="urn:microsoft.com/office/officeart/2016/7/layout/RepeatingBendingProcessNew"/>
    <dgm:cxn modelId="{7A94847D-578A-4BE7-90D2-F09E93AEF49C}" type="presParOf" srcId="{4DA6CD9D-A6C3-4EB1-8B2B-2B484D6A7859}" destId="{8C09642B-9601-43BC-BBDB-FB55489BC290}"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5A82C-745B-4C16-AE11-0647E488015F}">
      <dsp:nvSpPr>
        <dsp:cNvPr id="0" name=""/>
        <dsp:cNvSpPr/>
      </dsp:nvSpPr>
      <dsp:spPr>
        <a:xfrm>
          <a:off x="1092668" y="2967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717376-33A0-409F-8E07-A97D436A7330}">
      <dsp:nvSpPr>
        <dsp:cNvPr id="0" name=""/>
        <dsp:cNvSpPr/>
      </dsp:nvSpPr>
      <dsp:spPr>
        <a:xfrm>
          <a:off x="1326668" y="26367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D2E22F-5509-4534-BF7D-62D3D46D9537}">
      <dsp:nvSpPr>
        <dsp:cNvPr id="0" name=""/>
        <dsp:cNvSpPr/>
      </dsp:nvSpPr>
      <dsp:spPr>
        <a:xfrm>
          <a:off x="741668" y="14696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33550">
            <a:lnSpc>
              <a:spcPct val="100000"/>
            </a:lnSpc>
            <a:spcBef>
              <a:spcPct val="0"/>
            </a:spcBef>
            <a:spcAft>
              <a:spcPct val="35000"/>
            </a:spcAft>
            <a:buNone/>
            <a:defRPr cap="all"/>
          </a:pPr>
          <a:r>
            <a:rPr lang="en-US" sz="3900" kern="1200" dirty="0"/>
            <a:t>. Game</a:t>
          </a:r>
        </a:p>
      </dsp:txBody>
      <dsp:txXfrm>
        <a:off x="741668" y="1469672"/>
        <a:ext cx="1800000" cy="720000"/>
      </dsp:txXfrm>
    </dsp:sp>
    <dsp:sp modelId="{37983A63-A5D9-4800-BC14-E01B9E175835}">
      <dsp:nvSpPr>
        <dsp:cNvPr id="0" name=""/>
        <dsp:cNvSpPr/>
      </dsp:nvSpPr>
      <dsp:spPr>
        <a:xfrm>
          <a:off x="3207668" y="2967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4D0C73-C4C9-4FD0-9038-8F371CF66B03}">
      <dsp:nvSpPr>
        <dsp:cNvPr id="0" name=""/>
        <dsp:cNvSpPr/>
      </dsp:nvSpPr>
      <dsp:spPr>
        <a:xfrm>
          <a:off x="3441668" y="26367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68513F-A61E-48D1-8DB4-48371422C2C2}">
      <dsp:nvSpPr>
        <dsp:cNvPr id="0" name=""/>
        <dsp:cNvSpPr/>
      </dsp:nvSpPr>
      <dsp:spPr>
        <a:xfrm>
          <a:off x="2856668" y="14696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33550">
            <a:lnSpc>
              <a:spcPct val="100000"/>
            </a:lnSpc>
            <a:spcBef>
              <a:spcPct val="0"/>
            </a:spcBef>
            <a:spcAft>
              <a:spcPct val="35000"/>
            </a:spcAft>
            <a:buNone/>
            <a:defRPr cap="all"/>
          </a:pPr>
          <a:r>
            <a:rPr lang="en-US" sz="3900" kern="1200" dirty="0"/>
            <a:t>. Snake</a:t>
          </a:r>
        </a:p>
      </dsp:txBody>
      <dsp:txXfrm>
        <a:off x="2856668" y="1469672"/>
        <a:ext cx="1800000" cy="720000"/>
      </dsp:txXfrm>
    </dsp:sp>
    <dsp:sp modelId="{A8D3F268-E6F1-4B91-9D58-FDD575B07D84}">
      <dsp:nvSpPr>
        <dsp:cNvPr id="0" name=""/>
        <dsp:cNvSpPr/>
      </dsp:nvSpPr>
      <dsp:spPr>
        <a:xfrm>
          <a:off x="2150168" y="263967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FF73D-8749-400E-827E-824B5D7816EF}">
      <dsp:nvSpPr>
        <dsp:cNvPr id="0" name=""/>
        <dsp:cNvSpPr/>
      </dsp:nvSpPr>
      <dsp:spPr>
        <a:xfrm>
          <a:off x="2384168" y="287367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47887C-2B32-467C-8A0F-64E2E9EACF53}">
      <dsp:nvSpPr>
        <dsp:cNvPr id="0" name=""/>
        <dsp:cNvSpPr/>
      </dsp:nvSpPr>
      <dsp:spPr>
        <a:xfrm>
          <a:off x="1799168" y="40796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33550">
            <a:lnSpc>
              <a:spcPct val="100000"/>
            </a:lnSpc>
            <a:spcBef>
              <a:spcPct val="0"/>
            </a:spcBef>
            <a:spcAft>
              <a:spcPct val="35000"/>
            </a:spcAft>
            <a:buNone/>
            <a:defRPr cap="all"/>
          </a:pPr>
          <a:r>
            <a:rPr lang="en-US" sz="3900" kern="1200" dirty="0"/>
            <a:t>. </a:t>
          </a:r>
          <a:r>
            <a:rPr lang="en-US" sz="3900" kern="1200" dirty="0">
              <a:latin typeface="Walbaum Display"/>
            </a:rPr>
            <a:t>apple</a:t>
          </a:r>
          <a:endParaRPr lang="en-US" sz="3900" kern="1200" dirty="0"/>
        </a:p>
      </dsp:txBody>
      <dsp:txXfrm>
        <a:off x="1799168" y="407967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10E36-8190-413F-99B5-BAA0C414FD72}">
      <dsp:nvSpPr>
        <dsp:cNvPr id="0" name=""/>
        <dsp:cNvSpPr/>
      </dsp:nvSpPr>
      <dsp:spPr>
        <a:xfrm>
          <a:off x="2111484" y="858651"/>
          <a:ext cx="455001" cy="91440"/>
        </a:xfrm>
        <a:custGeom>
          <a:avLst/>
          <a:gdLst/>
          <a:ahLst/>
          <a:cxnLst/>
          <a:rect l="0" t="0" r="0" b="0"/>
          <a:pathLst>
            <a:path>
              <a:moveTo>
                <a:pt x="0" y="45720"/>
              </a:moveTo>
              <a:lnTo>
                <a:pt x="45500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901943"/>
        <a:ext cx="24280" cy="4856"/>
      </dsp:txXfrm>
    </dsp:sp>
    <dsp:sp modelId="{AB1E0169-8241-4720-A94C-7454FBA35D24}">
      <dsp:nvSpPr>
        <dsp:cNvPr id="0" name=""/>
        <dsp:cNvSpPr/>
      </dsp:nvSpPr>
      <dsp:spPr>
        <a:xfrm>
          <a:off x="1971" y="270977"/>
          <a:ext cx="2111312" cy="12667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755650">
            <a:lnSpc>
              <a:spcPct val="90000"/>
            </a:lnSpc>
            <a:spcBef>
              <a:spcPct val="0"/>
            </a:spcBef>
            <a:spcAft>
              <a:spcPct val="35000"/>
            </a:spcAft>
            <a:buNone/>
          </a:pPr>
          <a:r>
            <a:rPr lang="en-US" sz="1700" kern="1200" dirty="0"/>
            <a:t>game concept objective and features</a:t>
          </a:r>
        </a:p>
      </dsp:txBody>
      <dsp:txXfrm>
        <a:off x="1971" y="270977"/>
        <a:ext cx="2111312" cy="1266787"/>
      </dsp:txXfrm>
    </dsp:sp>
    <dsp:sp modelId="{AE5AADBF-AF0B-4F86-9BFF-B2961FEEA0B0}">
      <dsp:nvSpPr>
        <dsp:cNvPr id="0" name=""/>
        <dsp:cNvSpPr/>
      </dsp:nvSpPr>
      <dsp:spPr>
        <a:xfrm>
          <a:off x="4708399" y="858651"/>
          <a:ext cx="455001" cy="91440"/>
        </a:xfrm>
        <a:custGeom>
          <a:avLst/>
          <a:gdLst/>
          <a:ahLst/>
          <a:cxnLst/>
          <a:rect l="0" t="0" r="0" b="0"/>
          <a:pathLst>
            <a:path>
              <a:moveTo>
                <a:pt x="0" y="45720"/>
              </a:moveTo>
              <a:lnTo>
                <a:pt x="45500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901943"/>
        <a:ext cx="24280" cy="4856"/>
      </dsp:txXfrm>
    </dsp:sp>
    <dsp:sp modelId="{50D50334-0E97-4DDE-A1BC-AB0A3B357796}">
      <dsp:nvSpPr>
        <dsp:cNvPr id="0" name=""/>
        <dsp:cNvSpPr/>
      </dsp:nvSpPr>
      <dsp:spPr>
        <a:xfrm>
          <a:off x="2598886" y="270977"/>
          <a:ext cx="2111312" cy="12667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755650" rtl="0">
            <a:lnSpc>
              <a:spcPct val="90000"/>
            </a:lnSpc>
            <a:spcBef>
              <a:spcPct val="0"/>
            </a:spcBef>
            <a:spcAft>
              <a:spcPct val="35000"/>
            </a:spcAft>
            <a:buNone/>
          </a:pPr>
          <a:r>
            <a:rPr lang="en-US" sz="1700" kern="1200" dirty="0"/>
            <a:t>Game board size ,rules , snake </a:t>
          </a:r>
          <a:r>
            <a:rPr lang="en-US" sz="1700" kern="1200" dirty="0">
              <a:latin typeface="Walbaum Display"/>
            </a:rPr>
            <a:t>and apple</a:t>
          </a:r>
          <a:endParaRPr lang="en-US" sz="1700" kern="1200" dirty="0"/>
        </a:p>
      </dsp:txBody>
      <dsp:txXfrm>
        <a:off x="2598886" y="270977"/>
        <a:ext cx="2111312" cy="1266787"/>
      </dsp:txXfrm>
    </dsp:sp>
    <dsp:sp modelId="{F8CFA9D7-CF3F-42E5-B4ED-41AB0E5C7067}">
      <dsp:nvSpPr>
        <dsp:cNvPr id="0" name=""/>
        <dsp:cNvSpPr/>
      </dsp:nvSpPr>
      <dsp:spPr>
        <a:xfrm>
          <a:off x="7305313" y="858651"/>
          <a:ext cx="455001" cy="91440"/>
        </a:xfrm>
        <a:custGeom>
          <a:avLst/>
          <a:gdLst/>
          <a:ahLst/>
          <a:cxnLst/>
          <a:rect l="0" t="0" r="0" b="0"/>
          <a:pathLst>
            <a:path>
              <a:moveTo>
                <a:pt x="0" y="45720"/>
              </a:moveTo>
              <a:lnTo>
                <a:pt x="45500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20674" y="901943"/>
        <a:ext cx="24280" cy="4856"/>
      </dsp:txXfrm>
    </dsp:sp>
    <dsp:sp modelId="{FA22E638-CE1E-4089-AEC5-F07A4EF00716}">
      <dsp:nvSpPr>
        <dsp:cNvPr id="0" name=""/>
        <dsp:cNvSpPr/>
      </dsp:nvSpPr>
      <dsp:spPr>
        <a:xfrm>
          <a:off x="5195800" y="270977"/>
          <a:ext cx="2111312" cy="12667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755650" rtl="0">
            <a:lnSpc>
              <a:spcPct val="90000"/>
            </a:lnSpc>
            <a:spcBef>
              <a:spcPct val="0"/>
            </a:spcBef>
            <a:spcAft>
              <a:spcPct val="35000"/>
            </a:spcAft>
            <a:buNone/>
          </a:pPr>
          <a:r>
            <a:rPr lang="en-US" sz="1700" kern="1200" dirty="0"/>
            <a:t>Implement</a:t>
          </a:r>
          <a:r>
            <a:rPr lang="en-US" sz="1700" kern="1200" dirty="0">
              <a:latin typeface="Walbaum Display"/>
            </a:rPr>
            <a:t> apple</a:t>
          </a:r>
          <a:r>
            <a:rPr lang="en-US" sz="1700" kern="1200" dirty="0"/>
            <a:t> generation</a:t>
          </a:r>
        </a:p>
      </dsp:txBody>
      <dsp:txXfrm>
        <a:off x="5195800" y="270977"/>
        <a:ext cx="2111312" cy="1266787"/>
      </dsp:txXfrm>
    </dsp:sp>
    <dsp:sp modelId="{E265CA57-0D7B-429B-B38F-8F069387B2C3}">
      <dsp:nvSpPr>
        <dsp:cNvPr id="0" name=""/>
        <dsp:cNvSpPr/>
      </dsp:nvSpPr>
      <dsp:spPr>
        <a:xfrm>
          <a:off x="1057627" y="1535965"/>
          <a:ext cx="7790744" cy="455001"/>
        </a:xfrm>
        <a:custGeom>
          <a:avLst/>
          <a:gdLst/>
          <a:ahLst/>
          <a:cxnLst/>
          <a:rect l="0" t="0" r="0" b="0"/>
          <a:pathLst>
            <a:path>
              <a:moveTo>
                <a:pt x="7790744" y="0"/>
              </a:moveTo>
              <a:lnTo>
                <a:pt x="7790744" y="244600"/>
              </a:lnTo>
              <a:lnTo>
                <a:pt x="0" y="244600"/>
              </a:lnTo>
              <a:lnTo>
                <a:pt x="0" y="45500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7853" y="1761038"/>
        <a:ext cx="390293" cy="4856"/>
      </dsp:txXfrm>
    </dsp:sp>
    <dsp:sp modelId="{FA7788C9-DFED-4D3A-AECE-333DCD46AFDB}">
      <dsp:nvSpPr>
        <dsp:cNvPr id="0" name=""/>
        <dsp:cNvSpPr/>
      </dsp:nvSpPr>
      <dsp:spPr>
        <a:xfrm>
          <a:off x="7792715" y="270977"/>
          <a:ext cx="2111312" cy="12667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755650">
            <a:lnSpc>
              <a:spcPct val="90000"/>
            </a:lnSpc>
            <a:spcBef>
              <a:spcPct val="0"/>
            </a:spcBef>
            <a:spcAft>
              <a:spcPct val="35000"/>
            </a:spcAft>
            <a:buNone/>
          </a:pPr>
          <a:r>
            <a:rPr lang="en-US" sz="1700" kern="1200" dirty="0"/>
            <a:t>Handel Collison outcome</a:t>
          </a:r>
        </a:p>
      </dsp:txBody>
      <dsp:txXfrm>
        <a:off x="7792715" y="270977"/>
        <a:ext cx="2111312" cy="1266787"/>
      </dsp:txXfrm>
    </dsp:sp>
    <dsp:sp modelId="{9E5B2EB3-53D7-4042-A817-52E11467A03C}">
      <dsp:nvSpPr>
        <dsp:cNvPr id="0" name=""/>
        <dsp:cNvSpPr/>
      </dsp:nvSpPr>
      <dsp:spPr>
        <a:xfrm>
          <a:off x="2111484" y="2611041"/>
          <a:ext cx="455001" cy="91440"/>
        </a:xfrm>
        <a:custGeom>
          <a:avLst/>
          <a:gdLst/>
          <a:ahLst/>
          <a:cxnLst/>
          <a:rect l="0" t="0" r="0" b="0"/>
          <a:pathLst>
            <a:path>
              <a:moveTo>
                <a:pt x="0" y="45720"/>
              </a:moveTo>
              <a:lnTo>
                <a:pt x="45500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2654333"/>
        <a:ext cx="24280" cy="4856"/>
      </dsp:txXfrm>
    </dsp:sp>
    <dsp:sp modelId="{DE26B3B0-370D-4A5B-83C2-116F9F560908}">
      <dsp:nvSpPr>
        <dsp:cNvPr id="0" name=""/>
        <dsp:cNvSpPr/>
      </dsp:nvSpPr>
      <dsp:spPr>
        <a:xfrm>
          <a:off x="1971" y="2023367"/>
          <a:ext cx="2111312" cy="12667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755650" rtl="0">
            <a:lnSpc>
              <a:spcPct val="90000"/>
            </a:lnSpc>
            <a:spcBef>
              <a:spcPct val="0"/>
            </a:spcBef>
            <a:spcAft>
              <a:spcPct val="35000"/>
            </a:spcAft>
            <a:buNone/>
          </a:pPr>
          <a:r>
            <a:rPr lang="en-US" sz="1700" kern="1200" dirty="0"/>
            <a:t>Manage scoring , game</a:t>
          </a:r>
          <a:r>
            <a:rPr lang="en-US" sz="1700" kern="1200" dirty="0">
              <a:latin typeface="Walbaum Display"/>
            </a:rPr>
            <a:t> </a:t>
          </a:r>
          <a:r>
            <a:rPr lang="en-US" sz="1700" kern="1200" dirty="0"/>
            <a:t> progression and game over conditions</a:t>
          </a:r>
        </a:p>
      </dsp:txBody>
      <dsp:txXfrm>
        <a:off x="1971" y="2023367"/>
        <a:ext cx="2111312" cy="1266787"/>
      </dsp:txXfrm>
    </dsp:sp>
    <dsp:sp modelId="{5FE0EECE-57EA-4E83-9A01-21448F7EE799}">
      <dsp:nvSpPr>
        <dsp:cNvPr id="0" name=""/>
        <dsp:cNvSpPr/>
      </dsp:nvSpPr>
      <dsp:spPr>
        <a:xfrm>
          <a:off x="4708399" y="2611041"/>
          <a:ext cx="455001" cy="91440"/>
        </a:xfrm>
        <a:custGeom>
          <a:avLst/>
          <a:gdLst/>
          <a:ahLst/>
          <a:cxnLst/>
          <a:rect l="0" t="0" r="0" b="0"/>
          <a:pathLst>
            <a:path>
              <a:moveTo>
                <a:pt x="0" y="45720"/>
              </a:moveTo>
              <a:lnTo>
                <a:pt x="45500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2654333"/>
        <a:ext cx="24280" cy="4856"/>
      </dsp:txXfrm>
    </dsp:sp>
    <dsp:sp modelId="{061DC667-C695-495A-90DD-5B1B803FD8BD}">
      <dsp:nvSpPr>
        <dsp:cNvPr id="0" name=""/>
        <dsp:cNvSpPr/>
      </dsp:nvSpPr>
      <dsp:spPr>
        <a:xfrm>
          <a:off x="2598886" y="2023367"/>
          <a:ext cx="2111312" cy="12667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755650">
            <a:lnSpc>
              <a:spcPct val="90000"/>
            </a:lnSpc>
            <a:spcBef>
              <a:spcPct val="0"/>
            </a:spcBef>
            <a:spcAft>
              <a:spcPct val="35000"/>
            </a:spcAft>
            <a:buNone/>
          </a:pPr>
          <a:r>
            <a:rPr lang="en-US" sz="1700" kern="1200" dirty="0"/>
            <a:t>Creating graphics</a:t>
          </a:r>
        </a:p>
      </dsp:txBody>
      <dsp:txXfrm>
        <a:off x="2598886" y="2023367"/>
        <a:ext cx="2111312" cy="1266787"/>
      </dsp:txXfrm>
    </dsp:sp>
    <dsp:sp modelId="{8C09642B-9601-43BC-BBDB-FB55489BC290}">
      <dsp:nvSpPr>
        <dsp:cNvPr id="0" name=""/>
        <dsp:cNvSpPr/>
      </dsp:nvSpPr>
      <dsp:spPr>
        <a:xfrm>
          <a:off x="5195800" y="2023367"/>
          <a:ext cx="2111312" cy="12667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755650">
            <a:lnSpc>
              <a:spcPct val="90000"/>
            </a:lnSpc>
            <a:spcBef>
              <a:spcPct val="0"/>
            </a:spcBef>
            <a:spcAft>
              <a:spcPct val="35000"/>
            </a:spcAft>
            <a:buNone/>
          </a:pPr>
          <a:r>
            <a:rPr lang="en-US" sz="1700" kern="1200" dirty="0"/>
            <a:t>Sound effect and music</a:t>
          </a:r>
        </a:p>
      </dsp:txBody>
      <dsp:txXfrm>
        <a:off x="5195800" y="2023367"/>
        <a:ext cx="2111312" cy="126678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96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9701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5791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5125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0692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9806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5682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960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8580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4532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4642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11/2/2023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778100980"/>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ame-icons.net/lorc/originals/snake-totem.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8" name="Straight Connector 47">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0" y="872937"/>
            <a:ext cx="7810169" cy="1360898"/>
          </a:xfrm>
        </p:spPr>
        <p:txBody>
          <a:bodyPr vert="horz" lIns="91440" tIns="45720" rIns="91440" bIns="45720" rtlCol="0" anchor="ctr">
            <a:normAutofit/>
          </a:bodyPr>
          <a:lstStyle/>
          <a:p>
            <a:r>
              <a:rPr lang="en-US" sz="4000" dirty="0"/>
              <a:t>Rattlesnake</a:t>
            </a:r>
            <a:r>
              <a:rPr lang="en-US" sz="4000" kern="1200" dirty="0">
                <a:latin typeface="+mj-lt"/>
                <a:ea typeface="+mj-ea"/>
                <a:cs typeface="+mj-cs"/>
              </a:rPr>
              <a:t> Rush</a:t>
            </a:r>
            <a:br>
              <a:rPr lang="en-US" sz="4000" kern="1200" dirty="0"/>
            </a:br>
            <a:r>
              <a:rPr lang="en-US" sz="4000" kern="1200" dirty="0">
                <a:latin typeface="+mj-lt"/>
                <a:ea typeface="+mj-ea"/>
                <a:cs typeface="+mj-cs"/>
              </a:rPr>
              <a:t>Team (play crazy)</a:t>
            </a:r>
          </a:p>
        </p:txBody>
      </p:sp>
      <p:sp>
        <p:nvSpPr>
          <p:cNvPr id="3" name="Subtitle 2"/>
          <p:cNvSpPr>
            <a:spLocks noGrp="1"/>
          </p:cNvSpPr>
          <p:nvPr>
            <p:ph type="subTitle" idx="1"/>
          </p:nvPr>
        </p:nvSpPr>
        <p:spPr>
          <a:xfrm>
            <a:off x="1142999" y="2332029"/>
            <a:ext cx="5435302" cy="3382972"/>
          </a:xfrm>
        </p:spPr>
        <p:txBody>
          <a:bodyPr vert="horz" lIns="91440" tIns="45720" rIns="91440" bIns="45720" rtlCol="0" anchor="t">
            <a:normAutofit/>
          </a:bodyPr>
          <a:lstStyle/>
          <a:p>
            <a:pPr>
              <a:lnSpc>
                <a:spcPct val="120000"/>
              </a:lnSpc>
            </a:pPr>
            <a:endParaRPr lang="en-US"/>
          </a:p>
          <a:p>
            <a:pPr>
              <a:lnSpc>
                <a:spcPct val="120000"/>
              </a:lnSpc>
              <a:spcBef>
                <a:spcPts val="0"/>
              </a:spcBef>
              <a:spcAft>
                <a:spcPts val="600"/>
              </a:spcAft>
            </a:pPr>
            <a:r>
              <a:rPr lang="en-US" b="1" dirty="0"/>
              <a:t>Presented by</a:t>
            </a:r>
          </a:p>
          <a:p>
            <a:pPr marL="342900" indent="-342900">
              <a:lnSpc>
                <a:spcPct val="120000"/>
              </a:lnSpc>
              <a:spcBef>
                <a:spcPts val="0"/>
              </a:spcBef>
              <a:spcAft>
                <a:spcPts val="600"/>
              </a:spcAft>
              <a:buFont typeface="Arial,Sans-Serif"/>
              <a:buChar char="•"/>
            </a:pPr>
            <a:r>
              <a:rPr lang="en-US" b="1" dirty="0"/>
              <a:t>Raja Abdullah Shafique</a:t>
            </a:r>
            <a:endParaRPr lang="en-US" dirty="0"/>
          </a:p>
          <a:p>
            <a:pPr marL="342900" indent="-342900">
              <a:lnSpc>
                <a:spcPct val="120000"/>
              </a:lnSpc>
              <a:spcBef>
                <a:spcPts val="0"/>
              </a:spcBef>
              <a:spcAft>
                <a:spcPts val="600"/>
              </a:spcAft>
              <a:buFont typeface="Arial,Sans-Serif"/>
              <a:buChar char="•"/>
            </a:pPr>
            <a:r>
              <a:rPr lang="en-US" b="1" dirty="0"/>
              <a:t>Lhakpa Tamang</a:t>
            </a:r>
            <a:endParaRPr lang="en-US" dirty="0"/>
          </a:p>
          <a:p>
            <a:pPr marL="342900" indent="-342900">
              <a:lnSpc>
                <a:spcPct val="120000"/>
              </a:lnSpc>
              <a:spcBef>
                <a:spcPts val="0"/>
              </a:spcBef>
              <a:spcAft>
                <a:spcPts val="600"/>
              </a:spcAft>
              <a:buFont typeface="Arial,Sans-Serif"/>
              <a:buChar char="•"/>
            </a:pPr>
            <a:r>
              <a:rPr lang="en-US" b="1" dirty="0"/>
              <a:t>Amina khan</a:t>
            </a:r>
            <a:endParaRPr lang="en-US" dirty="0"/>
          </a:p>
          <a:p>
            <a:pPr marL="342900" indent="-342900">
              <a:lnSpc>
                <a:spcPct val="120000"/>
              </a:lnSpc>
              <a:spcBef>
                <a:spcPts val="0"/>
              </a:spcBef>
              <a:spcAft>
                <a:spcPts val="600"/>
              </a:spcAft>
              <a:buFont typeface="Arial,Sans-Serif"/>
              <a:buChar char="•"/>
            </a:pPr>
            <a:r>
              <a:rPr lang="en-US" b="1" dirty="0"/>
              <a:t>Destiny otto</a:t>
            </a:r>
            <a:endParaRPr lang="en-US" dirty="0"/>
          </a:p>
          <a:p>
            <a:pPr marL="342900" indent="-342900">
              <a:lnSpc>
                <a:spcPct val="120000"/>
              </a:lnSpc>
              <a:spcBef>
                <a:spcPts val="0"/>
              </a:spcBef>
              <a:spcAft>
                <a:spcPts val="600"/>
              </a:spcAft>
              <a:buFont typeface="Arial,Sans-Serif"/>
              <a:buChar char="•"/>
            </a:pPr>
            <a:r>
              <a:rPr lang="en-US" b="1" dirty="0"/>
              <a:t>Vanesa</a:t>
            </a:r>
            <a:endParaRPr lang="en-US" dirty="0"/>
          </a:p>
          <a:p>
            <a:pPr>
              <a:lnSpc>
                <a:spcPct val="120000"/>
              </a:lnSpc>
            </a:pPr>
            <a:endParaRPr lang="en-US"/>
          </a:p>
        </p:txBody>
      </p:sp>
      <p:pic>
        <p:nvPicPr>
          <p:cNvPr id="8" name="Picture 7" descr="A white logo with a black background&#10;&#10;Description automatically generated">
            <a:extLst>
              <a:ext uri="{FF2B5EF4-FFF2-40B4-BE49-F238E27FC236}">
                <a16:creationId xmlns:a16="http://schemas.microsoft.com/office/drawing/2014/main" id="{AABD5BA3-77E9-288F-05C8-7D45B2F26F39}"/>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t="315" r="3" b="8942"/>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50" name="Freeform: Shape 49">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1" name="Straight Connector 50">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8FC12C0-26A5-495A-9358-36220BD53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descr="Clipart snake cartoon, Clipart snake cartoon Transparent FREE for ...">
            <a:extLst>
              <a:ext uri="{FF2B5EF4-FFF2-40B4-BE49-F238E27FC236}">
                <a16:creationId xmlns:a16="http://schemas.microsoft.com/office/drawing/2014/main" id="{E16C893B-6C7C-E769-7733-9B13CD7C9FA1}"/>
              </a:ext>
            </a:extLst>
          </p:cNvPr>
          <p:cNvPicPr>
            <a:picLocks noChangeAspect="1"/>
          </p:cNvPicPr>
          <p:nvPr/>
        </p:nvPicPr>
        <p:blipFill rotWithShape="1">
          <a:blip r:embed="rId2">
            <a:alphaModFix amt="60000"/>
          </a:blip>
          <a:srcRect t="4901" r="2" b="12680"/>
          <a:stretch/>
        </p:blipFill>
        <p:spPr>
          <a:xfrm>
            <a:off x="1"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B4D52CB1-E5FC-4F4B-81A7-9B3D59C1F539}"/>
              </a:ext>
            </a:extLst>
          </p:cNvPr>
          <p:cNvSpPr>
            <a:spLocks noGrp="1"/>
          </p:cNvSpPr>
          <p:nvPr>
            <p:ph type="title"/>
          </p:nvPr>
        </p:nvSpPr>
        <p:spPr>
          <a:xfrm>
            <a:off x="1143001" y="1207629"/>
            <a:ext cx="3497580" cy="1958340"/>
          </a:xfrm>
        </p:spPr>
        <p:txBody>
          <a:bodyPr anchor="t">
            <a:normAutofit/>
          </a:bodyPr>
          <a:lstStyle/>
          <a:p>
            <a:r>
              <a:rPr lang="en-US">
                <a:solidFill>
                  <a:srgbClr val="FFFFFF"/>
                </a:solidFill>
              </a:rPr>
              <a:t>Story line</a:t>
            </a:r>
          </a:p>
        </p:txBody>
      </p:sp>
      <p:sp>
        <p:nvSpPr>
          <p:cNvPr id="3" name="Content Placeholder 2">
            <a:extLst>
              <a:ext uri="{FF2B5EF4-FFF2-40B4-BE49-F238E27FC236}">
                <a16:creationId xmlns:a16="http://schemas.microsoft.com/office/drawing/2014/main" id="{CC73F5EC-1384-4F21-5B26-9C10A6D03647}"/>
              </a:ext>
            </a:extLst>
          </p:cNvPr>
          <p:cNvSpPr>
            <a:spLocks noGrp="1"/>
          </p:cNvSpPr>
          <p:nvPr>
            <p:ph idx="1"/>
          </p:nvPr>
        </p:nvSpPr>
        <p:spPr>
          <a:xfrm>
            <a:off x="6241627" y="2318241"/>
            <a:ext cx="4750928" cy="3396760"/>
          </a:xfrm>
        </p:spPr>
        <p:txBody>
          <a:bodyPr vert="horz" lIns="91440" tIns="45720" rIns="91440" bIns="45720" rtlCol="0" anchor="b">
            <a:normAutofit/>
          </a:bodyPr>
          <a:lstStyle/>
          <a:p>
            <a:pPr marL="0" indent="0" algn="just">
              <a:lnSpc>
                <a:spcPct val="110000"/>
              </a:lnSpc>
              <a:buNone/>
            </a:pPr>
            <a:r>
              <a:rPr lang="en-US" sz="1900" dirty="0" err="1">
                <a:ea typeface="+mn-lt"/>
                <a:cs typeface="+mn-lt"/>
              </a:rPr>
              <a:t>Slyther</a:t>
            </a:r>
            <a:r>
              <a:rPr lang="en-US" sz="1900" dirty="0">
                <a:ea typeface="+mn-lt"/>
                <a:cs typeface="+mn-lt"/>
              </a:rPr>
              <a:t> is friendly but ferocious Rattlesnake who live in the green forest. </a:t>
            </a:r>
            <a:r>
              <a:rPr lang="en-US" sz="1900" dirty="0" err="1">
                <a:ea typeface="+mn-lt"/>
                <a:cs typeface="+mn-lt"/>
              </a:rPr>
              <a:t>Slyther</a:t>
            </a:r>
            <a:r>
              <a:rPr lang="en-US" sz="1900" dirty="0">
                <a:ea typeface="+mn-lt"/>
                <a:cs typeface="+mn-lt"/>
              </a:rPr>
              <a:t> is constantly searching for his next meal since he had insatiable desire for the mouthwatering foods that grew in the forest. still, there remained an issue there are many obstacles in the forest like walls,  that got in his path.</a:t>
            </a:r>
            <a:endParaRPr lang="en-US" sz="1900" dirty="0"/>
          </a:p>
          <a:p>
            <a:pPr algn="just">
              <a:lnSpc>
                <a:spcPct val="110000"/>
              </a:lnSpc>
            </a:pPr>
            <a:r>
              <a:rPr lang="en-US" sz="1900" dirty="0">
                <a:ea typeface="+mn-lt"/>
                <a:cs typeface="+mn-lt"/>
              </a:rPr>
              <a:t>.</a:t>
            </a:r>
            <a:endParaRPr lang="en-US" sz="1900" dirty="0"/>
          </a:p>
        </p:txBody>
      </p:sp>
      <p:cxnSp>
        <p:nvCxnSpPr>
          <p:cNvPr id="43" name="Straight Connector 42">
            <a:extLst>
              <a:ext uri="{FF2B5EF4-FFF2-40B4-BE49-F238E27FC236}">
                <a16:creationId xmlns:a16="http://schemas.microsoft.com/office/drawing/2014/main" id="{25F94957-FA6A-49F1-B474-9B199C91C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15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7A7F13-9938-0E90-3F97-891678F87E29}"/>
              </a:ext>
            </a:extLst>
          </p:cNvPr>
          <p:cNvSpPr>
            <a:spLocks noGrp="1"/>
          </p:cNvSpPr>
          <p:nvPr>
            <p:ph type="title"/>
          </p:nvPr>
        </p:nvSpPr>
        <p:spPr>
          <a:xfrm>
            <a:off x="5250873" y="872935"/>
            <a:ext cx="5798126" cy="1360898"/>
          </a:xfrm>
        </p:spPr>
        <p:txBody>
          <a:bodyPr>
            <a:normAutofit/>
          </a:bodyPr>
          <a:lstStyle/>
          <a:p>
            <a:r>
              <a:rPr lang="en-US" dirty="0"/>
              <a:t>Game overview</a:t>
            </a:r>
          </a:p>
        </p:txBody>
      </p:sp>
      <p:pic>
        <p:nvPicPr>
          <p:cNvPr id="7" name="Graphic 6" descr="Snake">
            <a:extLst>
              <a:ext uri="{FF2B5EF4-FFF2-40B4-BE49-F238E27FC236}">
                <a16:creationId xmlns:a16="http://schemas.microsoft.com/office/drawing/2014/main" id="{A1394040-3123-96DE-E25A-86322E49A6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0484" y="1906013"/>
            <a:ext cx="2975262" cy="2975262"/>
          </a:xfrm>
          <a:prstGeom prst="rect">
            <a:avLst/>
          </a:prstGeom>
        </p:spPr>
      </p:pic>
      <p:sp>
        <p:nvSpPr>
          <p:cNvPr id="3" name="Content Placeholder 2">
            <a:extLst>
              <a:ext uri="{FF2B5EF4-FFF2-40B4-BE49-F238E27FC236}">
                <a16:creationId xmlns:a16="http://schemas.microsoft.com/office/drawing/2014/main" id="{FFF42E78-D792-C2EF-7904-FDEC677EF993}"/>
              </a:ext>
            </a:extLst>
          </p:cNvPr>
          <p:cNvSpPr>
            <a:spLocks noGrp="1"/>
          </p:cNvSpPr>
          <p:nvPr>
            <p:ph idx="1"/>
          </p:nvPr>
        </p:nvSpPr>
        <p:spPr>
          <a:xfrm>
            <a:off x="5250873" y="2332026"/>
            <a:ext cx="5798126" cy="3840174"/>
          </a:xfrm>
        </p:spPr>
        <p:txBody>
          <a:bodyPr vert="horz" lIns="91440" tIns="45720" rIns="91440" bIns="45720" rtlCol="0" anchor="t">
            <a:normAutofit/>
          </a:bodyPr>
          <a:lstStyle/>
          <a:p>
            <a:pPr marL="0" indent="0">
              <a:lnSpc>
                <a:spcPct val="110000"/>
              </a:lnSpc>
              <a:buNone/>
            </a:pPr>
            <a:r>
              <a:rPr lang="en-US" sz="1600" dirty="0">
                <a:latin typeface="Calibri"/>
                <a:cs typeface="Calibri"/>
              </a:rPr>
              <a:t>This game is simple, yet addicting game has attracted players of all ages for generations. Our main goal is to lead a snake through a small play area, avoiding collisions with walls and the snake's own tail while feeding it food to grow longer</a:t>
            </a:r>
          </a:p>
          <a:p>
            <a:pPr marL="0" indent="0">
              <a:lnSpc>
                <a:spcPct val="110000"/>
              </a:lnSpc>
              <a:buNone/>
            </a:pPr>
            <a:r>
              <a:rPr lang="en-US" sz="1600" b="1" dirty="0">
                <a:latin typeface="Calibri"/>
                <a:cs typeface="Calibri"/>
              </a:rPr>
              <a:t>Rules</a:t>
            </a:r>
          </a:p>
          <a:p>
            <a:pPr marL="342900" indent="-342900">
              <a:lnSpc>
                <a:spcPct val="110000"/>
              </a:lnSpc>
            </a:pPr>
            <a:r>
              <a:rPr lang="en-US" sz="1600" dirty="0">
                <a:latin typeface="Calibri"/>
                <a:cs typeface="Calibri"/>
              </a:rPr>
              <a:t>Snake moves continuously in the chosen direction by the players</a:t>
            </a:r>
          </a:p>
          <a:p>
            <a:pPr marL="342900" indent="-342900">
              <a:lnSpc>
                <a:spcPct val="110000"/>
              </a:lnSpc>
            </a:pPr>
            <a:r>
              <a:rPr lang="en-US" sz="1600" dirty="0">
                <a:latin typeface="Calibri"/>
                <a:cs typeface="Calibri"/>
              </a:rPr>
              <a:t>Snake should consume foods to grow its length</a:t>
            </a:r>
          </a:p>
          <a:p>
            <a:pPr marL="342900" indent="-342900">
              <a:lnSpc>
                <a:spcPct val="110000"/>
              </a:lnSpc>
            </a:pPr>
            <a:r>
              <a:rPr lang="en-US" sz="1600" dirty="0">
                <a:latin typeface="Calibri"/>
                <a:cs typeface="Calibri"/>
              </a:rPr>
              <a:t>Game will continue until the snake hit the wall or itself</a:t>
            </a:r>
            <a:endParaRPr lang="en-US" sz="1600" dirty="0">
              <a:latin typeface="Calibri"/>
              <a:ea typeface="Calibri"/>
              <a:cs typeface="Calibri"/>
            </a:endParaRPr>
          </a:p>
          <a:p>
            <a:pPr marL="0" indent="0">
              <a:lnSpc>
                <a:spcPct val="110000"/>
              </a:lnSpc>
              <a:buNone/>
            </a:pPr>
            <a:endParaRPr lang="en-US" sz="1600" dirty="0">
              <a:latin typeface="Calibri"/>
              <a:ea typeface="Calibri"/>
              <a:cs typeface="Calibri"/>
            </a:endParaRPr>
          </a:p>
          <a:p>
            <a:pPr marL="342900" indent="-342900">
              <a:lnSpc>
                <a:spcPct val="110000"/>
              </a:lnSpc>
            </a:pPr>
            <a:endParaRPr lang="en-US" sz="1600">
              <a:latin typeface="Calibri"/>
              <a:ea typeface="Calibri"/>
              <a:cs typeface="Calibri"/>
            </a:endParaRPr>
          </a:p>
        </p:txBody>
      </p:sp>
    </p:spTree>
    <p:extLst>
      <p:ext uri="{BB962C8B-B14F-4D97-AF65-F5344CB8AC3E}">
        <p14:creationId xmlns:p14="http://schemas.microsoft.com/office/powerpoint/2010/main" val="46399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28DAF-FD4B-6608-B9B7-7724C41C8C9D}"/>
              </a:ext>
            </a:extLst>
          </p:cNvPr>
          <p:cNvSpPr>
            <a:spLocks noGrp="1"/>
          </p:cNvSpPr>
          <p:nvPr>
            <p:ph type="title"/>
          </p:nvPr>
        </p:nvSpPr>
        <p:spPr>
          <a:xfrm>
            <a:off x="1143000" y="1181100"/>
            <a:ext cx="3894413" cy="2514828"/>
          </a:xfrm>
        </p:spPr>
        <p:txBody>
          <a:bodyPr anchor="t">
            <a:normAutofit/>
          </a:bodyPr>
          <a:lstStyle/>
          <a:p>
            <a:r>
              <a:rPr lang="en-US" dirty="0"/>
              <a:t>Classes </a:t>
            </a:r>
          </a:p>
        </p:txBody>
      </p:sp>
      <p:cxnSp>
        <p:nvCxnSpPr>
          <p:cNvPr id="23" name="Straight Connector 22">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4" name="Content Placeholder 2">
            <a:extLst>
              <a:ext uri="{FF2B5EF4-FFF2-40B4-BE49-F238E27FC236}">
                <a16:creationId xmlns:a16="http://schemas.microsoft.com/office/drawing/2014/main" id="{FFEEF16C-B68D-38E7-1723-A0AF1CDB4FD9}"/>
              </a:ext>
            </a:extLst>
          </p:cNvPr>
          <p:cNvGraphicFramePr>
            <a:graphicFrameLocks noGrp="1"/>
          </p:cNvGraphicFramePr>
          <p:nvPr>
            <p:ph idx="1"/>
            <p:extLst>
              <p:ext uri="{D42A27DB-BD31-4B8C-83A1-F6EECF244321}">
                <p14:modId xmlns:p14="http://schemas.microsoft.com/office/powerpoint/2010/main" val="2716644385"/>
              </p:ext>
            </p:extLst>
          </p:nvPr>
        </p:nvGraphicFramePr>
        <p:xfrm>
          <a:off x="5650663" y="1023909"/>
          <a:ext cx="5398337" cy="4829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4" name="Picture 63" descr="Snake Challenge">
            <a:extLst>
              <a:ext uri="{FF2B5EF4-FFF2-40B4-BE49-F238E27FC236}">
                <a16:creationId xmlns:a16="http://schemas.microsoft.com/office/drawing/2014/main" id="{CC72B829-5378-55A5-7AF9-2BD7302BAE68}"/>
              </a:ext>
            </a:extLst>
          </p:cNvPr>
          <p:cNvPicPr>
            <a:picLocks noChangeAspect="1"/>
          </p:cNvPicPr>
          <p:nvPr/>
        </p:nvPicPr>
        <p:blipFill>
          <a:blip r:embed="rId7"/>
          <a:stretch>
            <a:fillRect/>
          </a:stretch>
        </p:blipFill>
        <p:spPr>
          <a:xfrm>
            <a:off x="8019484" y="3856898"/>
            <a:ext cx="544217" cy="642372"/>
          </a:xfrm>
          <a:prstGeom prst="rect">
            <a:avLst/>
          </a:prstGeom>
        </p:spPr>
      </p:pic>
    </p:spTree>
    <p:extLst>
      <p:ext uri="{BB962C8B-B14F-4D97-AF65-F5344CB8AC3E}">
        <p14:creationId xmlns:p14="http://schemas.microsoft.com/office/powerpoint/2010/main" val="389798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 shot of a game&#10;&#10;Description automatically generated">
            <a:extLst>
              <a:ext uri="{FF2B5EF4-FFF2-40B4-BE49-F238E27FC236}">
                <a16:creationId xmlns:a16="http://schemas.microsoft.com/office/drawing/2014/main" id="{F909121A-FDA5-4885-B241-5C0CB6B846BF}"/>
              </a:ext>
            </a:extLst>
          </p:cNvPr>
          <p:cNvPicPr>
            <a:picLocks noGrp="1" noChangeAspect="1"/>
          </p:cNvPicPr>
          <p:nvPr>
            <p:ph idx="1"/>
          </p:nvPr>
        </p:nvPicPr>
        <p:blipFill>
          <a:blip r:embed="rId2"/>
          <a:stretch>
            <a:fillRect/>
          </a:stretch>
        </p:blipFill>
        <p:spPr>
          <a:xfrm>
            <a:off x="678051" y="1573863"/>
            <a:ext cx="5286191" cy="4114800"/>
          </a:xfrm>
        </p:spPr>
      </p:pic>
      <p:sp>
        <p:nvSpPr>
          <p:cNvPr id="5" name="Title 4">
            <a:extLst>
              <a:ext uri="{FF2B5EF4-FFF2-40B4-BE49-F238E27FC236}">
                <a16:creationId xmlns:a16="http://schemas.microsoft.com/office/drawing/2014/main" id="{F7002029-B48A-1D31-E729-643D1AE110D8}"/>
              </a:ext>
            </a:extLst>
          </p:cNvPr>
          <p:cNvSpPr>
            <a:spLocks noGrp="1"/>
          </p:cNvSpPr>
          <p:nvPr>
            <p:ph type="title"/>
          </p:nvPr>
        </p:nvSpPr>
        <p:spPr>
          <a:xfrm>
            <a:off x="445577" y="175512"/>
            <a:ext cx="10616337" cy="1115508"/>
          </a:xfrm>
        </p:spPr>
        <p:txBody>
          <a:bodyPr/>
          <a:lstStyle/>
          <a:p>
            <a:r>
              <a:rPr lang="en-US" dirty="0"/>
              <a:t>Game play</a:t>
            </a:r>
          </a:p>
        </p:txBody>
      </p:sp>
      <p:pic>
        <p:nvPicPr>
          <p:cNvPr id="7" name="Picture 6" descr="A screen shot of a game&#10;&#10;Description automatically generated">
            <a:extLst>
              <a:ext uri="{FF2B5EF4-FFF2-40B4-BE49-F238E27FC236}">
                <a16:creationId xmlns:a16="http://schemas.microsoft.com/office/drawing/2014/main" id="{072CD18D-B82E-8083-FF67-E406053C6B0C}"/>
              </a:ext>
            </a:extLst>
          </p:cNvPr>
          <p:cNvPicPr>
            <a:picLocks noChangeAspect="1"/>
          </p:cNvPicPr>
          <p:nvPr/>
        </p:nvPicPr>
        <p:blipFill>
          <a:blip r:embed="rId3"/>
          <a:stretch>
            <a:fillRect/>
          </a:stretch>
        </p:blipFill>
        <p:spPr>
          <a:xfrm>
            <a:off x="6258752" y="1585495"/>
            <a:ext cx="5209022" cy="4114800"/>
          </a:xfrm>
          <a:prstGeom prst="rect">
            <a:avLst/>
          </a:prstGeom>
        </p:spPr>
      </p:pic>
    </p:spTree>
    <p:extLst>
      <p:ext uri="{BB962C8B-B14F-4D97-AF65-F5344CB8AC3E}">
        <p14:creationId xmlns:p14="http://schemas.microsoft.com/office/powerpoint/2010/main" val="224863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D0AD9-39CC-A628-2DA7-9DFE6FC5456D}"/>
              </a:ext>
            </a:extLst>
          </p:cNvPr>
          <p:cNvSpPr>
            <a:spLocks noGrp="1"/>
          </p:cNvSpPr>
          <p:nvPr>
            <p:ph type="title"/>
          </p:nvPr>
        </p:nvSpPr>
        <p:spPr>
          <a:xfrm>
            <a:off x="1756756" y="906189"/>
            <a:ext cx="8689571" cy="1001886"/>
          </a:xfrm>
        </p:spPr>
        <p:txBody>
          <a:bodyPr anchor="b">
            <a:normAutofit/>
          </a:bodyPr>
          <a:lstStyle/>
          <a:p>
            <a:pPr algn="ctr"/>
            <a:r>
              <a:rPr lang="en-US" dirty="0"/>
              <a:t>Development process</a:t>
            </a:r>
            <a:endParaRPr lang="en-US"/>
          </a:p>
        </p:txBody>
      </p:sp>
      <p:cxnSp>
        <p:nvCxnSpPr>
          <p:cNvPr id="43" name="Straight Connector 42">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6" name="Content Placeholder 2">
            <a:extLst>
              <a:ext uri="{FF2B5EF4-FFF2-40B4-BE49-F238E27FC236}">
                <a16:creationId xmlns:a16="http://schemas.microsoft.com/office/drawing/2014/main" id="{53237431-AFD7-6F0C-AAAE-CC88E1E15921}"/>
              </a:ext>
            </a:extLst>
          </p:cNvPr>
          <p:cNvGraphicFramePr>
            <a:graphicFrameLocks noGrp="1"/>
          </p:cNvGraphicFramePr>
          <p:nvPr>
            <p:ph idx="1"/>
            <p:extLst>
              <p:ext uri="{D42A27DB-BD31-4B8C-83A1-F6EECF244321}">
                <p14:modId xmlns:p14="http://schemas.microsoft.com/office/powerpoint/2010/main" val="1144767353"/>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935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F25A-78FF-3DB2-6800-D5195D4E6F51}"/>
              </a:ext>
            </a:extLst>
          </p:cNvPr>
          <p:cNvSpPr>
            <a:spLocks noGrp="1"/>
          </p:cNvSpPr>
          <p:nvPr>
            <p:ph type="title"/>
          </p:nvPr>
        </p:nvSpPr>
        <p:spPr>
          <a:xfrm>
            <a:off x="554789" y="511988"/>
            <a:ext cx="9905999" cy="558793"/>
          </a:xfrm>
        </p:spPr>
        <p:txBody>
          <a:bodyPr>
            <a:normAutofit fontScale="90000"/>
          </a:bodyPr>
          <a:lstStyle/>
          <a:p>
            <a:r>
              <a:rPr lang="en-US"/>
              <a:t>Design</a:t>
            </a:r>
            <a:endParaRPr lang="en-US" dirty="0"/>
          </a:p>
        </p:txBody>
      </p:sp>
      <p:pic>
        <p:nvPicPr>
          <p:cNvPr id="4" name="Content Placeholder 3" descr="A row of red rectangular objects">
            <a:extLst>
              <a:ext uri="{FF2B5EF4-FFF2-40B4-BE49-F238E27FC236}">
                <a16:creationId xmlns:a16="http://schemas.microsoft.com/office/drawing/2014/main" id="{1BE139AD-99BD-36FC-0D1C-FAD305DEA9D0}"/>
              </a:ext>
            </a:extLst>
          </p:cNvPr>
          <p:cNvPicPr>
            <a:picLocks noGrp="1" noChangeAspect="1"/>
          </p:cNvPicPr>
          <p:nvPr>
            <p:ph idx="1"/>
          </p:nvPr>
        </p:nvPicPr>
        <p:blipFill>
          <a:blip r:embed="rId2"/>
          <a:stretch>
            <a:fillRect/>
          </a:stretch>
        </p:blipFill>
        <p:spPr>
          <a:xfrm rot="5400000">
            <a:off x="916477" y="3137592"/>
            <a:ext cx="3686844" cy="1386807"/>
          </a:xfrm>
        </p:spPr>
      </p:pic>
      <p:pic>
        <p:nvPicPr>
          <p:cNvPr id="5" name="Picture 4" descr="A blue circle with black background&#10;&#10;Description automatically generated">
            <a:extLst>
              <a:ext uri="{FF2B5EF4-FFF2-40B4-BE49-F238E27FC236}">
                <a16:creationId xmlns:a16="http://schemas.microsoft.com/office/drawing/2014/main" id="{B7FC07DF-8E20-AFD7-3C5E-39D93098B393}"/>
              </a:ext>
            </a:extLst>
          </p:cNvPr>
          <p:cNvPicPr>
            <a:picLocks noChangeAspect="1"/>
          </p:cNvPicPr>
          <p:nvPr/>
        </p:nvPicPr>
        <p:blipFill>
          <a:blip r:embed="rId3"/>
          <a:stretch>
            <a:fillRect/>
          </a:stretch>
        </p:blipFill>
        <p:spPr>
          <a:xfrm rot="5400000">
            <a:off x="3165153" y="3756980"/>
            <a:ext cx="3533775" cy="762000"/>
          </a:xfrm>
          <a:prstGeom prst="rect">
            <a:avLst/>
          </a:prstGeom>
        </p:spPr>
      </p:pic>
      <p:pic>
        <p:nvPicPr>
          <p:cNvPr id="6" name="Picture 5" descr="A row of blue circles&#10;&#10;Description automatically generated">
            <a:extLst>
              <a:ext uri="{FF2B5EF4-FFF2-40B4-BE49-F238E27FC236}">
                <a16:creationId xmlns:a16="http://schemas.microsoft.com/office/drawing/2014/main" id="{8421BB98-8014-55EE-F3C4-3DECAEDBAFAE}"/>
              </a:ext>
            </a:extLst>
          </p:cNvPr>
          <p:cNvPicPr>
            <a:picLocks noChangeAspect="1"/>
          </p:cNvPicPr>
          <p:nvPr/>
        </p:nvPicPr>
        <p:blipFill>
          <a:blip r:embed="rId4"/>
          <a:stretch>
            <a:fillRect/>
          </a:stretch>
        </p:blipFill>
        <p:spPr>
          <a:xfrm rot="5400000">
            <a:off x="5249638" y="3683957"/>
            <a:ext cx="3356978" cy="901700"/>
          </a:xfrm>
          <a:prstGeom prst="rect">
            <a:avLst/>
          </a:prstGeom>
        </p:spPr>
      </p:pic>
      <p:sp>
        <p:nvSpPr>
          <p:cNvPr id="15" name="Arrow: Right 14">
            <a:extLst>
              <a:ext uri="{FF2B5EF4-FFF2-40B4-BE49-F238E27FC236}">
                <a16:creationId xmlns:a16="http://schemas.microsoft.com/office/drawing/2014/main" id="{FAEC5F3E-CBD4-DC66-2EB7-7C64B8AEE869}"/>
              </a:ext>
            </a:extLst>
          </p:cNvPr>
          <p:cNvSpPr/>
          <p:nvPr/>
        </p:nvSpPr>
        <p:spPr>
          <a:xfrm>
            <a:off x="5411490" y="3893948"/>
            <a:ext cx="981559" cy="4907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C0F97C73-F2AF-A6F2-E88C-E5B982E13B56}"/>
              </a:ext>
            </a:extLst>
          </p:cNvPr>
          <p:cNvSpPr/>
          <p:nvPr/>
        </p:nvSpPr>
        <p:spPr>
          <a:xfrm>
            <a:off x="3448372" y="3816456"/>
            <a:ext cx="981559" cy="4907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A3642C-8D6E-7276-1A70-ECB083C87957}"/>
              </a:ext>
            </a:extLst>
          </p:cNvPr>
          <p:cNvSpPr txBox="1"/>
          <p:nvPr/>
        </p:nvSpPr>
        <p:spPr>
          <a:xfrm>
            <a:off x="1859797" y="1595034"/>
            <a:ext cx="2066439" cy="3751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Beginning snake </a:t>
            </a:r>
          </a:p>
        </p:txBody>
      </p:sp>
      <p:sp>
        <p:nvSpPr>
          <p:cNvPr id="18" name="TextBox 17">
            <a:extLst>
              <a:ext uri="{FF2B5EF4-FFF2-40B4-BE49-F238E27FC236}">
                <a16:creationId xmlns:a16="http://schemas.microsoft.com/office/drawing/2014/main" id="{13EA4E18-FD1C-61EB-68C9-E8F44FCADF82}"/>
              </a:ext>
            </a:extLst>
          </p:cNvPr>
          <p:cNvSpPr txBox="1"/>
          <p:nvPr/>
        </p:nvSpPr>
        <p:spPr>
          <a:xfrm>
            <a:off x="6431796" y="1762930"/>
            <a:ext cx="1478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Final snake</a:t>
            </a:r>
          </a:p>
        </p:txBody>
      </p:sp>
    </p:spTree>
    <p:extLst>
      <p:ext uri="{BB962C8B-B14F-4D97-AF65-F5344CB8AC3E}">
        <p14:creationId xmlns:p14="http://schemas.microsoft.com/office/powerpoint/2010/main" val="193841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Error Free Stock Photo - Public Domain Pictures">
            <a:extLst>
              <a:ext uri="{FF2B5EF4-FFF2-40B4-BE49-F238E27FC236}">
                <a16:creationId xmlns:a16="http://schemas.microsoft.com/office/drawing/2014/main" id="{79CF6961-188D-DEB0-F37D-9E539F8E54A0}"/>
              </a:ext>
            </a:extLst>
          </p:cNvPr>
          <p:cNvPicPr>
            <a:picLocks noChangeAspect="1"/>
          </p:cNvPicPr>
          <p:nvPr/>
        </p:nvPicPr>
        <p:blipFill rotWithShape="1">
          <a:blip r:embed="rId2"/>
          <a:srcRect l="9237" r="1208"/>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1" name="Freeform: Shape 2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F3314-7417-DAED-58EB-CD892A368B45}"/>
              </a:ext>
            </a:extLst>
          </p:cNvPr>
          <p:cNvSpPr>
            <a:spLocks noGrp="1"/>
          </p:cNvSpPr>
          <p:nvPr>
            <p:ph type="title"/>
          </p:nvPr>
        </p:nvSpPr>
        <p:spPr>
          <a:xfrm>
            <a:off x="1143001" y="872937"/>
            <a:ext cx="5920740" cy="1360898"/>
          </a:xfrm>
        </p:spPr>
        <p:txBody>
          <a:bodyPr>
            <a:normAutofit/>
          </a:bodyPr>
          <a:lstStyle/>
          <a:p>
            <a:r>
              <a:rPr lang="en-US"/>
              <a:t>Issues/Errors</a:t>
            </a:r>
          </a:p>
        </p:txBody>
      </p:sp>
      <p:sp>
        <p:nvSpPr>
          <p:cNvPr id="3" name="Content Placeholder 2">
            <a:extLst>
              <a:ext uri="{FF2B5EF4-FFF2-40B4-BE49-F238E27FC236}">
                <a16:creationId xmlns:a16="http://schemas.microsoft.com/office/drawing/2014/main" id="{03EA2C5F-319B-E6CA-8BC4-1D832251CF4E}"/>
              </a:ext>
            </a:extLst>
          </p:cNvPr>
          <p:cNvSpPr>
            <a:spLocks noGrp="1"/>
          </p:cNvSpPr>
          <p:nvPr>
            <p:ph idx="1"/>
          </p:nvPr>
        </p:nvSpPr>
        <p:spPr>
          <a:xfrm>
            <a:off x="1143002" y="2332029"/>
            <a:ext cx="4118906" cy="3840171"/>
          </a:xfrm>
        </p:spPr>
        <p:txBody>
          <a:bodyPr vert="horz" lIns="91440" tIns="45720" rIns="91440" bIns="45720" rtlCol="0">
            <a:normAutofit/>
          </a:bodyPr>
          <a:lstStyle/>
          <a:p>
            <a:pPr marL="0" indent="0">
              <a:lnSpc>
                <a:spcPct val="110000"/>
              </a:lnSpc>
              <a:buNone/>
            </a:pPr>
            <a:r>
              <a:rPr lang="en-US" sz="1700"/>
              <a:t>     </a:t>
            </a:r>
          </a:p>
          <a:p>
            <a:pPr marL="342900" indent="-342900">
              <a:lnSpc>
                <a:spcPct val="110000"/>
              </a:lnSpc>
              <a:buFont typeface="Wingdings" panose="020B0604020202020204" pitchFamily="34" charset="0"/>
              <a:buChar char="q"/>
            </a:pPr>
            <a:r>
              <a:rPr lang="en-US" sz="1700"/>
              <a:t> Joining snake segment   </a:t>
            </a:r>
          </a:p>
          <a:p>
            <a:pPr marL="342900" indent="-342900">
              <a:lnSpc>
                <a:spcPct val="110000"/>
              </a:lnSpc>
              <a:buFont typeface="Wingdings" panose="020B0604020202020204" pitchFamily="34" charset="0"/>
              <a:buChar char="q"/>
            </a:pPr>
            <a:r>
              <a:rPr lang="en-US" sz="1700"/>
              <a:t> Sounds effects  </a:t>
            </a:r>
          </a:p>
          <a:p>
            <a:pPr marL="342900" indent="-342900">
              <a:lnSpc>
                <a:spcPct val="110000"/>
              </a:lnSpc>
              <a:buFont typeface="Wingdings" panose="020B0604020202020204" pitchFamily="34" charset="0"/>
              <a:buChar char="q"/>
            </a:pPr>
            <a:r>
              <a:rPr lang="en-US" sz="1700"/>
              <a:t> Timing  when sakes eat apple  </a:t>
            </a:r>
          </a:p>
          <a:p>
            <a:pPr marL="342900" indent="-342900">
              <a:lnSpc>
                <a:spcPct val="110000"/>
              </a:lnSpc>
              <a:buFont typeface="Wingdings" panose="020B0604020202020204" pitchFamily="34" charset="0"/>
              <a:buChar char="q"/>
            </a:pPr>
            <a:r>
              <a:rPr lang="en-US" sz="1700"/>
              <a:t>Background border  </a:t>
            </a:r>
          </a:p>
          <a:p>
            <a:pPr marL="342900" indent="-342900">
              <a:lnSpc>
                <a:spcPct val="110000"/>
              </a:lnSpc>
              <a:buFont typeface="Wingdings" panose="020B0604020202020204" pitchFamily="34" charset="0"/>
              <a:buChar char="q"/>
            </a:pPr>
            <a:r>
              <a:rPr lang="en-US" sz="1700"/>
              <a:t>snakes' eyes</a:t>
            </a:r>
          </a:p>
          <a:p>
            <a:pPr marL="0" indent="0">
              <a:lnSpc>
                <a:spcPct val="110000"/>
              </a:lnSpc>
              <a:buNone/>
            </a:pPr>
            <a:endParaRPr lang="en-US" sz="1700"/>
          </a:p>
          <a:p>
            <a:pPr marL="0" indent="0">
              <a:lnSpc>
                <a:spcPct val="110000"/>
              </a:lnSpc>
              <a:buNone/>
            </a:pPr>
            <a:r>
              <a:rPr lang="en-US" sz="1700"/>
              <a:t>             </a:t>
            </a:r>
          </a:p>
          <a:p>
            <a:pPr marL="0" indent="0">
              <a:lnSpc>
                <a:spcPct val="110000"/>
              </a:lnSpc>
              <a:buNone/>
            </a:pPr>
            <a:r>
              <a:rPr lang="en-US" sz="1700"/>
              <a:t>                  </a:t>
            </a:r>
          </a:p>
          <a:p>
            <a:pPr marL="0" indent="0">
              <a:lnSpc>
                <a:spcPct val="110000"/>
              </a:lnSpc>
              <a:buNone/>
            </a:pPr>
            <a:endParaRPr lang="en-US" sz="1700"/>
          </a:p>
        </p:txBody>
      </p:sp>
    </p:spTree>
    <p:extLst>
      <p:ext uri="{BB962C8B-B14F-4D97-AF65-F5344CB8AC3E}">
        <p14:creationId xmlns:p14="http://schemas.microsoft.com/office/powerpoint/2010/main" val="8633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50795-0429-62AC-3F5D-900B8B920B8E}"/>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t>Live Demonstration</a:t>
            </a:r>
            <a:br>
              <a:rPr lang="en-US" sz="4800" cap="all" spc="300" dirty="0"/>
            </a:br>
            <a:r>
              <a:rPr lang="en-US" sz="4800" cap="all" spc="300" dirty="0"/>
              <a:t>put link to game</a:t>
            </a:r>
          </a:p>
        </p:txBody>
      </p:sp>
      <p:sp>
        <p:nvSpPr>
          <p:cNvPr id="13" name="Freeform: Shape 12">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47156756"/>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RegattaVTI</vt:lpstr>
      <vt:lpstr>Rattlesnake Rush Team (play crazy)</vt:lpstr>
      <vt:lpstr>Story line</vt:lpstr>
      <vt:lpstr>Game overview</vt:lpstr>
      <vt:lpstr>Classes </vt:lpstr>
      <vt:lpstr>Game play</vt:lpstr>
      <vt:lpstr>Development process</vt:lpstr>
      <vt:lpstr>Design</vt:lpstr>
      <vt:lpstr>Issues/Errors</vt:lpstr>
      <vt:lpstr>Live Demonstration put link to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604</cp:revision>
  <dcterms:created xsi:type="dcterms:W3CDTF">2023-10-31T11:38:58Z</dcterms:created>
  <dcterms:modified xsi:type="dcterms:W3CDTF">2023-11-02T14:57:03Z</dcterms:modified>
</cp:coreProperties>
</file>