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2"/>
  </p:notesMasterIdLst>
  <p:sldIdLst>
    <p:sldId id="256" r:id="rId2"/>
    <p:sldId id="266" r:id="rId3"/>
    <p:sldId id="257" r:id="rId4"/>
    <p:sldId id="258" r:id="rId5"/>
    <p:sldId id="265" r:id="rId6"/>
    <p:sldId id="261" r:id="rId7"/>
    <p:sldId id="259" r:id="rId8"/>
    <p:sldId id="264"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0D57B-B681-DD49-6EF9-7C3B6C119108}" v="61" dt="2023-11-02T15:11:36.633"/>
    <p1510:client id="{50911C7D-842E-E5A1-8712-A204D0D5FF9E}" v="2692" dt="2023-11-02T19:52:27.160"/>
    <p1510:client id="{90D283BC-1102-34FB-DAB2-388C94B104F2}" v="2" dt="2023-11-02T10:48:23.766"/>
    <p1510:client id="{9755BF7F-A020-30C8-F172-29150E830426}" v="610" dt="2023-11-01T14:54:17.403"/>
    <p1510:client id="{99C9FF3B-CC91-76D3-151F-E827FF52B7E4}" v="2" dt="2023-11-02T20:13:09.379"/>
    <p1510:client id="{A2C26A19-1002-9F8D-E934-A71FDD8BB5C5}" v="511" dt="2023-10-31T13:04:27.994"/>
    <p1510:client id="{AEA3C32F-2F9E-48A7-AEE2-531AF625D63C}" v="4" dt="2023-11-02T15:11:32.868"/>
    <p1510:client id="{C4696B32-FEEA-4168-BE6A-4A064E5D3AF4}" v="11" dt="2023-11-02T15:11:33.867"/>
    <p1510:client id="{D469B1A5-8A29-A154-2AAB-A2F750A93509}" v="526" dt="2023-11-02T13:25:31.647"/>
    <p1510:client id="{D552664C-2CAF-424F-B12B-4C953C443903}" v="31" dt="2023-11-02T15:24:07.980"/>
    <p1510:client id="{F50BE461-A237-17B4-23F7-5B23CDB5CA75}" v="7" dt="2023-11-02T18:53:40.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A6A8E-1A17-4EE6-ABC9-30D93E6B8C89}" type="doc">
      <dgm:prSet loTypeId="urn:microsoft.com/office/officeart/2018/5/layout/IconCircleLabelList" loCatId="icon" qsTypeId="urn:microsoft.com/office/officeart/2005/8/quickstyle/simple1" qsCatId="simple" csTypeId="urn:microsoft.com/office/officeart/2005/8/colors/accent4_4" csCatId="accent4" phldr="1"/>
      <dgm:spPr/>
      <dgm:t>
        <a:bodyPr/>
        <a:lstStyle/>
        <a:p>
          <a:endParaRPr lang="en-US"/>
        </a:p>
      </dgm:t>
    </dgm:pt>
    <dgm:pt modelId="{BCE38965-F553-4130-9A56-804971AB3644}">
      <dgm:prSet/>
      <dgm:spPr/>
      <dgm:t>
        <a:bodyPr/>
        <a:lstStyle/>
        <a:p>
          <a:pPr>
            <a:lnSpc>
              <a:spcPct val="100000"/>
            </a:lnSpc>
            <a:defRPr cap="all"/>
          </a:pPr>
          <a:r>
            <a:rPr lang="en-US"/>
            <a:t>Game</a:t>
          </a:r>
        </a:p>
      </dgm:t>
    </dgm:pt>
    <dgm:pt modelId="{BD735250-1F32-4440-8728-57DA565F42CC}" type="parTrans" cxnId="{DF528D9E-C69E-45C6-9386-891D5B625615}">
      <dgm:prSet/>
      <dgm:spPr/>
      <dgm:t>
        <a:bodyPr/>
        <a:lstStyle/>
        <a:p>
          <a:endParaRPr lang="en-US"/>
        </a:p>
      </dgm:t>
    </dgm:pt>
    <dgm:pt modelId="{0D0B088C-AE57-40E4-BA08-94DD7AFB82DD}" type="sibTrans" cxnId="{DF528D9E-C69E-45C6-9386-891D5B625615}">
      <dgm:prSet/>
      <dgm:spPr/>
      <dgm:t>
        <a:bodyPr/>
        <a:lstStyle/>
        <a:p>
          <a:endParaRPr lang="en-US"/>
        </a:p>
      </dgm:t>
    </dgm:pt>
    <dgm:pt modelId="{1FB0451A-CBD0-481B-B111-224A29A7F372}">
      <dgm:prSet/>
      <dgm:spPr/>
      <dgm:t>
        <a:bodyPr/>
        <a:lstStyle/>
        <a:p>
          <a:pPr>
            <a:lnSpc>
              <a:spcPct val="100000"/>
            </a:lnSpc>
            <a:defRPr cap="all"/>
          </a:pPr>
          <a:r>
            <a:rPr lang="en-US"/>
            <a:t>Snake</a:t>
          </a:r>
        </a:p>
      </dgm:t>
    </dgm:pt>
    <dgm:pt modelId="{601578E4-4426-4D3C-9F36-EB01275F7E6D}" type="parTrans" cxnId="{11511D24-FBD0-4970-B070-A947DF108BDE}">
      <dgm:prSet/>
      <dgm:spPr/>
      <dgm:t>
        <a:bodyPr/>
        <a:lstStyle/>
        <a:p>
          <a:endParaRPr lang="en-US"/>
        </a:p>
      </dgm:t>
    </dgm:pt>
    <dgm:pt modelId="{7A5F1AA2-FD90-4669-B5EC-06119196DCC1}" type="sibTrans" cxnId="{11511D24-FBD0-4970-B070-A947DF108BDE}">
      <dgm:prSet/>
      <dgm:spPr/>
      <dgm:t>
        <a:bodyPr/>
        <a:lstStyle/>
        <a:p>
          <a:endParaRPr lang="en-US"/>
        </a:p>
      </dgm:t>
    </dgm:pt>
    <dgm:pt modelId="{32FC4652-3379-4D00-97F0-3EB9868D39B1}">
      <dgm:prSet phldr="0"/>
      <dgm:spPr/>
      <dgm:t>
        <a:bodyPr/>
        <a:lstStyle/>
        <a:p>
          <a:pPr>
            <a:lnSpc>
              <a:spcPct val="100000"/>
            </a:lnSpc>
            <a:defRPr cap="all"/>
          </a:pPr>
          <a:r>
            <a:rPr lang="en-US">
              <a:latin typeface="Walbaum Display"/>
            </a:rPr>
            <a:t>Apple</a:t>
          </a:r>
          <a:endParaRPr lang="en-US"/>
        </a:p>
      </dgm:t>
    </dgm:pt>
    <dgm:pt modelId="{DEB9A926-72D4-4DF5-9998-A9E1524FC322}" type="parTrans" cxnId="{781BFC9D-D552-466D-8C45-8F7B14817A4D}">
      <dgm:prSet/>
      <dgm:spPr/>
      <dgm:t>
        <a:bodyPr/>
        <a:lstStyle/>
        <a:p>
          <a:endParaRPr lang="en-US"/>
        </a:p>
      </dgm:t>
    </dgm:pt>
    <dgm:pt modelId="{11C04F26-4C31-42BC-B3FB-74EE9B6CC102}" type="sibTrans" cxnId="{781BFC9D-D552-466D-8C45-8F7B14817A4D}">
      <dgm:prSet/>
      <dgm:spPr/>
      <dgm:t>
        <a:bodyPr/>
        <a:lstStyle/>
        <a:p>
          <a:endParaRPr lang="en-US"/>
        </a:p>
      </dgm:t>
    </dgm:pt>
    <dgm:pt modelId="{3961555D-6953-4560-A54C-8C1F65E11AF1}" type="pres">
      <dgm:prSet presAssocID="{C9DA6A8E-1A17-4EE6-ABC9-30D93E6B8C89}" presName="root" presStyleCnt="0">
        <dgm:presLayoutVars>
          <dgm:dir/>
          <dgm:resizeHandles val="exact"/>
        </dgm:presLayoutVars>
      </dgm:prSet>
      <dgm:spPr/>
    </dgm:pt>
    <dgm:pt modelId="{7B1914D7-DFBA-48DC-8A19-9565AB0DDDD1}" type="pres">
      <dgm:prSet presAssocID="{BCE38965-F553-4130-9A56-804971AB3644}" presName="compNode" presStyleCnt="0"/>
      <dgm:spPr/>
    </dgm:pt>
    <dgm:pt modelId="{A8907243-9AED-4C93-A2D9-718607BF18FD}" type="pres">
      <dgm:prSet presAssocID="{BCE38965-F553-4130-9A56-804971AB3644}" presName="iconBgRect" presStyleLbl="bgShp" presStyleIdx="0" presStyleCnt="3"/>
      <dgm:spPr/>
    </dgm:pt>
    <dgm:pt modelId="{6EEF962D-6705-4A52-B78E-B7427D9A1137}" type="pres">
      <dgm:prSet presAssocID="{BCE38965-F553-4130-9A56-804971AB36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9D32132F-77C0-428B-A587-4AE4B7C8908C}" type="pres">
      <dgm:prSet presAssocID="{BCE38965-F553-4130-9A56-804971AB3644}" presName="spaceRect" presStyleCnt="0"/>
      <dgm:spPr/>
    </dgm:pt>
    <dgm:pt modelId="{D5E319EF-0D34-4307-84A0-01529572BE2D}" type="pres">
      <dgm:prSet presAssocID="{BCE38965-F553-4130-9A56-804971AB3644}" presName="textRect" presStyleLbl="revTx" presStyleIdx="0" presStyleCnt="3">
        <dgm:presLayoutVars>
          <dgm:chMax val="1"/>
          <dgm:chPref val="1"/>
        </dgm:presLayoutVars>
      </dgm:prSet>
      <dgm:spPr/>
    </dgm:pt>
    <dgm:pt modelId="{DF079479-16DE-4208-BE4B-F48542069DE7}" type="pres">
      <dgm:prSet presAssocID="{0D0B088C-AE57-40E4-BA08-94DD7AFB82DD}" presName="sibTrans" presStyleCnt="0"/>
      <dgm:spPr/>
    </dgm:pt>
    <dgm:pt modelId="{5381FAA7-ACB2-4ACB-BD61-FB518473DEDD}" type="pres">
      <dgm:prSet presAssocID="{1FB0451A-CBD0-481B-B111-224A29A7F372}" presName="compNode" presStyleCnt="0"/>
      <dgm:spPr/>
    </dgm:pt>
    <dgm:pt modelId="{B564A03B-B097-4B5B-A4C4-538A7EDEDD41}" type="pres">
      <dgm:prSet presAssocID="{1FB0451A-CBD0-481B-B111-224A29A7F372}" presName="iconBgRect" presStyleLbl="bgShp" presStyleIdx="1" presStyleCnt="3"/>
      <dgm:spPr/>
    </dgm:pt>
    <dgm:pt modelId="{B8551B29-42D5-4005-B32F-E4F2EA19F7E4}" type="pres">
      <dgm:prSet presAssocID="{1FB0451A-CBD0-481B-B111-224A29A7F3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nake"/>
        </a:ext>
      </dgm:extLst>
    </dgm:pt>
    <dgm:pt modelId="{9B986B09-6E89-4AC7-9F1D-5A0AF330FF50}" type="pres">
      <dgm:prSet presAssocID="{1FB0451A-CBD0-481B-B111-224A29A7F372}" presName="spaceRect" presStyleCnt="0"/>
      <dgm:spPr/>
    </dgm:pt>
    <dgm:pt modelId="{641BF24A-3871-4469-880C-B7215368E4A7}" type="pres">
      <dgm:prSet presAssocID="{1FB0451A-CBD0-481B-B111-224A29A7F372}" presName="textRect" presStyleLbl="revTx" presStyleIdx="1" presStyleCnt="3">
        <dgm:presLayoutVars>
          <dgm:chMax val="1"/>
          <dgm:chPref val="1"/>
        </dgm:presLayoutVars>
      </dgm:prSet>
      <dgm:spPr/>
    </dgm:pt>
    <dgm:pt modelId="{3330E405-F242-429E-9041-CD3C819B96D4}" type="pres">
      <dgm:prSet presAssocID="{7A5F1AA2-FD90-4669-B5EC-06119196DCC1}" presName="sibTrans" presStyleCnt="0"/>
      <dgm:spPr/>
    </dgm:pt>
    <dgm:pt modelId="{A12451EF-CBD4-4D56-A779-25045F3569A5}" type="pres">
      <dgm:prSet presAssocID="{32FC4652-3379-4D00-97F0-3EB9868D39B1}" presName="compNode" presStyleCnt="0"/>
      <dgm:spPr/>
    </dgm:pt>
    <dgm:pt modelId="{F583B52D-1773-45D5-A523-98396AAFBD81}" type="pres">
      <dgm:prSet presAssocID="{32FC4652-3379-4D00-97F0-3EB9868D39B1}" presName="iconBgRect" presStyleLbl="bgShp" presStyleIdx="2" presStyleCnt="3"/>
      <dgm:spPr/>
    </dgm:pt>
    <dgm:pt modelId="{A889CD1B-93C2-4A18-9618-6D777C52CEF9}" type="pres">
      <dgm:prSet presAssocID="{32FC4652-3379-4D00-97F0-3EB9868D39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ple"/>
        </a:ext>
      </dgm:extLst>
    </dgm:pt>
    <dgm:pt modelId="{C3733766-8C80-4E14-A2C5-060F56935DB6}" type="pres">
      <dgm:prSet presAssocID="{32FC4652-3379-4D00-97F0-3EB9868D39B1}" presName="spaceRect" presStyleCnt="0"/>
      <dgm:spPr/>
    </dgm:pt>
    <dgm:pt modelId="{D6950909-AE6D-4E53-A530-143CFCAC8B1E}" type="pres">
      <dgm:prSet presAssocID="{32FC4652-3379-4D00-97F0-3EB9868D39B1}" presName="textRect" presStyleLbl="revTx" presStyleIdx="2" presStyleCnt="3">
        <dgm:presLayoutVars>
          <dgm:chMax val="1"/>
          <dgm:chPref val="1"/>
        </dgm:presLayoutVars>
      </dgm:prSet>
      <dgm:spPr/>
    </dgm:pt>
  </dgm:ptLst>
  <dgm:cxnLst>
    <dgm:cxn modelId="{11511D24-FBD0-4970-B070-A947DF108BDE}" srcId="{C9DA6A8E-1A17-4EE6-ABC9-30D93E6B8C89}" destId="{1FB0451A-CBD0-481B-B111-224A29A7F372}" srcOrd="1" destOrd="0" parTransId="{601578E4-4426-4D3C-9F36-EB01275F7E6D}" sibTransId="{7A5F1AA2-FD90-4669-B5EC-06119196DCC1}"/>
    <dgm:cxn modelId="{D173C63C-93AD-431A-942B-3E421F174D81}" type="presOf" srcId="{1FB0451A-CBD0-481B-B111-224A29A7F372}" destId="{641BF24A-3871-4469-880C-B7215368E4A7}" srcOrd="0" destOrd="0" presId="urn:microsoft.com/office/officeart/2018/5/layout/IconCircleLabelList"/>
    <dgm:cxn modelId="{97267D7C-CCE8-4D36-9718-B5BC372CBD1E}" type="presOf" srcId="{32FC4652-3379-4D00-97F0-3EB9868D39B1}" destId="{D6950909-AE6D-4E53-A530-143CFCAC8B1E}" srcOrd="0" destOrd="0" presId="urn:microsoft.com/office/officeart/2018/5/layout/IconCircleLabelList"/>
    <dgm:cxn modelId="{781BFC9D-D552-466D-8C45-8F7B14817A4D}" srcId="{C9DA6A8E-1A17-4EE6-ABC9-30D93E6B8C89}" destId="{32FC4652-3379-4D00-97F0-3EB9868D39B1}" srcOrd="2" destOrd="0" parTransId="{DEB9A926-72D4-4DF5-9998-A9E1524FC322}" sibTransId="{11C04F26-4C31-42BC-B3FB-74EE9B6CC102}"/>
    <dgm:cxn modelId="{DF528D9E-C69E-45C6-9386-891D5B625615}" srcId="{C9DA6A8E-1A17-4EE6-ABC9-30D93E6B8C89}" destId="{BCE38965-F553-4130-9A56-804971AB3644}" srcOrd="0" destOrd="0" parTransId="{BD735250-1F32-4440-8728-57DA565F42CC}" sibTransId="{0D0B088C-AE57-40E4-BA08-94DD7AFB82DD}"/>
    <dgm:cxn modelId="{249FD6AE-66AB-4FE6-A25C-F0A9C205B21A}" type="presOf" srcId="{BCE38965-F553-4130-9A56-804971AB3644}" destId="{D5E319EF-0D34-4307-84A0-01529572BE2D}" srcOrd="0" destOrd="0" presId="urn:microsoft.com/office/officeart/2018/5/layout/IconCircleLabelList"/>
    <dgm:cxn modelId="{1FBBF6C0-9068-48FA-BBA0-8863E7D11FF6}" type="presOf" srcId="{C9DA6A8E-1A17-4EE6-ABC9-30D93E6B8C89}" destId="{3961555D-6953-4560-A54C-8C1F65E11AF1}" srcOrd="0" destOrd="0" presId="urn:microsoft.com/office/officeart/2018/5/layout/IconCircleLabelList"/>
    <dgm:cxn modelId="{9D0EE8FC-5F4A-4CD4-BBC8-6A6698BF4419}" type="presParOf" srcId="{3961555D-6953-4560-A54C-8C1F65E11AF1}" destId="{7B1914D7-DFBA-48DC-8A19-9565AB0DDDD1}" srcOrd="0" destOrd="0" presId="urn:microsoft.com/office/officeart/2018/5/layout/IconCircleLabelList"/>
    <dgm:cxn modelId="{4059B962-F0F3-436C-9924-A5A663AD0937}" type="presParOf" srcId="{7B1914D7-DFBA-48DC-8A19-9565AB0DDDD1}" destId="{A8907243-9AED-4C93-A2D9-718607BF18FD}" srcOrd="0" destOrd="0" presId="urn:microsoft.com/office/officeart/2018/5/layout/IconCircleLabelList"/>
    <dgm:cxn modelId="{EC286082-0ADE-474A-B82A-540D0688651B}" type="presParOf" srcId="{7B1914D7-DFBA-48DC-8A19-9565AB0DDDD1}" destId="{6EEF962D-6705-4A52-B78E-B7427D9A1137}" srcOrd="1" destOrd="0" presId="urn:microsoft.com/office/officeart/2018/5/layout/IconCircleLabelList"/>
    <dgm:cxn modelId="{55064E63-3683-40BE-A596-3693B6ABEB27}" type="presParOf" srcId="{7B1914D7-DFBA-48DC-8A19-9565AB0DDDD1}" destId="{9D32132F-77C0-428B-A587-4AE4B7C8908C}" srcOrd="2" destOrd="0" presId="urn:microsoft.com/office/officeart/2018/5/layout/IconCircleLabelList"/>
    <dgm:cxn modelId="{3376C438-9388-4210-BF31-33C518C914E4}" type="presParOf" srcId="{7B1914D7-DFBA-48DC-8A19-9565AB0DDDD1}" destId="{D5E319EF-0D34-4307-84A0-01529572BE2D}" srcOrd="3" destOrd="0" presId="urn:microsoft.com/office/officeart/2018/5/layout/IconCircleLabelList"/>
    <dgm:cxn modelId="{C5B4EE38-888E-4D14-82FF-93AE84842D1D}" type="presParOf" srcId="{3961555D-6953-4560-A54C-8C1F65E11AF1}" destId="{DF079479-16DE-4208-BE4B-F48542069DE7}" srcOrd="1" destOrd="0" presId="urn:microsoft.com/office/officeart/2018/5/layout/IconCircleLabelList"/>
    <dgm:cxn modelId="{E29F425D-1B17-49C4-BC2D-677C5798D9A4}" type="presParOf" srcId="{3961555D-6953-4560-A54C-8C1F65E11AF1}" destId="{5381FAA7-ACB2-4ACB-BD61-FB518473DEDD}" srcOrd="2" destOrd="0" presId="urn:microsoft.com/office/officeart/2018/5/layout/IconCircleLabelList"/>
    <dgm:cxn modelId="{B8602258-3A6B-43BD-B71D-1615AD4614AF}" type="presParOf" srcId="{5381FAA7-ACB2-4ACB-BD61-FB518473DEDD}" destId="{B564A03B-B097-4B5B-A4C4-538A7EDEDD41}" srcOrd="0" destOrd="0" presId="urn:microsoft.com/office/officeart/2018/5/layout/IconCircleLabelList"/>
    <dgm:cxn modelId="{78E1D8AC-B82E-4272-A243-240A994C9CD5}" type="presParOf" srcId="{5381FAA7-ACB2-4ACB-BD61-FB518473DEDD}" destId="{B8551B29-42D5-4005-B32F-E4F2EA19F7E4}" srcOrd="1" destOrd="0" presId="urn:microsoft.com/office/officeart/2018/5/layout/IconCircleLabelList"/>
    <dgm:cxn modelId="{38801432-E27F-4D79-8E2A-25B4D0C1950E}" type="presParOf" srcId="{5381FAA7-ACB2-4ACB-BD61-FB518473DEDD}" destId="{9B986B09-6E89-4AC7-9F1D-5A0AF330FF50}" srcOrd="2" destOrd="0" presId="urn:microsoft.com/office/officeart/2018/5/layout/IconCircleLabelList"/>
    <dgm:cxn modelId="{2930796A-F297-4F61-BEED-27C3465172D2}" type="presParOf" srcId="{5381FAA7-ACB2-4ACB-BD61-FB518473DEDD}" destId="{641BF24A-3871-4469-880C-B7215368E4A7}" srcOrd="3" destOrd="0" presId="urn:microsoft.com/office/officeart/2018/5/layout/IconCircleLabelList"/>
    <dgm:cxn modelId="{7C7782BD-C1E2-46D3-98F9-F4D8AF8ACFEA}" type="presParOf" srcId="{3961555D-6953-4560-A54C-8C1F65E11AF1}" destId="{3330E405-F242-429E-9041-CD3C819B96D4}" srcOrd="3" destOrd="0" presId="urn:microsoft.com/office/officeart/2018/5/layout/IconCircleLabelList"/>
    <dgm:cxn modelId="{D3E29D73-834C-4E6B-868F-D994519ED1B8}" type="presParOf" srcId="{3961555D-6953-4560-A54C-8C1F65E11AF1}" destId="{A12451EF-CBD4-4D56-A779-25045F3569A5}" srcOrd="4" destOrd="0" presId="urn:microsoft.com/office/officeart/2018/5/layout/IconCircleLabelList"/>
    <dgm:cxn modelId="{1D56A8AA-B284-4A9E-BBC4-E6E821B2CBF1}" type="presParOf" srcId="{A12451EF-CBD4-4D56-A779-25045F3569A5}" destId="{F583B52D-1773-45D5-A523-98396AAFBD81}" srcOrd="0" destOrd="0" presId="urn:microsoft.com/office/officeart/2018/5/layout/IconCircleLabelList"/>
    <dgm:cxn modelId="{001F5179-2E69-4A8B-9AA5-8138EDC1DA19}" type="presParOf" srcId="{A12451EF-CBD4-4D56-A779-25045F3569A5}" destId="{A889CD1B-93C2-4A18-9618-6D777C52CEF9}" srcOrd="1" destOrd="0" presId="urn:microsoft.com/office/officeart/2018/5/layout/IconCircleLabelList"/>
    <dgm:cxn modelId="{961DBA96-9F48-453B-913A-C7ED5997B0BB}" type="presParOf" srcId="{A12451EF-CBD4-4D56-A779-25045F3569A5}" destId="{C3733766-8C80-4E14-A2C5-060F56935DB6}" srcOrd="2" destOrd="0" presId="urn:microsoft.com/office/officeart/2018/5/layout/IconCircleLabelList"/>
    <dgm:cxn modelId="{EACF1DB2-E201-48F5-91A2-5780AC757896}" type="presParOf" srcId="{A12451EF-CBD4-4D56-A779-25045F3569A5}" destId="{D6950909-AE6D-4E53-A530-143CFCAC8B1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1124AC-B8A2-41EA-B524-8F3FD8CC76E5}" type="doc">
      <dgm:prSet loTypeId="urn:microsoft.com/office/officeart/2005/8/layout/default" loCatId="list" qsTypeId="urn:microsoft.com/office/officeart/2005/8/quickstyle/simple1" qsCatId="simple" csTypeId="urn:microsoft.com/office/officeart/2005/8/colors/accent4_2" csCatId="accent4"/>
      <dgm:spPr/>
      <dgm:t>
        <a:bodyPr/>
        <a:lstStyle/>
        <a:p>
          <a:endParaRPr lang="en-US"/>
        </a:p>
      </dgm:t>
    </dgm:pt>
    <dgm:pt modelId="{23AC6CDE-8F49-42EB-9F68-7E2A0C84048F}">
      <dgm:prSet/>
      <dgm:spPr/>
      <dgm:t>
        <a:bodyPr/>
        <a:lstStyle/>
        <a:p>
          <a:r>
            <a:rPr lang="en-US">
              <a:latin typeface="Walbaum Display"/>
            </a:rPr>
            <a:t>Game</a:t>
          </a:r>
          <a:r>
            <a:rPr lang="en-US"/>
            <a:t> </a:t>
          </a:r>
          <a:r>
            <a:rPr lang="en-US">
              <a:latin typeface="Walbaum Display"/>
            </a:rPr>
            <a:t>concepts,</a:t>
          </a:r>
          <a:r>
            <a:rPr lang="en-US"/>
            <a:t> </a:t>
          </a:r>
          <a:r>
            <a:rPr lang="en-US">
              <a:latin typeface="Walbaum Display"/>
            </a:rPr>
            <a:t>objectives</a:t>
          </a:r>
          <a:r>
            <a:rPr lang="en-US"/>
            <a:t> and features</a:t>
          </a:r>
          <a:r>
            <a:rPr lang="en-US">
              <a:latin typeface="Walbaum Display"/>
            </a:rPr>
            <a:t>;</a:t>
          </a:r>
          <a:endParaRPr lang="en-US"/>
        </a:p>
      </dgm:t>
    </dgm:pt>
    <dgm:pt modelId="{FC056EB7-F532-4C47-AFC9-EBFD96EF7958}" type="parTrans" cxnId="{373A8C86-CBD7-4886-93D2-20A3E5BECC85}">
      <dgm:prSet/>
      <dgm:spPr/>
      <dgm:t>
        <a:bodyPr/>
        <a:lstStyle/>
        <a:p>
          <a:endParaRPr lang="en-US"/>
        </a:p>
      </dgm:t>
    </dgm:pt>
    <dgm:pt modelId="{411C8B15-E308-4051-A292-24EAF3352B11}" type="sibTrans" cxnId="{373A8C86-CBD7-4886-93D2-20A3E5BECC85}">
      <dgm:prSet/>
      <dgm:spPr/>
      <dgm:t>
        <a:bodyPr/>
        <a:lstStyle/>
        <a:p>
          <a:endParaRPr lang="en-US"/>
        </a:p>
      </dgm:t>
    </dgm:pt>
    <dgm:pt modelId="{27462D83-8A71-4462-84FE-5E2B0B1AC32A}">
      <dgm:prSet/>
      <dgm:spPr/>
      <dgm:t>
        <a:bodyPr/>
        <a:lstStyle/>
        <a:p>
          <a:pPr rtl="0"/>
          <a:r>
            <a:rPr lang="en-US"/>
            <a:t>Game board</a:t>
          </a:r>
          <a:r>
            <a:rPr lang="en-US">
              <a:latin typeface="Walbaum Display"/>
            </a:rPr>
            <a:t>, snake and apple sizes;</a:t>
          </a:r>
          <a:endParaRPr lang="en-US"/>
        </a:p>
      </dgm:t>
    </dgm:pt>
    <dgm:pt modelId="{9F715A7E-748E-4C3E-99C8-D68D34012161}" type="parTrans" cxnId="{6DCB26B6-C03D-4927-8453-44FDD16A8F92}">
      <dgm:prSet/>
      <dgm:spPr/>
      <dgm:t>
        <a:bodyPr/>
        <a:lstStyle/>
        <a:p>
          <a:endParaRPr lang="en-US"/>
        </a:p>
      </dgm:t>
    </dgm:pt>
    <dgm:pt modelId="{751AAC68-A427-465C-B6D2-556BC2E81B81}" type="sibTrans" cxnId="{6DCB26B6-C03D-4927-8453-44FDD16A8F92}">
      <dgm:prSet/>
      <dgm:spPr/>
      <dgm:t>
        <a:bodyPr/>
        <a:lstStyle/>
        <a:p>
          <a:endParaRPr lang="en-US"/>
        </a:p>
      </dgm:t>
    </dgm:pt>
    <dgm:pt modelId="{DBF0DFEF-2923-43B9-B491-8B1989D28EF1}">
      <dgm:prSet/>
      <dgm:spPr/>
      <dgm:t>
        <a:bodyPr/>
        <a:lstStyle/>
        <a:p>
          <a:pPr rtl="0"/>
          <a:r>
            <a:rPr lang="en-US">
              <a:latin typeface="Walbaum Display"/>
            </a:rPr>
            <a:t>Implementing apple</a:t>
          </a:r>
          <a:r>
            <a:rPr lang="en-US"/>
            <a:t> generation</a:t>
          </a:r>
          <a:r>
            <a:rPr lang="en-US">
              <a:latin typeface="Walbaum Display"/>
            </a:rPr>
            <a:t>;</a:t>
          </a:r>
          <a:endParaRPr lang="en-US"/>
        </a:p>
      </dgm:t>
    </dgm:pt>
    <dgm:pt modelId="{ED446C29-A2F9-460E-B547-00A94D3A7E81}" type="parTrans" cxnId="{5145A73B-3DA4-42EA-8B52-A6869A0FB8EE}">
      <dgm:prSet/>
      <dgm:spPr/>
      <dgm:t>
        <a:bodyPr/>
        <a:lstStyle/>
        <a:p>
          <a:endParaRPr lang="en-US"/>
        </a:p>
      </dgm:t>
    </dgm:pt>
    <dgm:pt modelId="{D598520B-3B7F-4A6C-8C86-1E95FA74EC2D}" type="sibTrans" cxnId="{5145A73B-3DA4-42EA-8B52-A6869A0FB8EE}">
      <dgm:prSet/>
      <dgm:spPr/>
      <dgm:t>
        <a:bodyPr/>
        <a:lstStyle/>
        <a:p>
          <a:endParaRPr lang="en-US"/>
        </a:p>
      </dgm:t>
    </dgm:pt>
    <dgm:pt modelId="{12AC858B-655A-4975-8E8B-A8B09ED3F5E4}">
      <dgm:prSet/>
      <dgm:spPr/>
      <dgm:t>
        <a:bodyPr/>
        <a:lstStyle/>
        <a:p>
          <a:pPr rtl="0"/>
          <a:r>
            <a:rPr lang="en-US">
              <a:latin typeface="Walbaum Display"/>
            </a:rPr>
            <a:t>Handaling Collison</a:t>
          </a:r>
          <a:r>
            <a:rPr lang="en-US"/>
            <a:t> outcome</a:t>
          </a:r>
          <a:r>
            <a:rPr lang="en-US">
              <a:latin typeface="Walbaum Display"/>
            </a:rPr>
            <a:t>;</a:t>
          </a:r>
          <a:endParaRPr lang="en-US"/>
        </a:p>
      </dgm:t>
    </dgm:pt>
    <dgm:pt modelId="{6D5D70AB-7E94-4DBA-BBCE-787058780CFD}" type="parTrans" cxnId="{695289D2-3DFA-4ECA-BA93-69AC93A5864E}">
      <dgm:prSet/>
      <dgm:spPr/>
      <dgm:t>
        <a:bodyPr/>
        <a:lstStyle/>
        <a:p>
          <a:endParaRPr lang="en-US"/>
        </a:p>
      </dgm:t>
    </dgm:pt>
    <dgm:pt modelId="{E7974AFD-802A-42F1-955F-11219CC7937B}" type="sibTrans" cxnId="{695289D2-3DFA-4ECA-BA93-69AC93A5864E}">
      <dgm:prSet/>
      <dgm:spPr/>
      <dgm:t>
        <a:bodyPr/>
        <a:lstStyle/>
        <a:p>
          <a:endParaRPr lang="en-US"/>
        </a:p>
      </dgm:t>
    </dgm:pt>
    <dgm:pt modelId="{E0737CCE-7908-4F2D-9266-E998B992D91E}">
      <dgm:prSet/>
      <dgm:spPr/>
      <dgm:t>
        <a:bodyPr/>
        <a:lstStyle/>
        <a:p>
          <a:pPr rtl="0"/>
          <a:r>
            <a:rPr lang="en-US">
              <a:latin typeface="Walbaum Display"/>
            </a:rPr>
            <a:t>Managing</a:t>
          </a:r>
          <a:r>
            <a:rPr lang="en-US"/>
            <a:t> scoring , </a:t>
          </a:r>
          <a:r>
            <a:rPr lang="en-US">
              <a:latin typeface="Walbaum Display"/>
            </a:rPr>
            <a:t>game progression</a:t>
          </a:r>
          <a:r>
            <a:rPr lang="en-US"/>
            <a:t> and conditions</a:t>
          </a:r>
          <a:r>
            <a:rPr lang="en-US">
              <a:latin typeface="Walbaum Display"/>
            </a:rPr>
            <a:t>;</a:t>
          </a:r>
          <a:endParaRPr lang="en-US"/>
        </a:p>
      </dgm:t>
    </dgm:pt>
    <dgm:pt modelId="{3D54CDF7-779C-4010-88D2-3FE56143B0A0}" type="parTrans" cxnId="{AE9AEEA0-3288-4CF4-A814-4A01AC8D746A}">
      <dgm:prSet/>
      <dgm:spPr/>
      <dgm:t>
        <a:bodyPr/>
        <a:lstStyle/>
        <a:p>
          <a:endParaRPr lang="en-US"/>
        </a:p>
      </dgm:t>
    </dgm:pt>
    <dgm:pt modelId="{27B45A30-6164-453E-87EA-6EF53C5DC401}" type="sibTrans" cxnId="{AE9AEEA0-3288-4CF4-A814-4A01AC8D746A}">
      <dgm:prSet/>
      <dgm:spPr/>
      <dgm:t>
        <a:bodyPr/>
        <a:lstStyle/>
        <a:p>
          <a:endParaRPr lang="en-US"/>
        </a:p>
      </dgm:t>
    </dgm:pt>
    <dgm:pt modelId="{F69D4A78-0E24-45A5-9865-B71766A7E573}">
      <dgm:prSet/>
      <dgm:spPr/>
      <dgm:t>
        <a:bodyPr/>
        <a:lstStyle/>
        <a:p>
          <a:pPr rtl="0"/>
          <a:r>
            <a:rPr lang="en-US">
              <a:latin typeface="Walbaum Display"/>
            </a:rPr>
            <a:t>Trying out different</a:t>
          </a:r>
          <a:r>
            <a:rPr lang="en-US"/>
            <a:t> graphics</a:t>
          </a:r>
          <a:r>
            <a:rPr lang="en-US">
              <a:latin typeface="Walbaum Display"/>
            </a:rPr>
            <a:t>;</a:t>
          </a:r>
          <a:endParaRPr lang="en-US"/>
        </a:p>
      </dgm:t>
    </dgm:pt>
    <dgm:pt modelId="{2666D9C5-DCFF-416F-9293-24338B2D42C3}" type="parTrans" cxnId="{34C49C9B-68AC-4685-A96D-BA49A22AC2FB}">
      <dgm:prSet/>
      <dgm:spPr/>
      <dgm:t>
        <a:bodyPr/>
        <a:lstStyle/>
        <a:p>
          <a:endParaRPr lang="en-US"/>
        </a:p>
      </dgm:t>
    </dgm:pt>
    <dgm:pt modelId="{FC93C920-E7A0-4044-ADB0-2152A0F3A031}" type="sibTrans" cxnId="{34C49C9B-68AC-4685-A96D-BA49A22AC2FB}">
      <dgm:prSet/>
      <dgm:spPr/>
      <dgm:t>
        <a:bodyPr/>
        <a:lstStyle/>
        <a:p>
          <a:endParaRPr lang="en-US"/>
        </a:p>
      </dgm:t>
    </dgm:pt>
    <dgm:pt modelId="{56EBD85D-B9F0-47F1-8242-AC31B59FCB13}">
      <dgm:prSet/>
      <dgm:spPr/>
      <dgm:t>
        <a:bodyPr/>
        <a:lstStyle/>
        <a:p>
          <a:pPr rtl="0"/>
          <a:r>
            <a:rPr lang="en-US">
              <a:latin typeface="Walbaum Display"/>
            </a:rPr>
            <a:t>Music and sound effects;</a:t>
          </a:r>
          <a:endParaRPr lang="en-US"/>
        </a:p>
      </dgm:t>
    </dgm:pt>
    <dgm:pt modelId="{40DA2068-A7AA-451F-AB45-543025F1A8FA}" type="parTrans" cxnId="{F7FEA08F-5893-484F-8E7C-40D8DF3758B7}">
      <dgm:prSet/>
      <dgm:spPr/>
      <dgm:t>
        <a:bodyPr/>
        <a:lstStyle/>
        <a:p>
          <a:endParaRPr lang="en-US"/>
        </a:p>
      </dgm:t>
    </dgm:pt>
    <dgm:pt modelId="{02C1E5BF-7CDA-4B6D-93AC-5796789D554F}" type="sibTrans" cxnId="{F7FEA08F-5893-484F-8E7C-40D8DF3758B7}">
      <dgm:prSet/>
      <dgm:spPr/>
      <dgm:t>
        <a:bodyPr/>
        <a:lstStyle/>
        <a:p>
          <a:endParaRPr lang="en-US"/>
        </a:p>
      </dgm:t>
    </dgm:pt>
    <dgm:pt modelId="{3A5975F6-5393-4141-8DD0-F2807A209DA5}" type="pres">
      <dgm:prSet presAssocID="{711124AC-B8A2-41EA-B524-8F3FD8CC76E5}" presName="diagram" presStyleCnt="0">
        <dgm:presLayoutVars>
          <dgm:dir/>
          <dgm:resizeHandles val="exact"/>
        </dgm:presLayoutVars>
      </dgm:prSet>
      <dgm:spPr/>
    </dgm:pt>
    <dgm:pt modelId="{D6A56367-9821-42B0-AEBD-C4117FF8DCD9}" type="pres">
      <dgm:prSet presAssocID="{23AC6CDE-8F49-42EB-9F68-7E2A0C84048F}" presName="node" presStyleLbl="node1" presStyleIdx="0" presStyleCnt="7">
        <dgm:presLayoutVars>
          <dgm:bulletEnabled val="1"/>
        </dgm:presLayoutVars>
      </dgm:prSet>
      <dgm:spPr/>
    </dgm:pt>
    <dgm:pt modelId="{E4A8E94D-EB64-4465-B2FC-2C6C4DC70F51}" type="pres">
      <dgm:prSet presAssocID="{411C8B15-E308-4051-A292-24EAF3352B11}" presName="sibTrans" presStyleCnt="0"/>
      <dgm:spPr/>
    </dgm:pt>
    <dgm:pt modelId="{76B8F4FE-B5A9-44E8-921A-CD5F4B1D1B34}" type="pres">
      <dgm:prSet presAssocID="{27462D83-8A71-4462-84FE-5E2B0B1AC32A}" presName="node" presStyleLbl="node1" presStyleIdx="1" presStyleCnt="7">
        <dgm:presLayoutVars>
          <dgm:bulletEnabled val="1"/>
        </dgm:presLayoutVars>
      </dgm:prSet>
      <dgm:spPr/>
    </dgm:pt>
    <dgm:pt modelId="{36A9CA6B-C3B7-4132-9CC8-42E72AABBAA1}" type="pres">
      <dgm:prSet presAssocID="{751AAC68-A427-465C-B6D2-556BC2E81B81}" presName="sibTrans" presStyleCnt="0"/>
      <dgm:spPr/>
    </dgm:pt>
    <dgm:pt modelId="{013C78DE-C347-47C8-8491-7E9CF03C5C24}" type="pres">
      <dgm:prSet presAssocID="{DBF0DFEF-2923-43B9-B491-8B1989D28EF1}" presName="node" presStyleLbl="node1" presStyleIdx="2" presStyleCnt="7">
        <dgm:presLayoutVars>
          <dgm:bulletEnabled val="1"/>
        </dgm:presLayoutVars>
      </dgm:prSet>
      <dgm:spPr/>
    </dgm:pt>
    <dgm:pt modelId="{5D846FF0-63A3-4228-94EB-A507206603C3}" type="pres">
      <dgm:prSet presAssocID="{D598520B-3B7F-4A6C-8C86-1E95FA74EC2D}" presName="sibTrans" presStyleCnt="0"/>
      <dgm:spPr/>
    </dgm:pt>
    <dgm:pt modelId="{C96B107F-DCE0-4E76-8A48-E88BC4F27149}" type="pres">
      <dgm:prSet presAssocID="{12AC858B-655A-4975-8E8B-A8B09ED3F5E4}" presName="node" presStyleLbl="node1" presStyleIdx="3" presStyleCnt="7">
        <dgm:presLayoutVars>
          <dgm:bulletEnabled val="1"/>
        </dgm:presLayoutVars>
      </dgm:prSet>
      <dgm:spPr/>
    </dgm:pt>
    <dgm:pt modelId="{A63DDBE0-DD98-4E95-BCA2-B656AADB76F3}" type="pres">
      <dgm:prSet presAssocID="{E7974AFD-802A-42F1-955F-11219CC7937B}" presName="sibTrans" presStyleCnt="0"/>
      <dgm:spPr/>
    </dgm:pt>
    <dgm:pt modelId="{12F0CAC8-9DC2-4002-91DD-4F27FD794704}" type="pres">
      <dgm:prSet presAssocID="{E0737CCE-7908-4F2D-9266-E998B992D91E}" presName="node" presStyleLbl="node1" presStyleIdx="4" presStyleCnt="7">
        <dgm:presLayoutVars>
          <dgm:bulletEnabled val="1"/>
        </dgm:presLayoutVars>
      </dgm:prSet>
      <dgm:spPr/>
    </dgm:pt>
    <dgm:pt modelId="{9AD70E03-9C5B-47DD-B14D-DDAB7737799F}" type="pres">
      <dgm:prSet presAssocID="{27B45A30-6164-453E-87EA-6EF53C5DC401}" presName="sibTrans" presStyleCnt="0"/>
      <dgm:spPr/>
    </dgm:pt>
    <dgm:pt modelId="{51FB2008-CAAA-4141-BA15-32A4308AFF73}" type="pres">
      <dgm:prSet presAssocID="{F69D4A78-0E24-45A5-9865-B71766A7E573}" presName="node" presStyleLbl="node1" presStyleIdx="5" presStyleCnt="7">
        <dgm:presLayoutVars>
          <dgm:bulletEnabled val="1"/>
        </dgm:presLayoutVars>
      </dgm:prSet>
      <dgm:spPr/>
    </dgm:pt>
    <dgm:pt modelId="{28033C98-6E60-44E7-B271-F60C4FDDCE88}" type="pres">
      <dgm:prSet presAssocID="{FC93C920-E7A0-4044-ADB0-2152A0F3A031}" presName="sibTrans" presStyleCnt="0"/>
      <dgm:spPr/>
    </dgm:pt>
    <dgm:pt modelId="{16833D25-F837-411C-B70E-2DE7FA9ABB61}" type="pres">
      <dgm:prSet presAssocID="{56EBD85D-B9F0-47F1-8242-AC31B59FCB13}" presName="node" presStyleLbl="node1" presStyleIdx="6" presStyleCnt="7">
        <dgm:presLayoutVars>
          <dgm:bulletEnabled val="1"/>
        </dgm:presLayoutVars>
      </dgm:prSet>
      <dgm:spPr/>
    </dgm:pt>
  </dgm:ptLst>
  <dgm:cxnLst>
    <dgm:cxn modelId="{CDE58107-7B03-4787-AF84-48A9A922A865}" type="presOf" srcId="{23AC6CDE-8F49-42EB-9F68-7E2A0C84048F}" destId="{D6A56367-9821-42B0-AEBD-C4117FF8DCD9}" srcOrd="0" destOrd="0" presId="urn:microsoft.com/office/officeart/2005/8/layout/default"/>
    <dgm:cxn modelId="{2541FA09-53E4-45BB-A71D-CC8ED958F9BC}" type="presOf" srcId="{27462D83-8A71-4462-84FE-5E2B0B1AC32A}" destId="{76B8F4FE-B5A9-44E8-921A-CD5F4B1D1B34}" srcOrd="0" destOrd="0" presId="urn:microsoft.com/office/officeart/2005/8/layout/default"/>
    <dgm:cxn modelId="{0CA29E0D-791B-4041-B0C0-0CFE44B9129F}" type="presOf" srcId="{E0737CCE-7908-4F2D-9266-E998B992D91E}" destId="{12F0CAC8-9DC2-4002-91DD-4F27FD794704}" srcOrd="0" destOrd="0" presId="urn:microsoft.com/office/officeart/2005/8/layout/default"/>
    <dgm:cxn modelId="{34E04D12-CB50-40BD-B411-3686198B4BAE}" type="presOf" srcId="{12AC858B-655A-4975-8E8B-A8B09ED3F5E4}" destId="{C96B107F-DCE0-4E76-8A48-E88BC4F27149}" srcOrd="0" destOrd="0" presId="urn:microsoft.com/office/officeart/2005/8/layout/default"/>
    <dgm:cxn modelId="{5145A73B-3DA4-42EA-8B52-A6869A0FB8EE}" srcId="{711124AC-B8A2-41EA-B524-8F3FD8CC76E5}" destId="{DBF0DFEF-2923-43B9-B491-8B1989D28EF1}" srcOrd="2" destOrd="0" parTransId="{ED446C29-A2F9-460E-B547-00A94D3A7E81}" sibTransId="{D598520B-3B7F-4A6C-8C86-1E95FA74EC2D}"/>
    <dgm:cxn modelId="{FE278656-B5C8-4BF4-974C-B6084BEB4805}" type="presOf" srcId="{DBF0DFEF-2923-43B9-B491-8B1989D28EF1}" destId="{013C78DE-C347-47C8-8491-7E9CF03C5C24}" srcOrd="0" destOrd="0" presId="urn:microsoft.com/office/officeart/2005/8/layout/default"/>
    <dgm:cxn modelId="{373A8C86-CBD7-4886-93D2-20A3E5BECC85}" srcId="{711124AC-B8A2-41EA-B524-8F3FD8CC76E5}" destId="{23AC6CDE-8F49-42EB-9F68-7E2A0C84048F}" srcOrd="0" destOrd="0" parTransId="{FC056EB7-F532-4C47-AFC9-EBFD96EF7958}" sibTransId="{411C8B15-E308-4051-A292-24EAF3352B11}"/>
    <dgm:cxn modelId="{F7FEA08F-5893-484F-8E7C-40D8DF3758B7}" srcId="{711124AC-B8A2-41EA-B524-8F3FD8CC76E5}" destId="{56EBD85D-B9F0-47F1-8242-AC31B59FCB13}" srcOrd="6" destOrd="0" parTransId="{40DA2068-A7AA-451F-AB45-543025F1A8FA}" sibTransId="{02C1E5BF-7CDA-4B6D-93AC-5796789D554F}"/>
    <dgm:cxn modelId="{34C49C9B-68AC-4685-A96D-BA49A22AC2FB}" srcId="{711124AC-B8A2-41EA-B524-8F3FD8CC76E5}" destId="{F69D4A78-0E24-45A5-9865-B71766A7E573}" srcOrd="5" destOrd="0" parTransId="{2666D9C5-DCFF-416F-9293-24338B2D42C3}" sibTransId="{FC93C920-E7A0-4044-ADB0-2152A0F3A031}"/>
    <dgm:cxn modelId="{AE9AEEA0-3288-4CF4-A814-4A01AC8D746A}" srcId="{711124AC-B8A2-41EA-B524-8F3FD8CC76E5}" destId="{E0737CCE-7908-4F2D-9266-E998B992D91E}" srcOrd="4" destOrd="0" parTransId="{3D54CDF7-779C-4010-88D2-3FE56143B0A0}" sibTransId="{27B45A30-6164-453E-87EA-6EF53C5DC401}"/>
    <dgm:cxn modelId="{6DCB26B6-C03D-4927-8453-44FDD16A8F92}" srcId="{711124AC-B8A2-41EA-B524-8F3FD8CC76E5}" destId="{27462D83-8A71-4462-84FE-5E2B0B1AC32A}" srcOrd="1" destOrd="0" parTransId="{9F715A7E-748E-4C3E-99C8-D68D34012161}" sibTransId="{751AAC68-A427-465C-B6D2-556BC2E81B81}"/>
    <dgm:cxn modelId="{940FBBC4-9820-492C-BAE4-294CA40BD74A}" type="presOf" srcId="{F69D4A78-0E24-45A5-9865-B71766A7E573}" destId="{51FB2008-CAAA-4141-BA15-32A4308AFF73}" srcOrd="0" destOrd="0" presId="urn:microsoft.com/office/officeart/2005/8/layout/default"/>
    <dgm:cxn modelId="{695289D2-3DFA-4ECA-BA93-69AC93A5864E}" srcId="{711124AC-B8A2-41EA-B524-8F3FD8CC76E5}" destId="{12AC858B-655A-4975-8E8B-A8B09ED3F5E4}" srcOrd="3" destOrd="0" parTransId="{6D5D70AB-7E94-4DBA-BBCE-787058780CFD}" sibTransId="{E7974AFD-802A-42F1-955F-11219CC7937B}"/>
    <dgm:cxn modelId="{31080ED5-0A6C-481A-BBEC-BC0BB57E9FF1}" type="presOf" srcId="{56EBD85D-B9F0-47F1-8242-AC31B59FCB13}" destId="{16833D25-F837-411C-B70E-2DE7FA9ABB61}" srcOrd="0" destOrd="0" presId="urn:microsoft.com/office/officeart/2005/8/layout/default"/>
    <dgm:cxn modelId="{414FC6DD-E41B-4E6F-9A45-BC49582B9246}" type="presOf" srcId="{711124AC-B8A2-41EA-B524-8F3FD8CC76E5}" destId="{3A5975F6-5393-4141-8DD0-F2807A209DA5}" srcOrd="0" destOrd="0" presId="urn:microsoft.com/office/officeart/2005/8/layout/default"/>
    <dgm:cxn modelId="{DB9B7474-C9AC-49F0-816F-FF0022B73C38}" type="presParOf" srcId="{3A5975F6-5393-4141-8DD0-F2807A209DA5}" destId="{D6A56367-9821-42B0-AEBD-C4117FF8DCD9}" srcOrd="0" destOrd="0" presId="urn:microsoft.com/office/officeart/2005/8/layout/default"/>
    <dgm:cxn modelId="{22846FE0-F07E-4EB4-A106-9DD8260D5B58}" type="presParOf" srcId="{3A5975F6-5393-4141-8DD0-F2807A209DA5}" destId="{E4A8E94D-EB64-4465-B2FC-2C6C4DC70F51}" srcOrd="1" destOrd="0" presId="urn:microsoft.com/office/officeart/2005/8/layout/default"/>
    <dgm:cxn modelId="{B0FF7387-BFB8-4A66-BC7D-35F39F4777C7}" type="presParOf" srcId="{3A5975F6-5393-4141-8DD0-F2807A209DA5}" destId="{76B8F4FE-B5A9-44E8-921A-CD5F4B1D1B34}" srcOrd="2" destOrd="0" presId="urn:microsoft.com/office/officeart/2005/8/layout/default"/>
    <dgm:cxn modelId="{EDE4910B-9831-4BCB-90B0-DAC888EE003B}" type="presParOf" srcId="{3A5975F6-5393-4141-8DD0-F2807A209DA5}" destId="{36A9CA6B-C3B7-4132-9CC8-42E72AABBAA1}" srcOrd="3" destOrd="0" presId="urn:microsoft.com/office/officeart/2005/8/layout/default"/>
    <dgm:cxn modelId="{46678A3E-3AEF-4CB2-8350-B80F7FAA520C}" type="presParOf" srcId="{3A5975F6-5393-4141-8DD0-F2807A209DA5}" destId="{013C78DE-C347-47C8-8491-7E9CF03C5C24}" srcOrd="4" destOrd="0" presId="urn:microsoft.com/office/officeart/2005/8/layout/default"/>
    <dgm:cxn modelId="{9297D1B2-D6C7-482C-91EA-5BA8463AA6F4}" type="presParOf" srcId="{3A5975F6-5393-4141-8DD0-F2807A209DA5}" destId="{5D846FF0-63A3-4228-94EB-A507206603C3}" srcOrd="5" destOrd="0" presId="urn:microsoft.com/office/officeart/2005/8/layout/default"/>
    <dgm:cxn modelId="{39F09E4E-C663-40E5-A726-4DC37B343C2B}" type="presParOf" srcId="{3A5975F6-5393-4141-8DD0-F2807A209DA5}" destId="{C96B107F-DCE0-4E76-8A48-E88BC4F27149}" srcOrd="6" destOrd="0" presId="urn:microsoft.com/office/officeart/2005/8/layout/default"/>
    <dgm:cxn modelId="{53F73135-9969-4294-9D9E-AD7997350FE4}" type="presParOf" srcId="{3A5975F6-5393-4141-8DD0-F2807A209DA5}" destId="{A63DDBE0-DD98-4E95-BCA2-B656AADB76F3}" srcOrd="7" destOrd="0" presId="urn:microsoft.com/office/officeart/2005/8/layout/default"/>
    <dgm:cxn modelId="{520E96A2-AE86-4AA0-B367-499107720FDE}" type="presParOf" srcId="{3A5975F6-5393-4141-8DD0-F2807A209DA5}" destId="{12F0CAC8-9DC2-4002-91DD-4F27FD794704}" srcOrd="8" destOrd="0" presId="urn:microsoft.com/office/officeart/2005/8/layout/default"/>
    <dgm:cxn modelId="{E97487A3-4336-485D-AB44-CF784C596FC7}" type="presParOf" srcId="{3A5975F6-5393-4141-8DD0-F2807A209DA5}" destId="{9AD70E03-9C5B-47DD-B14D-DDAB7737799F}" srcOrd="9" destOrd="0" presId="urn:microsoft.com/office/officeart/2005/8/layout/default"/>
    <dgm:cxn modelId="{9020917F-7230-4CE9-9C89-0BD3C9BD7A89}" type="presParOf" srcId="{3A5975F6-5393-4141-8DD0-F2807A209DA5}" destId="{51FB2008-CAAA-4141-BA15-32A4308AFF73}" srcOrd="10" destOrd="0" presId="urn:microsoft.com/office/officeart/2005/8/layout/default"/>
    <dgm:cxn modelId="{74CB2723-E125-43FF-9B11-B79849CF8C3C}" type="presParOf" srcId="{3A5975F6-5393-4141-8DD0-F2807A209DA5}" destId="{28033C98-6E60-44E7-B271-F60C4FDDCE88}" srcOrd="11" destOrd="0" presId="urn:microsoft.com/office/officeart/2005/8/layout/default"/>
    <dgm:cxn modelId="{893C833E-2CA4-4672-BF93-F0DC38E40221}" type="presParOf" srcId="{3A5975F6-5393-4141-8DD0-F2807A209DA5}" destId="{16833D25-F837-411C-B70E-2DE7FA9ABB61}"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07243-9AED-4C93-A2D9-718607BF18FD}">
      <dsp:nvSpPr>
        <dsp:cNvPr id="0" name=""/>
        <dsp:cNvSpPr/>
      </dsp:nvSpPr>
      <dsp:spPr>
        <a:xfrm>
          <a:off x="450935" y="678421"/>
          <a:ext cx="1372500" cy="1372500"/>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F962D-6705-4A52-B78E-B7427D9A1137}">
      <dsp:nvSpPr>
        <dsp:cNvPr id="0" name=""/>
        <dsp:cNvSpPr/>
      </dsp:nvSpPr>
      <dsp:spPr>
        <a:xfrm>
          <a:off x="743435" y="970921"/>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319EF-0D34-4307-84A0-01529572BE2D}">
      <dsp:nvSpPr>
        <dsp:cNvPr id="0" name=""/>
        <dsp:cNvSpPr/>
      </dsp:nvSpPr>
      <dsp:spPr>
        <a:xfrm>
          <a:off x="12185" y="247842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Game</a:t>
          </a:r>
        </a:p>
      </dsp:txBody>
      <dsp:txXfrm>
        <a:off x="12185" y="2478421"/>
        <a:ext cx="2250000" cy="720000"/>
      </dsp:txXfrm>
    </dsp:sp>
    <dsp:sp modelId="{B564A03B-B097-4B5B-A4C4-538A7EDEDD41}">
      <dsp:nvSpPr>
        <dsp:cNvPr id="0" name=""/>
        <dsp:cNvSpPr/>
      </dsp:nvSpPr>
      <dsp:spPr>
        <a:xfrm>
          <a:off x="3094686" y="678421"/>
          <a:ext cx="1372500" cy="1372500"/>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51B29-42D5-4005-B32F-E4F2EA19F7E4}">
      <dsp:nvSpPr>
        <dsp:cNvPr id="0" name=""/>
        <dsp:cNvSpPr/>
      </dsp:nvSpPr>
      <dsp:spPr>
        <a:xfrm>
          <a:off x="3387186" y="970921"/>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BF24A-3871-4469-880C-B7215368E4A7}">
      <dsp:nvSpPr>
        <dsp:cNvPr id="0" name=""/>
        <dsp:cNvSpPr/>
      </dsp:nvSpPr>
      <dsp:spPr>
        <a:xfrm>
          <a:off x="2655936" y="247842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Snake</a:t>
          </a:r>
        </a:p>
      </dsp:txBody>
      <dsp:txXfrm>
        <a:off x="2655936" y="2478421"/>
        <a:ext cx="2250000" cy="720000"/>
      </dsp:txXfrm>
    </dsp:sp>
    <dsp:sp modelId="{F583B52D-1773-45D5-A523-98396AAFBD81}">
      <dsp:nvSpPr>
        <dsp:cNvPr id="0" name=""/>
        <dsp:cNvSpPr/>
      </dsp:nvSpPr>
      <dsp:spPr>
        <a:xfrm>
          <a:off x="5738436" y="678421"/>
          <a:ext cx="1372500" cy="1372500"/>
        </a:xfrm>
        <a:prstGeom prst="ellipse">
          <a:avLst/>
        </a:prstGeom>
        <a:solidFill>
          <a:schemeClr val="accent4">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9CD1B-93C2-4A18-9618-6D777C52CEF9}">
      <dsp:nvSpPr>
        <dsp:cNvPr id="0" name=""/>
        <dsp:cNvSpPr/>
      </dsp:nvSpPr>
      <dsp:spPr>
        <a:xfrm>
          <a:off x="6030936" y="970921"/>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50909-AE6D-4E53-A530-143CFCAC8B1E}">
      <dsp:nvSpPr>
        <dsp:cNvPr id="0" name=""/>
        <dsp:cNvSpPr/>
      </dsp:nvSpPr>
      <dsp:spPr>
        <a:xfrm>
          <a:off x="5299686" y="247842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latin typeface="Walbaum Display"/>
            </a:rPr>
            <a:t>Apple</a:t>
          </a:r>
          <a:endParaRPr lang="en-US" sz="4000" kern="1200"/>
        </a:p>
      </dsp:txBody>
      <dsp:txXfrm>
        <a:off x="5299686" y="2478421"/>
        <a:ext cx="225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56367-9821-42B0-AEBD-C4117FF8DCD9}">
      <dsp:nvSpPr>
        <dsp:cNvPr id="0" name=""/>
        <dsp:cNvSpPr/>
      </dsp:nvSpPr>
      <dsp:spPr>
        <a:xfrm>
          <a:off x="2886" y="156176"/>
          <a:ext cx="2289720" cy="1373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Walbaum Display"/>
            </a:rPr>
            <a:t>Game</a:t>
          </a:r>
          <a:r>
            <a:rPr lang="en-US" sz="2000" kern="1200"/>
            <a:t> </a:t>
          </a:r>
          <a:r>
            <a:rPr lang="en-US" sz="2000" kern="1200">
              <a:latin typeface="Walbaum Display"/>
            </a:rPr>
            <a:t>concepts,</a:t>
          </a:r>
          <a:r>
            <a:rPr lang="en-US" sz="2000" kern="1200"/>
            <a:t> </a:t>
          </a:r>
          <a:r>
            <a:rPr lang="en-US" sz="2000" kern="1200">
              <a:latin typeface="Walbaum Display"/>
            </a:rPr>
            <a:t>objectives</a:t>
          </a:r>
          <a:r>
            <a:rPr lang="en-US" sz="2000" kern="1200"/>
            <a:t> and features</a:t>
          </a:r>
          <a:r>
            <a:rPr lang="en-US" sz="2000" kern="1200">
              <a:latin typeface="Walbaum Display"/>
            </a:rPr>
            <a:t>;</a:t>
          </a:r>
          <a:endParaRPr lang="en-US" sz="2000" kern="1200"/>
        </a:p>
      </dsp:txBody>
      <dsp:txXfrm>
        <a:off x="2886" y="156176"/>
        <a:ext cx="2289720" cy="1373832"/>
      </dsp:txXfrm>
    </dsp:sp>
    <dsp:sp modelId="{76B8F4FE-B5A9-44E8-921A-CD5F4B1D1B34}">
      <dsp:nvSpPr>
        <dsp:cNvPr id="0" name=""/>
        <dsp:cNvSpPr/>
      </dsp:nvSpPr>
      <dsp:spPr>
        <a:xfrm>
          <a:off x="2521579" y="156176"/>
          <a:ext cx="2289720" cy="1373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Game board</a:t>
          </a:r>
          <a:r>
            <a:rPr lang="en-US" sz="2000" kern="1200">
              <a:latin typeface="Walbaum Display"/>
            </a:rPr>
            <a:t>, snake and apple sizes;</a:t>
          </a:r>
          <a:endParaRPr lang="en-US" sz="2000" kern="1200"/>
        </a:p>
      </dsp:txBody>
      <dsp:txXfrm>
        <a:off x="2521579" y="156176"/>
        <a:ext cx="2289720" cy="1373832"/>
      </dsp:txXfrm>
    </dsp:sp>
    <dsp:sp modelId="{013C78DE-C347-47C8-8491-7E9CF03C5C24}">
      <dsp:nvSpPr>
        <dsp:cNvPr id="0" name=""/>
        <dsp:cNvSpPr/>
      </dsp:nvSpPr>
      <dsp:spPr>
        <a:xfrm>
          <a:off x="5040272" y="156176"/>
          <a:ext cx="2289720" cy="1373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Walbaum Display"/>
            </a:rPr>
            <a:t>Implementing apple</a:t>
          </a:r>
          <a:r>
            <a:rPr lang="en-US" sz="2000" kern="1200"/>
            <a:t> generation</a:t>
          </a:r>
          <a:r>
            <a:rPr lang="en-US" sz="2000" kern="1200">
              <a:latin typeface="Walbaum Display"/>
            </a:rPr>
            <a:t>;</a:t>
          </a:r>
          <a:endParaRPr lang="en-US" sz="2000" kern="1200"/>
        </a:p>
      </dsp:txBody>
      <dsp:txXfrm>
        <a:off x="5040272" y="156176"/>
        <a:ext cx="2289720" cy="1373832"/>
      </dsp:txXfrm>
    </dsp:sp>
    <dsp:sp modelId="{C96B107F-DCE0-4E76-8A48-E88BC4F27149}">
      <dsp:nvSpPr>
        <dsp:cNvPr id="0" name=""/>
        <dsp:cNvSpPr/>
      </dsp:nvSpPr>
      <dsp:spPr>
        <a:xfrm>
          <a:off x="7558964" y="156176"/>
          <a:ext cx="2289720" cy="1373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Walbaum Display"/>
            </a:rPr>
            <a:t>Handaling Collison</a:t>
          </a:r>
          <a:r>
            <a:rPr lang="en-US" sz="2000" kern="1200"/>
            <a:t> outcome</a:t>
          </a:r>
          <a:r>
            <a:rPr lang="en-US" sz="2000" kern="1200">
              <a:latin typeface="Walbaum Display"/>
            </a:rPr>
            <a:t>;</a:t>
          </a:r>
          <a:endParaRPr lang="en-US" sz="2000" kern="1200"/>
        </a:p>
      </dsp:txBody>
      <dsp:txXfrm>
        <a:off x="7558964" y="156176"/>
        <a:ext cx="2289720" cy="1373832"/>
      </dsp:txXfrm>
    </dsp:sp>
    <dsp:sp modelId="{12F0CAC8-9DC2-4002-91DD-4F27FD794704}">
      <dsp:nvSpPr>
        <dsp:cNvPr id="0" name=""/>
        <dsp:cNvSpPr/>
      </dsp:nvSpPr>
      <dsp:spPr>
        <a:xfrm>
          <a:off x="1262232" y="1758981"/>
          <a:ext cx="2289720" cy="1373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Walbaum Display"/>
            </a:rPr>
            <a:t>Managing</a:t>
          </a:r>
          <a:r>
            <a:rPr lang="en-US" sz="2000" kern="1200"/>
            <a:t> scoring , </a:t>
          </a:r>
          <a:r>
            <a:rPr lang="en-US" sz="2000" kern="1200">
              <a:latin typeface="Walbaum Display"/>
            </a:rPr>
            <a:t>game progression</a:t>
          </a:r>
          <a:r>
            <a:rPr lang="en-US" sz="2000" kern="1200"/>
            <a:t> and conditions</a:t>
          </a:r>
          <a:r>
            <a:rPr lang="en-US" sz="2000" kern="1200">
              <a:latin typeface="Walbaum Display"/>
            </a:rPr>
            <a:t>;</a:t>
          </a:r>
          <a:endParaRPr lang="en-US" sz="2000" kern="1200"/>
        </a:p>
      </dsp:txBody>
      <dsp:txXfrm>
        <a:off x="1262232" y="1758981"/>
        <a:ext cx="2289720" cy="1373832"/>
      </dsp:txXfrm>
    </dsp:sp>
    <dsp:sp modelId="{51FB2008-CAAA-4141-BA15-32A4308AFF73}">
      <dsp:nvSpPr>
        <dsp:cNvPr id="0" name=""/>
        <dsp:cNvSpPr/>
      </dsp:nvSpPr>
      <dsp:spPr>
        <a:xfrm>
          <a:off x="3780925" y="1758981"/>
          <a:ext cx="2289720" cy="1373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Walbaum Display"/>
            </a:rPr>
            <a:t>Trying out different</a:t>
          </a:r>
          <a:r>
            <a:rPr lang="en-US" sz="2000" kern="1200"/>
            <a:t> graphics</a:t>
          </a:r>
          <a:r>
            <a:rPr lang="en-US" sz="2000" kern="1200">
              <a:latin typeface="Walbaum Display"/>
            </a:rPr>
            <a:t>;</a:t>
          </a:r>
          <a:endParaRPr lang="en-US" sz="2000" kern="1200"/>
        </a:p>
      </dsp:txBody>
      <dsp:txXfrm>
        <a:off x="3780925" y="1758981"/>
        <a:ext cx="2289720" cy="1373832"/>
      </dsp:txXfrm>
    </dsp:sp>
    <dsp:sp modelId="{16833D25-F837-411C-B70E-2DE7FA9ABB61}">
      <dsp:nvSpPr>
        <dsp:cNvPr id="0" name=""/>
        <dsp:cNvSpPr/>
      </dsp:nvSpPr>
      <dsp:spPr>
        <a:xfrm>
          <a:off x="6299618" y="1758981"/>
          <a:ext cx="2289720" cy="13738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Walbaum Display"/>
            </a:rPr>
            <a:t>Music and sound effects;</a:t>
          </a:r>
          <a:endParaRPr lang="en-US" sz="2000" kern="1200"/>
        </a:p>
      </dsp:txBody>
      <dsp:txXfrm>
        <a:off x="6299618" y="1758981"/>
        <a:ext cx="2289720" cy="13738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C1C27-9211-4C55-AD50-7984EA03824C}" type="datetimeFigureOut">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139EE-1620-4EDD-965D-9663037B6151}" type="slidenum">
              <a:t>‹#›</a:t>
            </a:fld>
            <a:endParaRPr lang="en-US"/>
          </a:p>
        </p:txBody>
      </p:sp>
    </p:spTree>
    <p:extLst>
      <p:ext uri="{BB962C8B-B14F-4D97-AF65-F5344CB8AC3E}">
        <p14:creationId xmlns:p14="http://schemas.microsoft.com/office/powerpoint/2010/main" val="1132514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a:cs typeface="Calibri"/>
            </a:endParaRPr>
          </a:p>
        </p:txBody>
      </p:sp>
      <p:sp>
        <p:nvSpPr>
          <p:cNvPr id="4" name="Slide Number Placeholder 3"/>
          <p:cNvSpPr>
            <a:spLocks noGrp="1"/>
          </p:cNvSpPr>
          <p:nvPr>
            <p:ph type="sldNum" sz="quarter" idx="5"/>
          </p:nvPr>
        </p:nvSpPr>
        <p:spPr/>
        <p:txBody>
          <a:bodyPr/>
          <a:lstStyle/>
          <a:p>
            <a:fld id="{615139EE-1620-4EDD-965D-9663037B6151}" type="slidenum">
              <a:t>1</a:t>
            </a:fld>
            <a:endParaRPr lang="en-US"/>
          </a:p>
        </p:txBody>
      </p:sp>
    </p:spTree>
    <p:extLst>
      <p:ext uri="{BB962C8B-B14F-4D97-AF65-F5344CB8AC3E}">
        <p14:creationId xmlns:p14="http://schemas.microsoft.com/office/powerpoint/2010/main" val="92005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6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9701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5791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5125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0692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9806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5682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960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580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453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4642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11/2/2023</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778100980"/>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grid with leaves&#10;&#10;Description automatically generated">
            <a:extLst>
              <a:ext uri="{FF2B5EF4-FFF2-40B4-BE49-F238E27FC236}">
                <a16:creationId xmlns:a16="http://schemas.microsoft.com/office/drawing/2014/main" id="{C19F6CE8-BA5E-74B2-E81F-F771A47B0AF5}"/>
              </a:ext>
            </a:extLst>
          </p:cNvPr>
          <p:cNvPicPr>
            <a:picLocks noChangeAspect="1"/>
          </p:cNvPicPr>
          <p:nvPr/>
        </p:nvPicPr>
        <p:blipFill rotWithShape="1">
          <a:blip r:embed="rId3"/>
          <a:srcRect l="221" r="221"/>
          <a:stretch/>
        </p:blipFill>
        <p:spPr>
          <a:xfrm rot="16200000">
            <a:off x="2667000" y="-2667000"/>
            <a:ext cx="6857999" cy="12191999"/>
          </a:xfrm>
          <a:prstGeom prst="rect">
            <a:avLst/>
          </a:prstGeom>
        </p:spPr>
      </p:pic>
      <p:sp>
        <p:nvSpPr>
          <p:cNvPr id="174" name="Freeform: Shape 173">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510894" y="800101"/>
            <a:ext cx="6384966" cy="1675797"/>
          </a:xfrm>
        </p:spPr>
        <p:txBody>
          <a:bodyPr vert="horz" lIns="91440" tIns="45720" rIns="91440" bIns="45720" rtlCol="0">
            <a:normAutofit/>
          </a:bodyPr>
          <a:lstStyle/>
          <a:p>
            <a:r>
              <a:rPr lang="en-US">
                <a:solidFill>
                  <a:srgbClr val="FFFFFF"/>
                </a:solidFill>
              </a:rPr>
              <a:t>Rattlesnake Rush</a:t>
            </a:r>
            <a:endParaRPr lang="en-US" kern="1200">
              <a:solidFill>
                <a:srgbClr val="FFFFFF"/>
              </a:solidFill>
            </a:endParaRPr>
          </a:p>
        </p:txBody>
      </p:sp>
      <p:sp>
        <p:nvSpPr>
          <p:cNvPr id="3" name="Subtitle 2"/>
          <p:cNvSpPr>
            <a:spLocks noGrp="1"/>
          </p:cNvSpPr>
          <p:nvPr>
            <p:ph type="subTitle" idx="1"/>
          </p:nvPr>
        </p:nvSpPr>
        <p:spPr>
          <a:xfrm>
            <a:off x="1143001" y="4197981"/>
            <a:ext cx="7360636" cy="1627286"/>
          </a:xfrm>
        </p:spPr>
        <p:txBody>
          <a:bodyPr vert="horz" lIns="91440" tIns="45720" rIns="91440" bIns="45720" rtlCol="0" anchor="b">
            <a:noAutofit/>
          </a:bodyPr>
          <a:lstStyle/>
          <a:p>
            <a:pPr>
              <a:lnSpc>
                <a:spcPct val="90000"/>
              </a:lnSpc>
            </a:pPr>
            <a:r>
              <a:rPr lang="en-US" sz="2400" b="1">
                <a:solidFill>
                  <a:srgbClr val="FFFFFF"/>
                </a:solidFill>
                <a:latin typeface="Sitka Text"/>
                <a:cs typeface="Calibri"/>
              </a:rPr>
              <a:t>Created by:</a:t>
            </a:r>
          </a:p>
          <a:p>
            <a:pPr>
              <a:lnSpc>
                <a:spcPct val="90000"/>
              </a:lnSpc>
              <a:spcBef>
                <a:spcPts val="0"/>
              </a:spcBef>
              <a:spcAft>
                <a:spcPts val="600"/>
              </a:spcAft>
            </a:pPr>
            <a:r>
              <a:rPr lang="en-US" sz="2400">
                <a:solidFill>
                  <a:srgbClr val="FFFFFF"/>
                </a:solidFill>
                <a:latin typeface="Sitka Text"/>
                <a:cs typeface="Arial"/>
              </a:rPr>
              <a:t>Raja Abdullah Shafique,  Lhakpa Tamang,</a:t>
            </a:r>
            <a:endParaRPr lang="en-US" sz="2400">
              <a:solidFill>
                <a:srgbClr val="FFFFFF"/>
              </a:solidFill>
              <a:latin typeface="Sitka Text"/>
            </a:endParaRPr>
          </a:p>
          <a:p>
            <a:pPr>
              <a:lnSpc>
                <a:spcPct val="90000"/>
              </a:lnSpc>
              <a:spcBef>
                <a:spcPts val="0"/>
              </a:spcBef>
              <a:spcAft>
                <a:spcPts val="600"/>
              </a:spcAft>
            </a:pPr>
            <a:r>
              <a:rPr lang="en-US" sz="2400">
                <a:solidFill>
                  <a:srgbClr val="FFFFFF"/>
                </a:solidFill>
                <a:latin typeface="Sitka Text"/>
                <a:cs typeface="Arial"/>
              </a:rPr>
              <a:t>Amina Khan,  Destiny Otto,  Vanesa Efremova;</a:t>
            </a:r>
            <a:endParaRPr lang="en-US" sz="2400">
              <a:solidFill>
                <a:srgbClr val="FFFFFF"/>
              </a:solidFill>
              <a:latin typeface="Sitka Text"/>
            </a:endParaRPr>
          </a:p>
          <a:p>
            <a:pPr>
              <a:lnSpc>
                <a:spcPct val="90000"/>
              </a:lnSpc>
            </a:pPr>
            <a:endParaRPr lang="en-US" sz="15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23">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9F8B84-9AB8-E132-2460-85C26435C21A}"/>
              </a:ext>
            </a:extLst>
          </p:cNvPr>
          <p:cNvPicPr>
            <a:picLocks noChangeAspect="1"/>
          </p:cNvPicPr>
          <p:nvPr/>
        </p:nvPicPr>
        <p:blipFill rotWithShape="1">
          <a:blip r:embed="rId2"/>
          <a:srcRect l="221" r="221"/>
          <a:stretch/>
        </p:blipFill>
        <p:spPr>
          <a:xfrm rot="16200000">
            <a:off x="2666998" y="-2667002"/>
            <a:ext cx="6858001" cy="12192002"/>
          </a:xfrm>
          <a:prstGeom prst="rect">
            <a:avLst/>
          </a:prstGeom>
        </p:spPr>
      </p:pic>
      <p:sp>
        <p:nvSpPr>
          <p:cNvPr id="28" name="Freeform: Shape 27">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1"/>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7DEEC53-0A10-BE3F-8036-BC85CB55886B}"/>
              </a:ext>
            </a:extLst>
          </p:cNvPr>
          <p:cNvSpPr>
            <a:spLocks noGrp="1"/>
          </p:cNvSpPr>
          <p:nvPr>
            <p:ph type="title"/>
          </p:nvPr>
        </p:nvSpPr>
        <p:spPr>
          <a:xfrm>
            <a:off x="100642" y="2368679"/>
            <a:ext cx="11983528" cy="1606654"/>
          </a:xfrm>
        </p:spPr>
        <p:txBody>
          <a:bodyPr vert="horz" lIns="91440" tIns="45720" rIns="91440" bIns="45720" rtlCol="0" anchor="b">
            <a:normAutofit/>
          </a:bodyPr>
          <a:lstStyle/>
          <a:p>
            <a:pPr algn="ctr"/>
            <a:r>
              <a:rPr lang="en-US" sz="4800" cap="all" spc="300">
                <a:solidFill>
                  <a:srgbClr val="FFFFFF"/>
                </a:solidFill>
              </a:rPr>
              <a:t>Enjoy the demo of our game.</a:t>
            </a:r>
          </a:p>
        </p:txBody>
      </p:sp>
    </p:spTree>
    <p:extLst>
      <p:ext uri="{BB962C8B-B14F-4D97-AF65-F5344CB8AC3E}">
        <p14:creationId xmlns:p14="http://schemas.microsoft.com/office/powerpoint/2010/main" val="354715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grid with leaves&#10;&#10;Description automatically generated">
            <a:extLst>
              <a:ext uri="{FF2B5EF4-FFF2-40B4-BE49-F238E27FC236}">
                <a16:creationId xmlns:a16="http://schemas.microsoft.com/office/drawing/2014/main" id="{6E82F1AF-2C28-EB69-A2FE-C36F173A674A}"/>
              </a:ext>
            </a:extLst>
          </p:cNvPr>
          <p:cNvPicPr>
            <a:picLocks noChangeAspect="1"/>
          </p:cNvPicPr>
          <p:nvPr/>
        </p:nvPicPr>
        <p:blipFill rotWithShape="1">
          <a:blip r:embed="rId2"/>
          <a:srcRect l="221" r="221"/>
          <a:stretch/>
        </p:blipFill>
        <p:spPr>
          <a:xfrm rot="16200000">
            <a:off x="2667000" y="-2680607"/>
            <a:ext cx="6857999" cy="12191999"/>
          </a:xfrm>
          <a:prstGeom prst="rect">
            <a:avLst/>
          </a:prstGeom>
        </p:spPr>
      </p:pic>
      <p:sp>
        <p:nvSpPr>
          <p:cNvPr id="440" name="Rectangle 439">
            <a:extLst>
              <a:ext uri="{FF2B5EF4-FFF2-40B4-BE49-F238E27FC236}">
                <a16:creationId xmlns:a16="http://schemas.microsoft.com/office/drawing/2014/main" id="{EDCD6477-4BD0-939D-A16E-8C5730DF05BC}"/>
              </a:ext>
            </a:extLst>
          </p:cNvPr>
          <p:cNvSpPr/>
          <p:nvPr/>
        </p:nvSpPr>
        <p:spPr>
          <a:xfrm>
            <a:off x="6275331" y="650575"/>
            <a:ext cx="5497285" cy="1183821"/>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a:solidFill>
                  <a:srgbClr val="92D050"/>
                </a:solidFill>
              </a:rPr>
              <a:t>Meet the team </a:t>
            </a:r>
          </a:p>
        </p:txBody>
      </p:sp>
      <p:sp>
        <p:nvSpPr>
          <p:cNvPr id="442" name="TextBox 441">
            <a:extLst>
              <a:ext uri="{FF2B5EF4-FFF2-40B4-BE49-F238E27FC236}">
                <a16:creationId xmlns:a16="http://schemas.microsoft.com/office/drawing/2014/main" id="{578662D2-6A48-9466-76E1-8591BE47833C}"/>
              </a:ext>
            </a:extLst>
          </p:cNvPr>
          <p:cNvSpPr txBox="1"/>
          <p:nvPr/>
        </p:nvSpPr>
        <p:spPr>
          <a:xfrm>
            <a:off x="1387928" y="3415392"/>
            <a:ext cx="69205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a:solidFill>
                  <a:schemeClr val="bg2">
                    <a:lumMod val="50000"/>
                  </a:schemeClr>
                </a:solidFill>
              </a:rPr>
              <a:t> def</a:t>
            </a:r>
          </a:p>
        </p:txBody>
      </p:sp>
      <p:sp>
        <p:nvSpPr>
          <p:cNvPr id="443" name="TextBox 442">
            <a:extLst>
              <a:ext uri="{FF2B5EF4-FFF2-40B4-BE49-F238E27FC236}">
                <a16:creationId xmlns:a16="http://schemas.microsoft.com/office/drawing/2014/main" id="{356EF1A4-09C1-9B62-5A69-64268C84FFFB}"/>
              </a:ext>
            </a:extLst>
          </p:cNvPr>
          <p:cNvSpPr txBox="1"/>
          <p:nvPr/>
        </p:nvSpPr>
        <p:spPr>
          <a:xfrm>
            <a:off x="2286000" y="1462768"/>
            <a:ext cx="8211909"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    </a:t>
            </a:r>
            <a:r>
              <a:rPr lang="en-US" sz="3200">
                <a:solidFill>
                  <a:srgbClr val="00B0F0"/>
                </a:solidFill>
              </a:rPr>
              <a:t>print  </a:t>
            </a:r>
            <a:r>
              <a:rPr lang="en-US" sz="3200"/>
              <a:t>Lhakpa ():</a:t>
            </a:r>
          </a:p>
          <a:p>
            <a:r>
              <a:rPr lang="en-US" sz="3200"/>
              <a:t>Main Coder </a:t>
            </a:r>
          </a:p>
          <a:p>
            <a:r>
              <a:rPr lang="en-US" sz="3200"/>
              <a:t>    </a:t>
            </a:r>
            <a:r>
              <a:rPr lang="en-US" sz="3200">
                <a:solidFill>
                  <a:srgbClr val="00B0F0"/>
                </a:solidFill>
              </a:rPr>
              <a:t>print  </a:t>
            </a:r>
            <a:r>
              <a:rPr lang="en-US" sz="3200"/>
              <a:t>Raja ():</a:t>
            </a:r>
          </a:p>
          <a:p>
            <a:r>
              <a:rPr lang="en-US" sz="3200"/>
              <a:t>Main Coder </a:t>
            </a:r>
          </a:p>
          <a:p>
            <a:r>
              <a:rPr lang="en-US" sz="3200"/>
              <a:t>    </a:t>
            </a:r>
            <a:r>
              <a:rPr lang="en-US" sz="3200">
                <a:solidFill>
                  <a:srgbClr val="00B0F0"/>
                </a:solidFill>
              </a:rPr>
              <a:t>print </a:t>
            </a:r>
            <a:r>
              <a:rPr lang="en-US" sz="3200"/>
              <a:t>Destiny ():</a:t>
            </a:r>
          </a:p>
          <a:p>
            <a:r>
              <a:rPr lang="en-US" sz="3200"/>
              <a:t>Sound and Graphic Creator</a:t>
            </a:r>
          </a:p>
          <a:p>
            <a:r>
              <a:rPr lang="en-US" sz="3200"/>
              <a:t>     </a:t>
            </a:r>
            <a:r>
              <a:rPr lang="en-US" sz="3200">
                <a:solidFill>
                  <a:srgbClr val="00B0F0"/>
                </a:solidFill>
              </a:rPr>
              <a:t>print  </a:t>
            </a:r>
            <a:r>
              <a:rPr lang="en-US" sz="3200"/>
              <a:t>Amina ():</a:t>
            </a:r>
          </a:p>
          <a:p>
            <a:r>
              <a:rPr lang="en-US" sz="3200"/>
              <a:t>Documentation Creator, Organizer</a:t>
            </a:r>
          </a:p>
          <a:p>
            <a:r>
              <a:rPr lang="en-US" sz="3200"/>
              <a:t>     </a:t>
            </a:r>
            <a:r>
              <a:rPr lang="en-US" sz="3200">
                <a:solidFill>
                  <a:srgbClr val="00B0F0"/>
                </a:solidFill>
              </a:rPr>
              <a:t>print </a:t>
            </a:r>
            <a:r>
              <a:rPr lang="en-US" sz="3200"/>
              <a:t>Vanesa(): </a:t>
            </a:r>
          </a:p>
          <a:p>
            <a:r>
              <a:rPr lang="en-US" sz="3200"/>
              <a:t>Nominator, Presentation creator </a:t>
            </a:r>
          </a:p>
          <a:p>
            <a:endParaRPr lang="en-US"/>
          </a:p>
        </p:txBody>
      </p:sp>
    </p:spTree>
    <p:extLst>
      <p:ext uri="{BB962C8B-B14F-4D97-AF65-F5344CB8AC3E}">
        <p14:creationId xmlns:p14="http://schemas.microsoft.com/office/powerpoint/2010/main" val="398893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A8FC12C0-26A5-495A-9358-36220BD53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Clipart snake cartoon, Clipart snake cartoon Transparent FREE for ...">
            <a:extLst>
              <a:ext uri="{FF2B5EF4-FFF2-40B4-BE49-F238E27FC236}">
                <a16:creationId xmlns:a16="http://schemas.microsoft.com/office/drawing/2014/main" id="{E16C893B-6C7C-E769-7733-9B13CD7C9FA1}"/>
              </a:ext>
            </a:extLst>
          </p:cNvPr>
          <p:cNvPicPr>
            <a:picLocks noChangeAspect="1"/>
          </p:cNvPicPr>
          <p:nvPr/>
        </p:nvPicPr>
        <p:blipFill rotWithShape="1">
          <a:blip r:embed="rId2">
            <a:alphaModFix amt="60000"/>
          </a:blip>
          <a:srcRect t="4901" r="2" b="12680"/>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3" name="Content Placeholder 2">
            <a:extLst>
              <a:ext uri="{FF2B5EF4-FFF2-40B4-BE49-F238E27FC236}">
                <a16:creationId xmlns:a16="http://schemas.microsoft.com/office/drawing/2014/main" id="{CC73F5EC-1384-4F21-5B26-9C10A6D03647}"/>
              </a:ext>
            </a:extLst>
          </p:cNvPr>
          <p:cNvSpPr>
            <a:spLocks noGrp="1"/>
          </p:cNvSpPr>
          <p:nvPr>
            <p:ph idx="1"/>
          </p:nvPr>
        </p:nvSpPr>
        <p:spPr>
          <a:xfrm>
            <a:off x="5136424" y="1132908"/>
            <a:ext cx="6225539" cy="4582093"/>
          </a:xfrm>
        </p:spPr>
        <p:txBody>
          <a:bodyPr vert="horz" lIns="91440" tIns="45720" rIns="91440" bIns="45720" rtlCol="0" anchor="b">
            <a:noAutofit/>
          </a:bodyPr>
          <a:lstStyle/>
          <a:p>
            <a:pPr marL="0" indent="0" algn="r">
              <a:buNone/>
            </a:pPr>
            <a:r>
              <a:rPr lang="en-US" sz="2400">
                <a:ea typeface="+mn-lt"/>
                <a:cs typeface="+mn-lt"/>
              </a:rPr>
              <a:t>The furious and hungry snake named </a:t>
            </a:r>
            <a:r>
              <a:rPr lang="en-US" sz="2400" err="1">
                <a:ea typeface="+mn-lt"/>
                <a:cs typeface="+mn-lt"/>
              </a:rPr>
              <a:t>Slyther</a:t>
            </a:r>
            <a:r>
              <a:rPr lang="en-US" sz="2400">
                <a:ea typeface="+mn-lt"/>
                <a:cs typeface="+mn-lt"/>
              </a:rPr>
              <a:t> is on the hunt for delicious food in the forest. </a:t>
            </a:r>
            <a:r>
              <a:rPr lang="en-US" sz="2400" err="1">
                <a:ea typeface="+mn-lt"/>
                <a:cs typeface="+mn-lt"/>
              </a:rPr>
              <a:t>Slyther</a:t>
            </a:r>
            <a:r>
              <a:rPr lang="en-US" sz="2400">
                <a:ea typeface="+mn-lt"/>
                <a:cs typeface="+mn-lt"/>
              </a:rPr>
              <a:t>  has insatiable desire for the mouthwatering apple because they are not only filling him up but also making him grow. However, on the way to the hunt he must face some obstacles like the life-threatening walls and his own tail which can stop him from getting what he wants.</a:t>
            </a:r>
            <a:endParaRPr lang="en-US" sz="2400"/>
          </a:p>
        </p:txBody>
      </p:sp>
      <p:cxnSp>
        <p:nvCxnSpPr>
          <p:cNvPr id="68" name="Straight Connector 67">
            <a:extLst>
              <a:ext uri="{FF2B5EF4-FFF2-40B4-BE49-F238E27FC236}">
                <a16:creationId xmlns:a16="http://schemas.microsoft.com/office/drawing/2014/main" id="{25F94957-FA6A-49F1-B474-9B199C91C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2AEE3F4-39B3-59E3-BCA1-4B2D061BE983}"/>
              </a:ext>
            </a:extLst>
          </p:cNvPr>
          <p:cNvSpPr txBox="1"/>
          <p:nvPr/>
        </p:nvSpPr>
        <p:spPr>
          <a:xfrm>
            <a:off x="5306785" y="387803"/>
            <a:ext cx="67219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t>Introduction </a:t>
            </a:r>
          </a:p>
        </p:txBody>
      </p:sp>
    </p:spTree>
    <p:extLst>
      <p:ext uri="{BB962C8B-B14F-4D97-AF65-F5344CB8AC3E}">
        <p14:creationId xmlns:p14="http://schemas.microsoft.com/office/powerpoint/2010/main" val="73115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23">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een grid with leaves&#10;&#10;Description automatically generated">
            <a:extLst>
              <a:ext uri="{FF2B5EF4-FFF2-40B4-BE49-F238E27FC236}">
                <a16:creationId xmlns:a16="http://schemas.microsoft.com/office/drawing/2014/main" id="{638321D6-F0BE-92D6-01B6-9DA04C19D06C}"/>
              </a:ext>
            </a:extLst>
          </p:cNvPr>
          <p:cNvPicPr>
            <a:picLocks noGrp="1" noChangeAspect="1"/>
          </p:cNvPicPr>
          <p:nvPr>
            <p:ph idx="1"/>
          </p:nvPr>
        </p:nvPicPr>
        <p:blipFill rotWithShape="1">
          <a:blip r:embed="rId2"/>
          <a:srcRect l="442"/>
          <a:stretch/>
        </p:blipFill>
        <p:spPr>
          <a:xfrm rot="16200000">
            <a:off x="2666997" y="-2667000"/>
            <a:ext cx="6858004" cy="12191999"/>
          </a:xfrm>
          <a:prstGeom prst="rect">
            <a:avLst/>
          </a:prstGeom>
        </p:spPr>
      </p:pic>
      <p:sp>
        <p:nvSpPr>
          <p:cNvPr id="21" name="Freeform: Shape 20">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7A7F13-9938-0E90-3F97-891678F87E29}"/>
              </a:ext>
            </a:extLst>
          </p:cNvPr>
          <p:cNvSpPr>
            <a:spLocks noGrp="1"/>
          </p:cNvSpPr>
          <p:nvPr>
            <p:ph type="title"/>
          </p:nvPr>
        </p:nvSpPr>
        <p:spPr>
          <a:xfrm>
            <a:off x="3497036" y="459923"/>
            <a:ext cx="4925786" cy="1581149"/>
          </a:xfrm>
        </p:spPr>
        <p:txBody>
          <a:bodyPr vert="horz" lIns="91440" tIns="45720" rIns="91440" bIns="45720" rtlCol="0" anchor="t">
            <a:noAutofit/>
          </a:bodyPr>
          <a:lstStyle/>
          <a:p>
            <a:pPr algn="ctr"/>
            <a:r>
              <a:rPr lang="en-US" sz="5400" cap="all" spc="300">
                <a:solidFill>
                  <a:srgbClr val="FFFFFF"/>
                </a:solidFill>
              </a:rPr>
              <a:t>Game overview</a:t>
            </a:r>
            <a:endParaRPr lang="en-US"/>
          </a:p>
        </p:txBody>
      </p:sp>
      <p:sp>
        <p:nvSpPr>
          <p:cNvPr id="8" name="TextBox 7">
            <a:extLst>
              <a:ext uri="{FF2B5EF4-FFF2-40B4-BE49-F238E27FC236}">
                <a16:creationId xmlns:a16="http://schemas.microsoft.com/office/drawing/2014/main" id="{63491C45-D91A-0817-A1FC-60FD75E1DBD0}"/>
              </a:ext>
            </a:extLst>
          </p:cNvPr>
          <p:cNvSpPr txBox="1"/>
          <p:nvPr/>
        </p:nvSpPr>
        <p:spPr>
          <a:xfrm>
            <a:off x="1368288" y="2459426"/>
            <a:ext cx="947873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With this game we wanted to create something for all generations, simple but addicting. The main goal of this game is to lead the snake through a small play area while avoiding collisions with the surrounding walls and the snake's own tail which grows longer while feeding it. </a:t>
            </a:r>
          </a:p>
          <a:p>
            <a:endParaRPr lang="en-US" sz="2800"/>
          </a:p>
        </p:txBody>
      </p:sp>
    </p:spTree>
    <p:extLst>
      <p:ext uri="{BB962C8B-B14F-4D97-AF65-F5344CB8AC3E}">
        <p14:creationId xmlns:p14="http://schemas.microsoft.com/office/powerpoint/2010/main" val="46399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grid with leaves&#10;&#10;Description automatically generated">
            <a:extLst>
              <a:ext uri="{FF2B5EF4-FFF2-40B4-BE49-F238E27FC236}">
                <a16:creationId xmlns:a16="http://schemas.microsoft.com/office/drawing/2014/main" id="{13EE2BAF-C7B1-FD50-32DD-BD200590D24D}"/>
              </a:ext>
            </a:extLst>
          </p:cNvPr>
          <p:cNvPicPr>
            <a:picLocks noChangeAspect="1"/>
          </p:cNvPicPr>
          <p:nvPr/>
        </p:nvPicPr>
        <p:blipFill rotWithShape="1">
          <a:blip r:embed="rId2"/>
          <a:srcRect l="221" r="221"/>
          <a:stretch/>
        </p:blipFill>
        <p:spPr>
          <a:xfrm rot="-5400000">
            <a:off x="2667000" y="-2667000"/>
            <a:ext cx="6857999" cy="12191999"/>
          </a:xfrm>
          <a:prstGeom prst="rect">
            <a:avLst/>
          </a:prstGeom>
        </p:spPr>
      </p:pic>
      <p:sp>
        <p:nvSpPr>
          <p:cNvPr id="5" name="TextBox 4">
            <a:extLst>
              <a:ext uri="{FF2B5EF4-FFF2-40B4-BE49-F238E27FC236}">
                <a16:creationId xmlns:a16="http://schemas.microsoft.com/office/drawing/2014/main" id="{E998FE6B-4E5C-C953-CD6D-F1C5EC21AF80}"/>
              </a:ext>
            </a:extLst>
          </p:cNvPr>
          <p:cNvSpPr txBox="1"/>
          <p:nvPr/>
        </p:nvSpPr>
        <p:spPr>
          <a:xfrm>
            <a:off x="2143125" y="1353911"/>
            <a:ext cx="939709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The three rules of the game :</a:t>
            </a:r>
          </a:p>
        </p:txBody>
      </p:sp>
      <p:sp>
        <p:nvSpPr>
          <p:cNvPr id="6" name="TextBox 5">
            <a:extLst>
              <a:ext uri="{FF2B5EF4-FFF2-40B4-BE49-F238E27FC236}">
                <a16:creationId xmlns:a16="http://schemas.microsoft.com/office/drawing/2014/main" id="{902D8EB4-776F-807B-95B3-218F27190065}"/>
              </a:ext>
            </a:extLst>
          </p:cNvPr>
          <p:cNvSpPr txBox="1"/>
          <p:nvPr/>
        </p:nvSpPr>
        <p:spPr>
          <a:xfrm>
            <a:off x="2041072" y="2183946"/>
            <a:ext cx="861331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latin typeface="Segoe UI"/>
              <a:cs typeface="Segoe UI"/>
            </a:endParaRPr>
          </a:p>
          <a:p>
            <a:pPr marL="285750" indent="-285750">
              <a:buFont typeface="Arial,Sans-Serif"/>
              <a:buChar char="•"/>
            </a:pPr>
            <a:r>
              <a:rPr lang="en-US" sz="3200">
                <a:latin typeface="Arial"/>
                <a:cs typeface="Arial"/>
              </a:rPr>
              <a:t>The snake moves continuously in the chosen direction by the player;</a:t>
            </a:r>
          </a:p>
          <a:p>
            <a:pPr marL="285750" indent="-285750">
              <a:buFont typeface="Arial,Sans-Serif"/>
              <a:buChar char="•"/>
            </a:pPr>
            <a:r>
              <a:rPr lang="en-US" sz="3200">
                <a:latin typeface="Arial"/>
                <a:cs typeface="Arial"/>
              </a:rPr>
              <a:t>When the snake consumes apples, it grows longer;</a:t>
            </a:r>
          </a:p>
          <a:p>
            <a:pPr marL="285750" indent="-285750">
              <a:buFont typeface="Arial,Sans-Serif"/>
              <a:buChar char="•"/>
            </a:pPr>
            <a:r>
              <a:rPr lang="en-US" sz="3200">
                <a:latin typeface="Arial"/>
                <a:cs typeface="Arial"/>
              </a:rPr>
              <a:t>The game will continue until the snake touches the walls or its own tail;</a:t>
            </a:r>
            <a:endParaRPr lang="en-US" sz="3200"/>
          </a:p>
        </p:txBody>
      </p:sp>
    </p:spTree>
    <p:extLst>
      <p:ext uri="{BB962C8B-B14F-4D97-AF65-F5344CB8AC3E}">
        <p14:creationId xmlns:p14="http://schemas.microsoft.com/office/powerpoint/2010/main" val="50482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descr="A green grid with leaves&#10;&#10;Description automatically generated">
            <a:extLst>
              <a:ext uri="{FF2B5EF4-FFF2-40B4-BE49-F238E27FC236}">
                <a16:creationId xmlns:a16="http://schemas.microsoft.com/office/drawing/2014/main" id="{8276A36F-56C7-3F89-E1A5-14468F39082B}"/>
              </a:ext>
            </a:extLst>
          </p:cNvPr>
          <p:cNvPicPr>
            <a:picLocks noChangeAspect="1"/>
          </p:cNvPicPr>
          <p:nvPr/>
        </p:nvPicPr>
        <p:blipFill rotWithShape="1">
          <a:blip r:embed="rId2"/>
          <a:srcRect l="221" r="221"/>
          <a:stretch/>
        </p:blipFill>
        <p:spPr>
          <a:xfrm rot="16200000">
            <a:off x="2789464" y="-2667000"/>
            <a:ext cx="6857999" cy="12191999"/>
          </a:xfrm>
          <a:prstGeom prst="rect">
            <a:avLst/>
          </a:prstGeom>
        </p:spPr>
      </p:pic>
      <p:graphicFrame>
        <p:nvGraphicFramePr>
          <p:cNvPr id="24" name="Content Placeholder 2">
            <a:extLst>
              <a:ext uri="{FF2B5EF4-FFF2-40B4-BE49-F238E27FC236}">
                <a16:creationId xmlns:a16="http://schemas.microsoft.com/office/drawing/2014/main" id="{FFEEF16C-B68D-38E7-1723-A0AF1CDB4FD9}"/>
              </a:ext>
            </a:extLst>
          </p:cNvPr>
          <p:cNvGraphicFramePr>
            <a:graphicFrameLocks noGrp="1"/>
          </p:cNvGraphicFramePr>
          <p:nvPr>
            <p:ph idx="1"/>
            <p:extLst>
              <p:ext uri="{D42A27DB-BD31-4B8C-83A1-F6EECF244321}">
                <p14:modId xmlns:p14="http://schemas.microsoft.com/office/powerpoint/2010/main" val="3404501127"/>
              </p:ext>
            </p:extLst>
          </p:nvPr>
        </p:nvGraphicFramePr>
        <p:xfrm>
          <a:off x="2316912" y="2098874"/>
          <a:ext cx="7561872" cy="3876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4" name="Picture 63" descr="Snake Challenge">
            <a:extLst>
              <a:ext uri="{FF2B5EF4-FFF2-40B4-BE49-F238E27FC236}">
                <a16:creationId xmlns:a16="http://schemas.microsoft.com/office/drawing/2014/main" id="{CC72B829-5378-55A5-7AF9-2BD7302BAE68}"/>
              </a:ext>
            </a:extLst>
          </p:cNvPr>
          <p:cNvPicPr>
            <a:picLocks noChangeAspect="1"/>
          </p:cNvPicPr>
          <p:nvPr/>
        </p:nvPicPr>
        <p:blipFill rotWithShape="1">
          <a:blip r:embed="rId8"/>
          <a:srcRect l="-125373" t="601667" r="125373" b="-603333"/>
          <a:stretch/>
        </p:blipFill>
        <p:spPr>
          <a:xfrm>
            <a:off x="7352734" y="-2497637"/>
            <a:ext cx="911610" cy="832920"/>
          </a:xfrm>
          <a:prstGeom prst="rect">
            <a:avLst/>
          </a:prstGeom>
        </p:spPr>
      </p:pic>
      <p:sp>
        <p:nvSpPr>
          <p:cNvPr id="362" name="TextBox 361">
            <a:extLst>
              <a:ext uri="{FF2B5EF4-FFF2-40B4-BE49-F238E27FC236}">
                <a16:creationId xmlns:a16="http://schemas.microsoft.com/office/drawing/2014/main" id="{5C24C042-413F-5911-B488-B3BCB68175D3}"/>
              </a:ext>
            </a:extLst>
          </p:cNvPr>
          <p:cNvSpPr txBox="1"/>
          <p:nvPr/>
        </p:nvSpPr>
        <p:spPr>
          <a:xfrm>
            <a:off x="3844018" y="1211036"/>
            <a:ext cx="716416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t>Our main classes:</a:t>
            </a:r>
          </a:p>
        </p:txBody>
      </p:sp>
    </p:spTree>
    <p:extLst>
      <p:ext uri="{BB962C8B-B14F-4D97-AF65-F5344CB8AC3E}">
        <p14:creationId xmlns:p14="http://schemas.microsoft.com/office/powerpoint/2010/main" val="389798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1" name="Straight Connector 7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6D1F4DC3-EDAB-401A-BD21-33D25AB5F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Content Placeholder 61" descr="A green grid with leaves&#10;&#10;Description automatically generated">
            <a:extLst>
              <a:ext uri="{FF2B5EF4-FFF2-40B4-BE49-F238E27FC236}">
                <a16:creationId xmlns:a16="http://schemas.microsoft.com/office/drawing/2014/main" id="{C85CA356-7A17-DFFC-86C3-9374B6F10D21}"/>
              </a:ext>
            </a:extLst>
          </p:cNvPr>
          <p:cNvPicPr>
            <a:picLocks noGrp="1" noChangeAspect="1"/>
          </p:cNvPicPr>
          <p:nvPr>
            <p:ph idx="1"/>
          </p:nvPr>
        </p:nvPicPr>
        <p:blipFill rotWithShape="1">
          <a:blip r:embed="rId2"/>
          <a:srcRect l="221" r="221"/>
          <a:stretch/>
        </p:blipFill>
        <p:spPr>
          <a:xfrm rot="16200000">
            <a:off x="2681377" y="-2767643"/>
            <a:ext cx="6857999" cy="12192002"/>
          </a:xfrm>
          <a:prstGeom prst="rect">
            <a:avLst/>
          </a:prstGeom>
        </p:spPr>
      </p:pic>
      <p:sp>
        <p:nvSpPr>
          <p:cNvPr id="75" name="Freeform: Shape 74">
            <a:extLst>
              <a:ext uri="{FF2B5EF4-FFF2-40B4-BE49-F238E27FC236}">
                <a16:creationId xmlns:a16="http://schemas.microsoft.com/office/drawing/2014/main" id="{7059D4DD-D247-47C8-B574-B36CB222C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1D0AD9-39CC-A628-2DA7-9DFE6FC5456D}"/>
              </a:ext>
            </a:extLst>
          </p:cNvPr>
          <p:cNvSpPr>
            <a:spLocks noGrp="1"/>
          </p:cNvSpPr>
          <p:nvPr>
            <p:ph type="title"/>
          </p:nvPr>
        </p:nvSpPr>
        <p:spPr>
          <a:xfrm>
            <a:off x="3472133" y="879433"/>
            <a:ext cx="4953000" cy="2832404"/>
          </a:xfrm>
        </p:spPr>
        <p:txBody>
          <a:bodyPr vert="horz" lIns="91440" tIns="45720" rIns="91440" bIns="45720" rtlCol="0" anchor="t">
            <a:normAutofit/>
          </a:bodyPr>
          <a:lstStyle/>
          <a:p>
            <a:pPr algn="ctr"/>
            <a:r>
              <a:rPr lang="en-US" sz="4400" cap="all" spc="300">
                <a:solidFill>
                  <a:srgbClr val="FFFFFF"/>
                </a:solidFill>
              </a:rPr>
              <a:t>Development process</a:t>
            </a:r>
            <a:endParaRPr lang="en-US"/>
          </a:p>
        </p:txBody>
      </p:sp>
      <p:graphicFrame>
        <p:nvGraphicFramePr>
          <p:cNvPr id="65" name="Content Placeholder 2">
            <a:extLst>
              <a:ext uri="{FF2B5EF4-FFF2-40B4-BE49-F238E27FC236}">
                <a16:creationId xmlns:a16="http://schemas.microsoft.com/office/drawing/2014/main" id="{1917FCC8-138F-79EF-A4B8-D675A676C69B}"/>
              </a:ext>
            </a:extLst>
          </p:cNvPr>
          <p:cNvGraphicFramePr>
            <a:graphicFrameLocks noGrp="1"/>
          </p:cNvGraphicFramePr>
          <p:nvPr>
            <p:extLst>
              <p:ext uri="{D42A27DB-BD31-4B8C-83A1-F6EECF244321}">
                <p14:modId xmlns:p14="http://schemas.microsoft.com/office/powerpoint/2010/main" val="223321472"/>
              </p:ext>
            </p:extLst>
          </p:nvPr>
        </p:nvGraphicFramePr>
        <p:xfrm>
          <a:off x="1170214" y="2610158"/>
          <a:ext cx="9851572" cy="3288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935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8" name="Straight Connector 27">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een grid with leaves&#10;&#10;Description automatically generated">
            <a:extLst>
              <a:ext uri="{FF2B5EF4-FFF2-40B4-BE49-F238E27FC236}">
                <a16:creationId xmlns:a16="http://schemas.microsoft.com/office/drawing/2014/main" id="{48A4E318-4FE2-EAB8-90E5-C432CDF9CCFA}"/>
              </a:ext>
            </a:extLst>
          </p:cNvPr>
          <p:cNvPicPr>
            <a:picLocks noGrp="1" noChangeAspect="1"/>
          </p:cNvPicPr>
          <p:nvPr>
            <p:ph idx="1"/>
          </p:nvPr>
        </p:nvPicPr>
        <p:blipFill rotWithShape="1">
          <a:blip r:embed="rId2"/>
          <a:srcRect l="221" r="221"/>
          <a:stretch/>
        </p:blipFill>
        <p:spPr>
          <a:xfrm rot="-5400000">
            <a:off x="2666997" y="-2667000"/>
            <a:ext cx="6858004" cy="12191999"/>
          </a:xfrm>
          <a:prstGeom prst="rect">
            <a:avLst/>
          </a:prstGeom>
        </p:spPr>
      </p:pic>
      <p:sp>
        <p:nvSpPr>
          <p:cNvPr id="32" name="Freeform: Shape 31">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1F3314-7417-DAED-58EB-CD892A368B45}"/>
              </a:ext>
            </a:extLst>
          </p:cNvPr>
          <p:cNvSpPr>
            <a:spLocks noGrp="1"/>
          </p:cNvSpPr>
          <p:nvPr>
            <p:ph type="title"/>
          </p:nvPr>
        </p:nvSpPr>
        <p:spPr>
          <a:xfrm>
            <a:off x="1183822" y="5290458"/>
            <a:ext cx="4953000" cy="846364"/>
          </a:xfrm>
        </p:spPr>
        <p:txBody>
          <a:bodyPr vert="horz" lIns="91440" tIns="45720" rIns="91440" bIns="45720" rtlCol="0" anchor="t">
            <a:normAutofit/>
          </a:bodyPr>
          <a:lstStyle/>
          <a:p>
            <a:r>
              <a:rPr lang="en-US" sz="4400" u="sng" cap="all" spc="300">
                <a:solidFill>
                  <a:srgbClr val="FFFFFF"/>
                </a:solidFill>
              </a:rPr>
              <a:t>Issues/Errors</a:t>
            </a:r>
          </a:p>
        </p:txBody>
      </p:sp>
      <p:sp>
        <p:nvSpPr>
          <p:cNvPr id="9" name="Speech Bubble: Oval 8">
            <a:extLst>
              <a:ext uri="{FF2B5EF4-FFF2-40B4-BE49-F238E27FC236}">
                <a16:creationId xmlns:a16="http://schemas.microsoft.com/office/drawing/2014/main" id="{C8B70542-105C-72A2-40AF-12A98E989EB5}"/>
              </a:ext>
            </a:extLst>
          </p:cNvPr>
          <p:cNvSpPr/>
          <p:nvPr/>
        </p:nvSpPr>
        <p:spPr>
          <a:xfrm rot="420000">
            <a:off x="4642570" y="314114"/>
            <a:ext cx="7116533" cy="4558390"/>
          </a:xfrm>
          <a:prstGeom prst="cloudCallout">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a:t>One of our main issues</a:t>
            </a:r>
          </a:p>
          <a:p>
            <a:pPr algn="ctr"/>
            <a:r>
              <a:rPr lang="en-US" sz="3000"/>
              <a:t> was the design of the snake,  adding details and creating the final design  which extends every time the snake eats an apple</a:t>
            </a:r>
            <a:r>
              <a:rPr lang="en-US" sz="2800"/>
              <a:t>. </a:t>
            </a:r>
            <a:endParaRPr lang="en-US"/>
          </a:p>
        </p:txBody>
      </p:sp>
    </p:spTree>
    <p:extLst>
      <p:ext uri="{BB962C8B-B14F-4D97-AF65-F5344CB8AC3E}">
        <p14:creationId xmlns:p14="http://schemas.microsoft.com/office/powerpoint/2010/main" val="8633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een grid with leaves&#10;&#10;Description automatically generated">
            <a:extLst>
              <a:ext uri="{FF2B5EF4-FFF2-40B4-BE49-F238E27FC236}">
                <a16:creationId xmlns:a16="http://schemas.microsoft.com/office/drawing/2014/main" id="{31752D4D-8163-E31A-31DA-EEAE060FB892}"/>
              </a:ext>
            </a:extLst>
          </p:cNvPr>
          <p:cNvPicPr>
            <a:picLocks noChangeAspect="1"/>
          </p:cNvPicPr>
          <p:nvPr/>
        </p:nvPicPr>
        <p:blipFill rotWithShape="1">
          <a:blip r:embed="rId2"/>
          <a:srcRect l="442"/>
          <a:stretch/>
        </p:blipFill>
        <p:spPr>
          <a:xfrm rot="16200000">
            <a:off x="2667000" y="-2681377"/>
            <a:ext cx="6857999" cy="12191999"/>
          </a:xfrm>
          <a:prstGeom prst="rect">
            <a:avLst/>
          </a:prstGeom>
        </p:spPr>
      </p:pic>
      <p:pic>
        <p:nvPicPr>
          <p:cNvPr id="6" name="Picture 5" descr="A row of blue circles&#10;&#10;Description automatically generated">
            <a:extLst>
              <a:ext uri="{FF2B5EF4-FFF2-40B4-BE49-F238E27FC236}">
                <a16:creationId xmlns:a16="http://schemas.microsoft.com/office/drawing/2014/main" id="{8421BB98-8014-55EE-F3C4-3DECAEDBAFAE}"/>
              </a:ext>
            </a:extLst>
          </p:cNvPr>
          <p:cNvPicPr>
            <a:picLocks noChangeAspect="1"/>
          </p:cNvPicPr>
          <p:nvPr/>
        </p:nvPicPr>
        <p:blipFill>
          <a:blip r:embed="rId3"/>
          <a:stretch>
            <a:fillRect/>
          </a:stretch>
        </p:blipFill>
        <p:spPr>
          <a:xfrm rot="5400000">
            <a:off x="7215319" y="3857462"/>
            <a:ext cx="4126712" cy="1120534"/>
          </a:xfrm>
          <a:prstGeom prst="rect">
            <a:avLst/>
          </a:prstGeom>
        </p:spPr>
      </p:pic>
      <p:pic>
        <p:nvPicPr>
          <p:cNvPr id="4" name="Content Placeholder 3" descr="A row of red rectangular objects">
            <a:extLst>
              <a:ext uri="{FF2B5EF4-FFF2-40B4-BE49-F238E27FC236}">
                <a16:creationId xmlns:a16="http://schemas.microsoft.com/office/drawing/2014/main" id="{1BE139AD-99BD-36FC-0D1C-FAD305DEA9D0}"/>
              </a:ext>
            </a:extLst>
          </p:cNvPr>
          <p:cNvPicPr>
            <a:picLocks noGrp="1" noChangeAspect="1"/>
          </p:cNvPicPr>
          <p:nvPr>
            <p:ph idx="1"/>
          </p:nvPr>
        </p:nvPicPr>
        <p:blipFill>
          <a:blip r:embed="rId4"/>
          <a:stretch>
            <a:fillRect/>
          </a:stretch>
        </p:blipFill>
        <p:spPr>
          <a:xfrm rot="5400000">
            <a:off x="1739065" y="3510113"/>
            <a:ext cx="3766063" cy="1455258"/>
          </a:xfrm>
          <a:prstGeom prst="rect">
            <a:avLst/>
          </a:prstGeom>
        </p:spPr>
      </p:pic>
      <p:pic>
        <p:nvPicPr>
          <p:cNvPr id="5" name="Picture 4" descr="A blue circle with black background&#10;&#10;Description automatically generated">
            <a:extLst>
              <a:ext uri="{FF2B5EF4-FFF2-40B4-BE49-F238E27FC236}">
                <a16:creationId xmlns:a16="http://schemas.microsoft.com/office/drawing/2014/main" id="{B7FC07DF-8E20-AFD7-3C5E-39D93098B393}"/>
              </a:ext>
            </a:extLst>
          </p:cNvPr>
          <p:cNvPicPr>
            <a:picLocks noChangeAspect="1"/>
          </p:cNvPicPr>
          <p:nvPr/>
        </p:nvPicPr>
        <p:blipFill>
          <a:blip r:embed="rId5"/>
          <a:stretch>
            <a:fillRect/>
          </a:stretch>
        </p:blipFill>
        <p:spPr>
          <a:xfrm rot="5400000">
            <a:off x="4701990" y="4012436"/>
            <a:ext cx="3763813" cy="833886"/>
          </a:xfrm>
          <a:prstGeom prst="rect">
            <a:avLst/>
          </a:prstGeom>
        </p:spPr>
      </p:pic>
      <p:sp>
        <p:nvSpPr>
          <p:cNvPr id="15" name="Arrow: Right 14">
            <a:extLst>
              <a:ext uri="{FF2B5EF4-FFF2-40B4-BE49-F238E27FC236}">
                <a16:creationId xmlns:a16="http://schemas.microsoft.com/office/drawing/2014/main" id="{FAEC5F3E-CBD4-DC66-2EB7-7C64B8AEE869}"/>
              </a:ext>
            </a:extLst>
          </p:cNvPr>
          <p:cNvSpPr/>
          <p:nvPr/>
        </p:nvSpPr>
        <p:spPr>
          <a:xfrm>
            <a:off x="7508017" y="4178414"/>
            <a:ext cx="981559" cy="490779"/>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0F97C73-F2AF-A6F2-E88C-E5B982E13B56}"/>
              </a:ext>
            </a:extLst>
          </p:cNvPr>
          <p:cNvSpPr/>
          <p:nvPr/>
        </p:nvSpPr>
        <p:spPr>
          <a:xfrm>
            <a:off x="4350295" y="4179227"/>
            <a:ext cx="981559" cy="490779"/>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DAE7B67-0DB3-EFF8-2F70-5856B6DBC4E3}"/>
              </a:ext>
            </a:extLst>
          </p:cNvPr>
          <p:cNvSpPr txBox="1"/>
          <p:nvPr/>
        </p:nvSpPr>
        <p:spPr>
          <a:xfrm>
            <a:off x="2748731" y="1710594"/>
            <a:ext cx="27445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First design</a:t>
            </a:r>
          </a:p>
        </p:txBody>
      </p:sp>
      <p:sp>
        <p:nvSpPr>
          <p:cNvPr id="13" name="TextBox 12">
            <a:extLst>
              <a:ext uri="{FF2B5EF4-FFF2-40B4-BE49-F238E27FC236}">
                <a16:creationId xmlns:a16="http://schemas.microsoft.com/office/drawing/2014/main" id="{5C188F4B-EA89-D828-59A9-0F0D69A42799}"/>
              </a:ext>
            </a:extLst>
          </p:cNvPr>
          <p:cNvSpPr txBox="1"/>
          <p:nvPr/>
        </p:nvSpPr>
        <p:spPr>
          <a:xfrm>
            <a:off x="8492486" y="1792950"/>
            <a:ext cx="2037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Final design</a:t>
            </a:r>
          </a:p>
        </p:txBody>
      </p:sp>
      <p:sp>
        <p:nvSpPr>
          <p:cNvPr id="14" name="TextBox 13">
            <a:extLst>
              <a:ext uri="{FF2B5EF4-FFF2-40B4-BE49-F238E27FC236}">
                <a16:creationId xmlns:a16="http://schemas.microsoft.com/office/drawing/2014/main" id="{E4BB419C-1016-1F49-0B43-C5A4C05623C5}"/>
              </a:ext>
            </a:extLst>
          </p:cNvPr>
          <p:cNvSpPr txBox="1"/>
          <p:nvPr/>
        </p:nvSpPr>
        <p:spPr>
          <a:xfrm>
            <a:off x="1415075" y="299580"/>
            <a:ext cx="100875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t>Progression and</a:t>
            </a:r>
            <a:endParaRPr lang="en-US"/>
          </a:p>
          <a:p>
            <a:pPr algn="ctr"/>
            <a:r>
              <a:rPr lang="en-US" sz="3600" b="1"/>
              <a:t> fixing on our issue </a:t>
            </a:r>
            <a:endParaRPr lang="en-US"/>
          </a:p>
        </p:txBody>
      </p:sp>
    </p:spTree>
    <p:extLst>
      <p:ext uri="{BB962C8B-B14F-4D97-AF65-F5344CB8AC3E}">
        <p14:creationId xmlns:p14="http://schemas.microsoft.com/office/powerpoint/2010/main" val="1938412275"/>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RegattaVTI</vt:lpstr>
      <vt:lpstr>Rattlesnake Rush</vt:lpstr>
      <vt:lpstr>PowerPoint Presentation</vt:lpstr>
      <vt:lpstr>PowerPoint Presentation</vt:lpstr>
      <vt:lpstr>Game overview</vt:lpstr>
      <vt:lpstr>PowerPoint Presentation</vt:lpstr>
      <vt:lpstr>PowerPoint Presentation</vt:lpstr>
      <vt:lpstr>Development process</vt:lpstr>
      <vt:lpstr>Issues/Errors</vt:lpstr>
      <vt:lpstr>PowerPoint Presentation</vt:lpstr>
      <vt:lpstr>Enjoy the demo of our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2023-10-31T11:38:58Z</dcterms:created>
  <dcterms:modified xsi:type="dcterms:W3CDTF">2023-11-02T20:14:27Z</dcterms:modified>
</cp:coreProperties>
</file>