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  <p:sldMasterId id="2147483705" r:id="rId4"/>
  </p:sldMasterIdLst>
  <p:sldIdLst>
    <p:sldId id="286" r:id="rId5"/>
    <p:sldId id="267" r:id="rId6"/>
    <p:sldId id="256" r:id="rId7"/>
    <p:sldId id="272" r:id="rId8"/>
    <p:sldId id="273" r:id="rId9"/>
    <p:sldId id="274" r:id="rId10"/>
    <p:sldId id="280" r:id="rId11"/>
    <p:sldId id="282" r:id="rId12"/>
    <p:sldId id="276" r:id="rId13"/>
    <p:sldId id="283" r:id="rId14"/>
    <p:sldId id="278" r:id="rId15"/>
    <p:sldId id="26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EA0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88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85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368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606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288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585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778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84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10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643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59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274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641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6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89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50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803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802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2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145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96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951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096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4825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9349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108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669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111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3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93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40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138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6777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444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66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161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3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9125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9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41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965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8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728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1BEF0D-F0BB-DE4B-95CE-6DB70DBA9567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9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5219A-FBFA-49F3-8605-3CBAAB52F4B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F76F7-33E1-46F0-BE79-294D3B9136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798282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859594" y="2234381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36190" y="2582427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480438" y="2910293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11104" y="803457"/>
            <a:ext cx="12192000" cy="6291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	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Programming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16499" y="2579925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243807" y="2918466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578269" y="4008032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9628609" y="4333873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196467" y="4009820"/>
            <a:ext cx="2389378" cy="62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864909" y="4355365"/>
            <a:ext cx="69317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2365" y="3338110"/>
            <a:ext cx="254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Formulation of LP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87160" y="3336272"/>
            <a:ext cx="217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LP Model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7436139" y="3874411"/>
            <a:ext cx="302321" cy="269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7006" y="4736462"/>
            <a:ext cx="19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Graphical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Problems)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11285" y="4738142"/>
            <a:ext cx="191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Algebraic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(2 or more Var.)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1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886618"/>
            <a:ext cx="11204038" cy="56784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	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Market Demand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maximum daily demand of interior paint is 2 tons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i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655A81-5A96-40DA-B886-014BD5C2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410" y="163494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4: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arket Demand</a:t>
            </a:r>
            <a:endParaRPr lang="en-US" sz="2200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3498" y="4308842"/>
            <a:ext cx="211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≤  1	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" y="999159"/>
            <a:ext cx="11189970" cy="56169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4: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Non-</a:t>
            </a:r>
            <a:r>
              <a:rPr lang="en-US" sz="24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negaitive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 Constraints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Implicit 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  <a:p>
            <a:pPr marL="457200" indent="-457200">
              <a:spcBef>
                <a:spcPts val="1200"/>
              </a:spcBef>
            </a:pP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LP problem cannot assume  negative values:</a:t>
            </a:r>
          </a:p>
          <a:p>
            <a:pPr marL="457200" indent="-457200">
              <a:spcBef>
                <a:spcPts val="1200"/>
              </a:spcBef>
            </a:pPr>
            <a:endParaRPr lang="en-US" sz="2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Implicit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Constraints:				  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  0</a:t>
            </a:r>
            <a:endParaRPr lang="en-US" sz="2200" b="1" baseline="-25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x</a:t>
            </a:r>
            <a:r>
              <a:rPr lang="en-US" sz="22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≥  0	</a:t>
            </a: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C90D8B-F6B4-489D-A05F-884E3E8F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0318" y="171450"/>
            <a:ext cx="7578589" cy="975179"/>
          </a:xfrm>
        </p:spPr>
        <p:txBody>
          <a:bodyPr>
            <a:normAutofit/>
          </a:bodyPr>
          <a:lstStyle/>
          <a:p>
            <a:r>
              <a:rPr lang="en-US" dirty="0"/>
              <a:t>Reddy </a:t>
            </a:r>
            <a:r>
              <a:rPr lang="en-US" dirty="0" err="1"/>
              <a:t>mikks</a:t>
            </a:r>
            <a:r>
              <a:rPr lang="en-US" dirty="0"/>
              <a:t>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858" y="1310672"/>
            <a:ext cx="10570992" cy="46628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LP Model:</a:t>
            </a:r>
          </a:p>
          <a:p>
            <a:pPr>
              <a:spcBef>
                <a:spcPts val="1200"/>
              </a:spcBef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 Z =  5 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2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6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24 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- 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	      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 2  	 	 	 		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	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4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1858" y="1310672"/>
            <a:ext cx="10570992" cy="46628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Reddy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Mikks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LP Model: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Maximize  Z =  5 x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+ 4 x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Subject 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6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+ 4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24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+ 2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-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1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         	    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 2  	 	 	 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  	 	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≥ 0	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	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528" y="2272152"/>
            <a:ext cx="347749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5436" y="2909504"/>
            <a:ext cx="2660019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Objective Function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6123712" y="2466109"/>
            <a:ext cx="775853" cy="41563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7169" y="3061887"/>
            <a:ext cx="3172690" cy="2585323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6271" y="4890764"/>
            <a:ext cx="1967293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Constraints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234547" y="4447369"/>
            <a:ext cx="775853" cy="41563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FDF3F43-51EA-45B6-9C7E-287B9BF5FA15}"/>
              </a:ext>
            </a:extLst>
          </p:cNvPr>
          <p:cNvSpPr txBox="1">
            <a:spLocks/>
          </p:cNvSpPr>
          <p:nvPr/>
        </p:nvSpPr>
        <p:spPr>
          <a:xfrm>
            <a:off x="711538" y="171450"/>
            <a:ext cx="7578589" cy="9751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>
                <a:ln w="3175" cmpd="sng"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Reddy mikks Model</a:t>
            </a:r>
            <a:endParaRPr kumimoji="0" lang="en-US" sz="4800" b="1" i="0" u="none" strike="noStrike" kern="1200" cap="all" spc="0" normalizeH="0" baseline="0" noProof="0" dirty="0">
              <a:ln w="3175" cmpd="sng">
                <a:noFill/>
              </a:ln>
              <a:solidFill>
                <a:srgbClr val="C00000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03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/>
      <p:bldP spid="11" grpId="0" build="allAtOnce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0318" y="171450"/>
            <a:ext cx="7578589" cy="975179"/>
          </a:xfrm>
        </p:spPr>
        <p:txBody>
          <a:bodyPr>
            <a:normAutofit/>
          </a:bodyPr>
          <a:lstStyle/>
          <a:p>
            <a:r>
              <a:rPr lang="en-US" dirty="0"/>
              <a:t>Reddy </a:t>
            </a:r>
            <a:r>
              <a:rPr lang="en-US" dirty="0" err="1"/>
              <a:t>mikks</a:t>
            </a:r>
            <a:r>
              <a:rPr lang="en-US" dirty="0"/>
              <a:t>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858" y="1310672"/>
            <a:ext cx="10570992" cy="53707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Reddy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Mikks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LP Model: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Maximize  Z =  5 x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+ 4 x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Subject 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6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+ 4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24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+ 2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-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1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         	      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≤   2  	 	 	 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  	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≥ 0	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1.5		Z = 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7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312" y="801852"/>
            <a:ext cx="11887200" cy="60067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Mikks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produces both interior and exterior paints from two Raw materials M</a:t>
            </a:r>
            <a:r>
              <a:rPr lang="en-US" sz="20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</a:t>
            </a:r>
            <a:r>
              <a:rPr lang="en-US" sz="20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provides the basic data of the problem.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tons of raw material per ton of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			 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Exterior Paint 	Interior Paint		Maximum daily Availability (tons)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Material M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6		   		 4					24</a:t>
            </a:r>
            <a:endParaRPr lang="en-US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Raw Material M</a:t>
            </a:r>
            <a:r>
              <a:rPr lang="en-US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		    		 2					6</a:t>
            </a:r>
            <a:endParaRPr lang="en-US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ton($1000)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5 				4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market survey indicates that, the daily demand for interior paint cannot exceed that of exterior 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paint by more than 1 ton.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Also, the maximum daily demand of interior paint is 2 tons.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Mikks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wants to determine the optimum product mix of interior and exterior paints that maximizes the total daily profit.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78635" y="2630654"/>
            <a:ext cx="9256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86861" y="2194557"/>
            <a:ext cx="3052689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406767" y="3488778"/>
            <a:ext cx="9228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389474" y="4158328"/>
            <a:ext cx="9271495" cy="6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383959" y="1788187"/>
            <a:ext cx="9251216" cy="2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18048" y="3003454"/>
            <a:ext cx="232117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0646902" y="1788187"/>
            <a:ext cx="0" cy="23875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6859177" y="1828798"/>
            <a:ext cx="1586" cy="2332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4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842" y="101110"/>
            <a:ext cx="10428242" cy="9751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Formulation of LP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0318" y="1310672"/>
            <a:ext cx="525133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Formulation of LP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110154"/>
            <a:ext cx="943942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</a:t>
            </a:r>
          </a:p>
          <a:p>
            <a:r>
              <a:rPr lang="en-US" dirty="0"/>
              <a:t>		</a:t>
            </a:r>
            <a:r>
              <a:rPr lang="en-US" sz="2000" dirty="0"/>
              <a:t>Study the given situation, find the key decision to be maid.</a:t>
            </a:r>
          </a:p>
          <a:p>
            <a:r>
              <a:rPr lang="en-US" sz="2000" dirty="0"/>
              <a:t>		Hence, Identify the decision variables of the problem.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</a:t>
            </a:r>
          </a:p>
          <a:p>
            <a:r>
              <a:rPr lang="en-US" sz="2000" dirty="0"/>
              <a:t>		Formulate the objective function to be Optimized.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</a:t>
            </a:r>
          </a:p>
          <a:p>
            <a:r>
              <a:rPr lang="en-US" dirty="0"/>
              <a:t>		Formulate the constraints of the problem.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</a:t>
            </a:r>
          </a:p>
          <a:p>
            <a:r>
              <a:rPr lang="en-US" dirty="0"/>
              <a:t>		Add non-negativity restrictions.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6" y="1097645"/>
            <a:ext cx="11873132" cy="55707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Identify the Decision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determine the amounts to be produced of exterior and interior paints.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Tons produced daily of the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exterior </a:t>
            </a:r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Tons produced daily of the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interior </a:t>
            </a:r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</a:p>
          <a:p>
            <a:endParaRPr lang="en-US" sz="2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8AA480-5816-4605-8A7F-EBF519E6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928826"/>
            <a:ext cx="11204038" cy="58015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 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Function</a:t>
            </a: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393EB5-DE7D-4FCC-975B-A0104A69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929" y="1634847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on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ton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Paint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($1000)  = 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924" y="2036637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on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Paint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($1000)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8924" y="2660112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on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ton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 Paint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($1000)  = 4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8919" y="3061902"/>
            <a:ext cx="562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on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 Paint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($1000)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6968" y="3629952"/>
            <a:ext cx="55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 by both paints = 5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+ 4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77504" y="4156437"/>
            <a:ext cx="216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5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+ 4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674" y="4558293"/>
            <a:ext cx="26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998" y="5029358"/>
            <a:ext cx="767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company wants to increase it’s profit as much as possible.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2278" y="5943753"/>
            <a:ext cx="26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 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5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+ 4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13" y="5417293"/>
            <a:ext cx="878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 z be the total daily profit, the objective of the company is expressed as: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	Raw Material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b.	Market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c.	Implicit 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79F6B-2B6E-486D-99A4-EDA23C80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79F6B-2B6E-486D-99A4-EDA23C80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410" y="163494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1: </a:t>
            </a:r>
            <a:r>
              <a:rPr lang="en-US" sz="2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Raw Material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endParaRPr lang="en-US" sz="2200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929" y="213362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Exterior Paint  = 6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0824" y="4419687"/>
            <a:ext cx="775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Maximum Availability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(tons )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069" y="253541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Exterior Paint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1262" y="5003970"/>
            <a:ext cx="418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Usage of Raw Material M</a:t>
            </a:r>
            <a:r>
              <a:rPr lang="en-US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by both paints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29283" y="5017820"/>
            <a:ext cx="38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58783" y="5017815"/>
            <a:ext cx="4364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Availability of Raw Material M</a:t>
            </a:r>
            <a:r>
              <a:rPr lang="en-US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58924" y="292335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Interior Paint  = 4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5064" y="332514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Interior Paint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114" y="394861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by both paints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+ 4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4260" y="5474989"/>
            <a:ext cx="2098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x</a:t>
            </a:r>
            <a:r>
              <a:rPr lang="en-US" sz="22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+ 4 x</a:t>
            </a:r>
            <a:r>
              <a:rPr lang="en-US" sz="22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24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1" grpId="0" build="allAtOnce"/>
      <p:bldP spid="14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942889"/>
            <a:ext cx="11218105" cy="54784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79F6B-2B6E-486D-99A4-EDA23C80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410" y="163494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2: </a:t>
            </a:r>
            <a:r>
              <a:rPr lang="en-US" sz="2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Raw Material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endParaRPr lang="en-US" sz="2200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929" y="213362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Exterior Paint  = 1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0824" y="4419687"/>
            <a:ext cx="775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Maximum Availability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(tons )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069" y="253541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Exterior Paint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1262" y="5003970"/>
            <a:ext cx="4184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Usage of Raw Material M</a:t>
            </a:r>
            <a:r>
              <a:rPr lang="en-US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by both paints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29283" y="5017820"/>
            <a:ext cx="387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58783" y="5017815"/>
            <a:ext cx="4364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Maximum Availability of Raw Material M</a:t>
            </a:r>
            <a:r>
              <a:rPr lang="en-US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58924" y="292335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ton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Interior Paint  = 2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5064" y="332514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tons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Interior Paint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13114" y="3948617"/>
            <a:ext cx="766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Material M</a:t>
            </a:r>
            <a:r>
              <a:rPr lang="en-US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by both paints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2810" y="5474989"/>
            <a:ext cx="18165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+ 2 x</a:t>
            </a:r>
            <a:r>
              <a:rPr lang="en-US" sz="22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1" grpId="0" build="allAtOnce"/>
      <p:bldP spid="14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886618"/>
            <a:ext cx="11204038" cy="57708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STEP 3: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Constraints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AutoNum type="alphaLcPeriod"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Market Demand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daily demand for interior paint (x</a:t>
            </a:r>
            <a:r>
              <a:rPr lang="en-US" sz="2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cannot exceed that of exterior paint (x</a:t>
            </a:r>
            <a:r>
              <a:rPr lang="en-US" sz="2000" b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by more than 1 ton.</a:t>
            </a:r>
          </a:p>
          <a:p>
            <a:pPr marL="457200" indent="-457200">
              <a:spcBef>
                <a:spcPts val="1200"/>
              </a:spcBef>
            </a:pPr>
            <a:endParaRPr 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i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655A81-5A96-40DA-B886-014BD5C2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5" y="56268"/>
            <a:ext cx="10540789" cy="75272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Example 1: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Reddy </a:t>
            </a:r>
            <a:r>
              <a:rPr lang="en-US" sz="40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mikks</a:t>
            </a: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410" y="163494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3: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arket Demand</a:t>
            </a:r>
            <a:endParaRPr lang="en-US" sz="2200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23" y="3463697"/>
            <a:ext cx="109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daily production of interior and exterior paints does not exceed 1 ton.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948" y="3879342"/>
            <a:ext cx="21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i.e.,   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≤  1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3498" y="4308842"/>
            <a:ext cx="211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x</a:t>
            </a:r>
            <a:r>
              <a:rPr lang="en-US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≤  1	</a:t>
            </a:r>
          </a:p>
        </p:txBody>
      </p:sp>
    </p:spTree>
    <p:extLst>
      <p:ext uri="{BB962C8B-B14F-4D97-AF65-F5344CB8AC3E}">
        <p14:creationId xmlns:p14="http://schemas.microsoft.com/office/powerpoint/2010/main" val="308605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566</Words>
  <Application>Microsoft Office PowerPoint</Application>
  <PresentationFormat>Widescreen</PresentationFormat>
  <Paragraphs>230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Celestial</vt:lpstr>
      <vt:lpstr>1_Celestial</vt:lpstr>
      <vt:lpstr>2_Celestial</vt:lpstr>
      <vt:lpstr>Office Theme</vt:lpstr>
      <vt:lpstr>PowerPoint Presentation</vt:lpstr>
      <vt:lpstr>Example 1: Reddy mikks Model</vt:lpstr>
      <vt:lpstr>Formulation of LP Model</vt:lpstr>
      <vt:lpstr>Example 1: Reddy mikks Model</vt:lpstr>
      <vt:lpstr>Example 1: Reddy mikks Model</vt:lpstr>
      <vt:lpstr>Example 1: Reddy mikks Model</vt:lpstr>
      <vt:lpstr>Example 1: Reddy mikks Model</vt:lpstr>
      <vt:lpstr>Example 1: Reddy mikks Model</vt:lpstr>
      <vt:lpstr>Example 1: Reddy mikks Model</vt:lpstr>
      <vt:lpstr>Example 1: Reddy mikks Model</vt:lpstr>
      <vt:lpstr>Example 1: Reddy mikks Model</vt:lpstr>
      <vt:lpstr>Reddy mikks Model</vt:lpstr>
      <vt:lpstr>PowerPoint Presentation</vt:lpstr>
      <vt:lpstr>Reddy mikks Model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reddy mikks Company</dc:title>
  <dc:creator>Amjad Ali</dc:creator>
  <cp:lastModifiedBy>Amjad Ali</cp:lastModifiedBy>
  <cp:revision>184</cp:revision>
  <dcterms:created xsi:type="dcterms:W3CDTF">2014-05-28T10:57:47Z</dcterms:created>
  <dcterms:modified xsi:type="dcterms:W3CDTF">2023-01-31T04:45:46Z</dcterms:modified>
</cp:coreProperties>
</file>