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gWXT0Tt5yHNv8aPMRIbqGqgg+H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87" name="Google Shape;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3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4" name="Google Shape;9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1" name="Google Shape;10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3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8" name="Google Shape;10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3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5" name="Google Shape;125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Google Shape;131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6" name="Google Shape;13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3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3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44" name="Google Shape;14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147" name="Google Shape;147;p4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4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52" name="Google Shape;152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155" name="Google Shape;155;p4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6" name="Google Shape;156;p4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60" name="Google Shape;16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4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67" name="Google Shape;167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9" name="Google Shape;169;p4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70" name="Google Shape;170;p4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4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4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77" name="Google Shape;177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4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84" name="Google Shape;184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86" name="Google Shape;186;p4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87" name="Google Shape;187;p4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4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4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4" name="Google Shape;194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4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4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02" name="Google Shape;202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4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4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09" name="Google Shape;209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4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5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" name="Google Shape;82;p3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3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3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"/>
          <p:cNvSpPr txBox="1"/>
          <p:nvPr/>
        </p:nvSpPr>
        <p:spPr>
          <a:xfrm>
            <a:off x="0" y="1046923"/>
            <a:ext cx="12192000" cy="5645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rgbClr val="FE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rgbClr val="FE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FEE599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E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	</a:t>
            </a:r>
            <a:r>
              <a:rPr b="1" i="0" lang="en-US" sz="5000" u="none" cap="none" strike="noStrik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Amjad Ali						</a:t>
            </a:r>
            <a:endParaRPr/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"/>
          <p:cNvSpPr txBox="1"/>
          <p:nvPr/>
        </p:nvSpPr>
        <p:spPr>
          <a:xfrm>
            <a:off x="116446" y="524411"/>
            <a:ext cx="11967024" cy="1537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Operations Research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 i="0" sz="6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"/>
          <p:cNvSpPr txBox="1"/>
          <p:nvPr/>
        </p:nvSpPr>
        <p:spPr>
          <a:xfrm>
            <a:off x="65646" y="979786"/>
            <a:ext cx="11967024" cy="4805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0"/>
              <a:buFont typeface="Calibri"/>
              <a:buNone/>
            </a:pPr>
            <a:r>
              <a:rPr b="1" i="0" lang="en-US" sz="90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Transportation Problem</a:t>
            </a:r>
            <a:endParaRPr b="1" i="0" sz="1000" u="none" cap="none" strike="noStrike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4500"/>
              <a:buFont typeface="Calibri"/>
              <a:buNone/>
            </a:pPr>
            <a:r>
              <a:rPr b="1" i="0" lang="en-US" sz="4500" u="none" cap="none" strike="noStrike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4500"/>
              <a:buFont typeface="Calibri"/>
              <a:buNone/>
            </a:pPr>
            <a:r>
              <a:rPr b="1" i="0" lang="en-US" sz="4500" u="none" cap="none" strike="noStrike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		Starting Basic Feasible Solution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4500"/>
              <a:buFont typeface="Calibri"/>
              <a:buNone/>
            </a:pPr>
            <a:r>
              <a:rPr b="1" i="0" lang="en-US" sz="4500" u="none" cap="none" strike="noStrike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			(</a:t>
            </a:r>
            <a:r>
              <a:rPr b="1" i="0" lang="en-US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Least Cost Method</a:t>
            </a:r>
            <a:r>
              <a:rPr b="1" i="0" lang="en-US" sz="4500" u="none" cap="none" strike="noStrike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4500"/>
              <a:buFont typeface="Calibri"/>
              <a:buNone/>
            </a:pPr>
            <a:r>
              <a:rPr b="1" i="0" lang="en-US" sz="4500" u="none" cap="none" strike="noStrike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4500"/>
              <a:buFont typeface="Calibri"/>
              <a:buNone/>
            </a:pPr>
            <a:r>
              <a:rPr b="1" i="0" lang="en-US" sz="4500" u="none" cap="none" strike="noStrike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    	</a:t>
            </a:r>
            <a:endParaRPr b="1" i="0" sz="4500" u="none" cap="none" strike="noStrike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oogle Shape;738;p10"/>
          <p:cNvGrpSpPr/>
          <p:nvPr/>
        </p:nvGrpSpPr>
        <p:grpSpPr>
          <a:xfrm>
            <a:off x="3135994" y="2730308"/>
            <a:ext cx="2406252" cy="2022623"/>
            <a:chOff x="3260385" y="2949205"/>
            <a:chExt cx="2592171" cy="2546426"/>
          </a:xfrm>
        </p:grpSpPr>
        <p:grpSp>
          <p:nvGrpSpPr>
            <p:cNvPr id="739" name="Google Shape;739;p10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740" name="Google Shape;740;p10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741" name="Google Shape;741;p10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742" name="Google Shape;742;p10"/>
                <p:cNvSpPr/>
                <p:nvPr/>
              </p:nvSpPr>
              <p:spPr>
                <a:xfrm>
                  <a:off x="9423023" y="2764870"/>
                  <a:ext cx="260003" cy="1369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18</a:t>
                  </a:r>
                  <a:endParaRPr/>
                </a:p>
              </p:txBody>
            </p:sp>
            <p:sp>
              <p:nvSpPr>
                <p:cNvPr id="743" name="Google Shape;743;p10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744" name="Google Shape;744;p10"/>
              <p:cNvGrpSpPr/>
              <p:nvPr/>
            </p:nvGrpSpPr>
            <p:grpSpPr>
              <a:xfrm>
                <a:off x="8956673" y="3280413"/>
                <a:ext cx="744685" cy="255536"/>
                <a:chOff x="8956673" y="3280413"/>
                <a:chExt cx="744685" cy="255536"/>
              </a:xfrm>
            </p:grpSpPr>
            <p:sp>
              <p:nvSpPr>
                <p:cNvPr id="745" name="Google Shape;745;p10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746" name="Google Shape;746;p10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</p:grpSp>
        </p:grpSp>
        <p:grpSp>
          <p:nvGrpSpPr>
            <p:cNvPr id="747" name="Google Shape;747;p10"/>
            <p:cNvGrpSpPr/>
            <p:nvPr/>
          </p:nvGrpSpPr>
          <p:grpSpPr>
            <a:xfrm>
              <a:off x="3288589" y="5005068"/>
              <a:ext cx="2536537" cy="490563"/>
              <a:chOff x="8811084" y="2554516"/>
              <a:chExt cx="1451057" cy="328622"/>
            </a:xfrm>
          </p:grpSpPr>
          <p:sp>
            <p:nvSpPr>
              <p:cNvPr id="748" name="Google Shape;748;p10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749" name="Google Shape;749;p10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9934096" y="2555221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/>
              </a:p>
            </p:txBody>
          </p:sp>
        </p:grpSp>
      </p:grpSp>
      <p:sp>
        <p:nvSpPr>
          <p:cNvPr id="751" name="Google Shape;751;p10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10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3" name="Google Shape;753;p10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754" name="Google Shape;754;p10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757" name="Google Shape;757;p10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8" name="Google Shape;758;p10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59" name="Google Shape;759;p10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760" name="Google Shape;760;p10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761" name="Google Shape;761;p10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10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10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4" name="Google Shape;764;p10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765" name="Google Shape;765;p10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766" name="Google Shape;766;p10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10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10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10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10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solidFill>
                  <a:srgbClr val="DDB0E6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10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772" name="Google Shape;772;p10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773" name="Google Shape;773;p10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774" name="Google Shape;774;p10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5" name="Google Shape;775;p10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776" name="Google Shape;776;p10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777" name="Google Shape;777;p10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778" name="Google Shape;778;p10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779" name="Google Shape;779;p10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780" name="Google Shape;780;p10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0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3" name="Google Shape;783;p10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784" name="Google Shape;784;p10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0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786" name="Google Shape;786;p10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787" name="Google Shape;787;p10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788" name="Google Shape;788;p10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789" name="Google Shape;789;p10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90" name="Google Shape;790;p10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91" name="Google Shape;791;p10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92" name="Google Shape;792;p10"/>
          <p:cNvSpPr/>
          <p:nvPr/>
        </p:nvSpPr>
        <p:spPr>
          <a:xfrm>
            <a:off x="5128569" y="3622638"/>
            <a:ext cx="337963" cy="285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793" name="Google Shape;793;p10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94" name="Google Shape;794;p10"/>
          <p:cNvSpPr/>
          <p:nvPr/>
        </p:nvSpPr>
        <p:spPr>
          <a:xfrm>
            <a:off x="2774943" y="529570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5" name="Google Shape;795;p10"/>
          <p:cNvCxnSpPr/>
          <p:nvPr/>
        </p:nvCxnSpPr>
        <p:spPr>
          <a:xfrm flipH="1">
            <a:off x="2956700" y="613351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6" name="Google Shape;796;p10"/>
          <p:cNvCxnSpPr/>
          <p:nvPr/>
        </p:nvCxnSpPr>
        <p:spPr>
          <a:xfrm flipH="1">
            <a:off x="5922702" y="542987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7" name="Google Shape;797;p10"/>
          <p:cNvSpPr/>
          <p:nvPr/>
        </p:nvSpPr>
        <p:spPr>
          <a:xfrm>
            <a:off x="6226626" y="521733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98" name="Google Shape;798;p10"/>
          <p:cNvSpPr/>
          <p:nvPr/>
        </p:nvSpPr>
        <p:spPr>
          <a:xfrm>
            <a:off x="3010624" y="603644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99" name="Google Shape;799;p10"/>
          <p:cNvSpPr/>
          <p:nvPr/>
        </p:nvSpPr>
        <p:spPr>
          <a:xfrm>
            <a:off x="4660016" y="37482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0" name="Google Shape;800;p10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1" name="Google Shape;801;p10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11"/>
          <p:cNvGrpSpPr/>
          <p:nvPr/>
        </p:nvGrpSpPr>
        <p:grpSpPr>
          <a:xfrm>
            <a:off x="3135994" y="2730308"/>
            <a:ext cx="2406252" cy="2022623"/>
            <a:chOff x="3260385" y="2949205"/>
            <a:chExt cx="2592171" cy="2546426"/>
          </a:xfrm>
        </p:grpSpPr>
        <p:grpSp>
          <p:nvGrpSpPr>
            <p:cNvPr id="807" name="Google Shape;807;p11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808" name="Google Shape;808;p11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809" name="Google Shape;809;p11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810" name="Google Shape;810;p11"/>
                <p:cNvSpPr/>
                <p:nvPr/>
              </p:nvSpPr>
              <p:spPr>
                <a:xfrm>
                  <a:off x="9423023" y="2764870"/>
                  <a:ext cx="260003" cy="1369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18</a:t>
                  </a:r>
                  <a:endParaRPr/>
                </a:p>
              </p:txBody>
            </p:sp>
            <p:sp>
              <p:nvSpPr>
                <p:cNvPr id="811" name="Google Shape;811;p11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812" name="Google Shape;812;p11"/>
              <p:cNvGrpSpPr/>
              <p:nvPr/>
            </p:nvGrpSpPr>
            <p:grpSpPr>
              <a:xfrm>
                <a:off x="8956673" y="3280413"/>
                <a:ext cx="744685" cy="255536"/>
                <a:chOff x="8956673" y="3280413"/>
                <a:chExt cx="744685" cy="255536"/>
              </a:xfrm>
            </p:grpSpPr>
            <p:sp>
              <p:nvSpPr>
                <p:cNvPr id="813" name="Google Shape;813;p11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814" name="Google Shape;814;p11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</p:grpSp>
        </p:grpSp>
        <p:grpSp>
          <p:nvGrpSpPr>
            <p:cNvPr id="815" name="Google Shape;815;p11"/>
            <p:cNvGrpSpPr/>
            <p:nvPr/>
          </p:nvGrpSpPr>
          <p:grpSpPr>
            <a:xfrm>
              <a:off x="3288589" y="5005068"/>
              <a:ext cx="2536537" cy="490563"/>
              <a:chOff x="8811084" y="2554516"/>
              <a:chExt cx="1451057" cy="328622"/>
            </a:xfrm>
          </p:grpSpPr>
          <p:sp>
            <p:nvSpPr>
              <p:cNvPr id="816" name="Google Shape;816;p11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9934096" y="2555221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/>
              </a:p>
            </p:txBody>
          </p:sp>
        </p:grpSp>
      </p:grpSp>
      <p:sp>
        <p:nvSpPr>
          <p:cNvPr id="819" name="Google Shape;819;p11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11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1" name="Google Shape;821;p11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822" name="Google Shape;822;p11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825" name="Google Shape;825;p11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6" name="Google Shape;826;p11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27" name="Google Shape;827;p11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828" name="Google Shape;828;p11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829" name="Google Shape;829;p11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1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833" name="Google Shape;833;p11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834" name="Google Shape;834;p11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11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6" name="Google Shape;836;p11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7" name="Google Shape;837;p11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8" name="Google Shape;838;p11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solidFill>
                  <a:srgbClr val="DDB0E6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9" name="Google Shape;839;p11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840" name="Google Shape;840;p11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841" name="Google Shape;841;p11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842" name="Google Shape;842;p11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3" name="Google Shape;843;p11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844" name="Google Shape;844;p11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847" name="Google Shape;847;p11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848" name="Google Shape;848;p11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1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1" name="Google Shape;851;p11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852" name="Google Shape;852;p11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11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854" name="Google Shape;854;p11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856" name="Google Shape;856;p11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857" name="Google Shape;857;p11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58" name="Google Shape;858;p11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59" name="Google Shape;859;p11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60" name="Google Shape;860;p11"/>
          <p:cNvSpPr/>
          <p:nvPr/>
        </p:nvSpPr>
        <p:spPr>
          <a:xfrm>
            <a:off x="5128569" y="3622638"/>
            <a:ext cx="337963" cy="285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861" name="Google Shape;861;p11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62" name="Google Shape;862;p11"/>
          <p:cNvSpPr/>
          <p:nvPr/>
        </p:nvSpPr>
        <p:spPr>
          <a:xfrm>
            <a:off x="2774943" y="529570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3" name="Google Shape;863;p11"/>
          <p:cNvCxnSpPr/>
          <p:nvPr/>
        </p:nvCxnSpPr>
        <p:spPr>
          <a:xfrm flipH="1">
            <a:off x="2956700" y="613351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4" name="Google Shape;864;p11"/>
          <p:cNvCxnSpPr/>
          <p:nvPr/>
        </p:nvCxnSpPr>
        <p:spPr>
          <a:xfrm flipH="1">
            <a:off x="5922702" y="542987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5" name="Google Shape;865;p11"/>
          <p:cNvSpPr/>
          <p:nvPr/>
        </p:nvSpPr>
        <p:spPr>
          <a:xfrm>
            <a:off x="6226626" y="521733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66" name="Google Shape;866;p11"/>
          <p:cNvSpPr/>
          <p:nvPr/>
        </p:nvSpPr>
        <p:spPr>
          <a:xfrm>
            <a:off x="3010624" y="603644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67" name="Google Shape;867;p11"/>
          <p:cNvSpPr/>
          <p:nvPr/>
        </p:nvSpPr>
        <p:spPr>
          <a:xfrm>
            <a:off x="4660016" y="37482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8" name="Google Shape;868;p11"/>
          <p:cNvCxnSpPr/>
          <p:nvPr/>
        </p:nvCxnSpPr>
        <p:spPr>
          <a:xfrm flipH="1">
            <a:off x="4785501" y="609131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9" name="Google Shape;869;p11"/>
          <p:cNvCxnSpPr/>
          <p:nvPr/>
        </p:nvCxnSpPr>
        <p:spPr>
          <a:xfrm flipH="1">
            <a:off x="5978971" y="384022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0" name="Google Shape;870;p11"/>
          <p:cNvSpPr/>
          <p:nvPr/>
        </p:nvSpPr>
        <p:spPr>
          <a:xfrm>
            <a:off x="6282895" y="362768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71" name="Google Shape;871;p11"/>
          <p:cNvSpPr/>
          <p:nvPr/>
        </p:nvSpPr>
        <p:spPr>
          <a:xfrm>
            <a:off x="4839425" y="599424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72" name="Google Shape;872;p11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3" name="Google Shape;873;p11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12"/>
          <p:cNvGrpSpPr/>
          <p:nvPr/>
        </p:nvGrpSpPr>
        <p:grpSpPr>
          <a:xfrm>
            <a:off x="3135994" y="2730308"/>
            <a:ext cx="2406252" cy="2022623"/>
            <a:chOff x="3260385" y="2949205"/>
            <a:chExt cx="2592171" cy="2546426"/>
          </a:xfrm>
        </p:grpSpPr>
        <p:grpSp>
          <p:nvGrpSpPr>
            <p:cNvPr id="879" name="Google Shape;879;p12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880" name="Google Shape;880;p12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881" name="Google Shape;881;p12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882" name="Google Shape;882;p12"/>
                <p:cNvSpPr/>
                <p:nvPr/>
              </p:nvSpPr>
              <p:spPr>
                <a:xfrm>
                  <a:off x="9423023" y="2764870"/>
                  <a:ext cx="260003" cy="1369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18</a:t>
                  </a:r>
                  <a:endParaRPr/>
                </a:p>
              </p:txBody>
            </p:sp>
            <p:sp>
              <p:nvSpPr>
                <p:cNvPr id="883" name="Google Shape;883;p12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884" name="Google Shape;884;p12"/>
              <p:cNvGrpSpPr/>
              <p:nvPr/>
            </p:nvGrpSpPr>
            <p:grpSpPr>
              <a:xfrm>
                <a:off x="8956673" y="3280413"/>
                <a:ext cx="744685" cy="255536"/>
                <a:chOff x="8956673" y="3280413"/>
                <a:chExt cx="744685" cy="255536"/>
              </a:xfrm>
            </p:grpSpPr>
            <p:sp>
              <p:nvSpPr>
                <p:cNvPr id="885" name="Google Shape;885;p12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886" name="Google Shape;886;p12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</p:grpSp>
        </p:grpSp>
        <p:grpSp>
          <p:nvGrpSpPr>
            <p:cNvPr id="887" name="Google Shape;887;p12"/>
            <p:cNvGrpSpPr/>
            <p:nvPr/>
          </p:nvGrpSpPr>
          <p:grpSpPr>
            <a:xfrm>
              <a:off x="3288589" y="5005068"/>
              <a:ext cx="2536537" cy="490563"/>
              <a:chOff x="8811084" y="2554516"/>
              <a:chExt cx="1451057" cy="328622"/>
            </a:xfrm>
          </p:grpSpPr>
          <p:sp>
            <p:nvSpPr>
              <p:cNvPr id="888" name="Google Shape;888;p12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889" name="Google Shape;889;p12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  <p:sp>
            <p:nvSpPr>
              <p:cNvPr id="890" name="Google Shape;890;p12"/>
              <p:cNvSpPr/>
              <p:nvPr/>
            </p:nvSpPr>
            <p:spPr>
              <a:xfrm>
                <a:off x="9934096" y="2555221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/>
              </a:p>
            </p:txBody>
          </p:sp>
        </p:grpSp>
      </p:grpSp>
      <p:sp>
        <p:nvSpPr>
          <p:cNvPr id="891" name="Google Shape;891;p12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12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3" name="Google Shape;893;p12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894" name="Google Shape;894;p12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895" name="Google Shape;895;p12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896" name="Google Shape;896;p12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897" name="Google Shape;897;p12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8" name="Google Shape;898;p12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99" name="Google Shape;899;p12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900" name="Google Shape;900;p12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901" name="Google Shape;901;p12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12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12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4" name="Google Shape;904;p12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905" name="Google Shape;905;p12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906" name="Google Shape;906;p12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7" name="Google Shape;907;p12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8" name="Google Shape;908;p12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9" name="Google Shape;909;p12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910;p12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911;p12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912" name="Google Shape;912;p12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913" name="Google Shape;913;p12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914" name="Google Shape;914;p12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5" name="Google Shape;915;p12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916" name="Google Shape;916;p12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917" name="Google Shape;917;p12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918" name="Google Shape;918;p12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919" name="Google Shape;919;p12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920" name="Google Shape;920;p12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2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2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2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924" name="Google Shape;924;p12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2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926" name="Google Shape;926;p12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927" name="Google Shape;927;p12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928" name="Google Shape;928;p12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929" name="Google Shape;929;p12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30" name="Google Shape;930;p12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31" name="Google Shape;931;p12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32" name="Google Shape;932;p12"/>
          <p:cNvSpPr/>
          <p:nvPr/>
        </p:nvSpPr>
        <p:spPr>
          <a:xfrm>
            <a:off x="5128569" y="3622638"/>
            <a:ext cx="337963" cy="285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933" name="Google Shape;933;p12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34" name="Google Shape;934;p12"/>
          <p:cNvSpPr/>
          <p:nvPr/>
        </p:nvSpPr>
        <p:spPr>
          <a:xfrm>
            <a:off x="2774943" y="529570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35" name="Google Shape;935;p12"/>
          <p:cNvCxnSpPr/>
          <p:nvPr/>
        </p:nvCxnSpPr>
        <p:spPr>
          <a:xfrm flipH="1">
            <a:off x="2956700" y="613351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6" name="Google Shape;936;p12"/>
          <p:cNvCxnSpPr/>
          <p:nvPr/>
        </p:nvCxnSpPr>
        <p:spPr>
          <a:xfrm flipH="1">
            <a:off x="5922702" y="542987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7" name="Google Shape;937;p12"/>
          <p:cNvSpPr/>
          <p:nvPr/>
        </p:nvSpPr>
        <p:spPr>
          <a:xfrm>
            <a:off x="6226626" y="521733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38" name="Google Shape;938;p12"/>
          <p:cNvSpPr/>
          <p:nvPr/>
        </p:nvSpPr>
        <p:spPr>
          <a:xfrm>
            <a:off x="3010624" y="603644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39" name="Google Shape;939;p12"/>
          <p:cNvSpPr/>
          <p:nvPr/>
        </p:nvSpPr>
        <p:spPr>
          <a:xfrm>
            <a:off x="4660016" y="37482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40" name="Google Shape;940;p12"/>
          <p:cNvCxnSpPr/>
          <p:nvPr/>
        </p:nvCxnSpPr>
        <p:spPr>
          <a:xfrm flipH="1">
            <a:off x="4785501" y="609131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1" name="Google Shape;941;p12"/>
          <p:cNvCxnSpPr/>
          <p:nvPr/>
        </p:nvCxnSpPr>
        <p:spPr>
          <a:xfrm flipH="1">
            <a:off x="5978971" y="384022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2" name="Google Shape;942;p12"/>
          <p:cNvSpPr/>
          <p:nvPr/>
        </p:nvSpPr>
        <p:spPr>
          <a:xfrm>
            <a:off x="6282895" y="362768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43" name="Google Shape;943;p12"/>
          <p:cNvSpPr/>
          <p:nvPr/>
        </p:nvSpPr>
        <p:spPr>
          <a:xfrm>
            <a:off x="4839425" y="599424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44" name="Google Shape;944;p12"/>
          <p:cNvSpPr/>
          <p:nvPr/>
        </p:nvSpPr>
        <p:spPr>
          <a:xfrm>
            <a:off x="3145590" y="3562209"/>
            <a:ext cx="467390" cy="362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945" name="Google Shape;945;p12"/>
          <p:cNvSpPr/>
          <p:nvPr/>
        </p:nvSpPr>
        <p:spPr>
          <a:xfrm>
            <a:off x="4077330" y="3603178"/>
            <a:ext cx="466522" cy="276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946" name="Google Shape;946;p12"/>
          <p:cNvSpPr txBox="1"/>
          <p:nvPr/>
        </p:nvSpPr>
        <p:spPr>
          <a:xfrm>
            <a:off x="7146342" y="2882315"/>
            <a:ext cx="485339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Least Cost cell from the remaining uncrossed cells (variable </a:t>
            </a:r>
            <a:r>
              <a:rPr b="1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12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8" name="Google Shape;948;p12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13"/>
          <p:cNvGrpSpPr/>
          <p:nvPr/>
        </p:nvGrpSpPr>
        <p:grpSpPr>
          <a:xfrm>
            <a:off x="3135994" y="2730308"/>
            <a:ext cx="2406252" cy="2022623"/>
            <a:chOff x="3260385" y="2949205"/>
            <a:chExt cx="2592171" cy="2546426"/>
          </a:xfrm>
        </p:grpSpPr>
        <p:grpSp>
          <p:nvGrpSpPr>
            <p:cNvPr id="954" name="Google Shape;954;p13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955" name="Google Shape;955;p13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956" name="Google Shape;956;p13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957" name="Google Shape;957;p13"/>
                <p:cNvSpPr/>
                <p:nvPr/>
              </p:nvSpPr>
              <p:spPr>
                <a:xfrm>
                  <a:off x="9423023" y="2764870"/>
                  <a:ext cx="260003" cy="1369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18</a:t>
                  </a:r>
                  <a:endParaRPr/>
                </a:p>
              </p:txBody>
            </p:sp>
            <p:sp>
              <p:nvSpPr>
                <p:cNvPr id="958" name="Google Shape;958;p13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959" name="Google Shape;959;p13"/>
              <p:cNvGrpSpPr/>
              <p:nvPr/>
            </p:nvGrpSpPr>
            <p:grpSpPr>
              <a:xfrm>
                <a:off x="8956673" y="3280413"/>
                <a:ext cx="744685" cy="255536"/>
                <a:chOff x="8956673" y="3280413"/>
                <a:chExt cx="744685" cy="255536"/>
              </a:xfrm>
            </p:grpSpPr>
            <p:sp>
              <p:nvSpPr>
                <p:cNvPr id="960" name="Google Shape;960;p13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961" name="Google Shape;961;p13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</p:grpSp>
        </p:grpSp>
        <p:grpSp>
          <p:nvGrpSpPr>
            <p:cNvPr id="962" name="Google Shape;962;p13"/>
            <p:cNvGrpSpPr/>
            <p:nvPr/>
          </p:nvGrpSpPr>
          <p:grpSpPr>
            <a:xfrm>
              <a:off x="3288589" y="5005068"/>
              <a:ext cx="2536537" cy="490563"/>
              <a:chOff x="8811084" y="2554516"/>
              <a:chExt cx="1451057" cy="328622"/>
            </a:xfrm>
          </p:grpSpPr>
          <p:sp>
            <p:nvSpPr>
              <p:cNvPr id="963" name="Google Shape;963;p13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964" name="Google Shape;964;p13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  <p:sp>
            <p:nvSpPr>
              <p:cNvPr id="965" name="Google Shape;965;p13"/>
              <p:cNvSpPr/>
              <p:nvPr/>
            </p:nvSpPr>
            <p:spPr>
              <a:xfrm>
                <a:off x="9934096" y="2555221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/>
              </a:p>
            </p:txBody>
          </p:sp>
        </p:grpSp>
      </p:grpSp>
      <p:sp>
        <p:nvSpPr>
          <p:cNvPr id="966" name="Google Shape;966;p13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13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8" name="Google Shape;968;p13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969" name="Google Shape;969;p13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972" name="Google Shape;972;p13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3" name="Google Shape;973;p13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74" name="Google Shape;974;p13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975" name="Google Shape;975;p13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976" name="Google Shape;976;p13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3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3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9" name="Google Shape;979;p13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980" name="Google Shape;980;p13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981" name="Google Shape;981;p13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solidFill>
                  <a:srgbClr val="DDB0E6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13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13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13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13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13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987" name="Google Shape;987;p13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988" name="Google Shape;988;p13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989" name="Google Shape;989;p13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0" name="Google Shape;990;p13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991" name="Google Shape;991;p13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992" name="Google Shape;992;p13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993" name="Google Shape;993;p13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994" name="Google Shape;994;p13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995" name="Google Shape;995;p13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13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999" name="Google Shape;999;p13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004" name="Google Shape;1004;p13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05" name="Google Shape;1005;p13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06" name="Google Shape;1006;p13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07" name="Google Shape;1007;p13"/>
          <p:cNvSpPr/>
          <p:nvPr/>
        </p:nvSpPr>
        <p:spPr>
          <a:xfrm>
            <a:off x="5128569" y="3622638"/>
            <a:ext cx="337963" cy="285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008" name="Google Shape;1008;p13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09" name="Google Shape;1009;p13"/>
          <p:cNvSpPr/>
          <p:nvPr/>
        </p:nvSpPr>
        <p:spPr>
          <a:xfrm>
            <a:off x="2774943" y="529570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0" name="Google Shape;1010;p13"/>
          <p:cNvCxnSpPr/>
          <p:nvPr/>
        </p:nvCxnSpPr>
        <p:spPr>
          <a:xfrm flipH="1">
            <a:off x="2956700" y="613351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1" name="Google Shape;1011;p13"/>
          <p:cNvCxnSpPr/>
          <p:nvPr/>
        </p:nvCxnSpPr>
        <p:spPr>
          <a:xfrm flipH="1">
            <a:off x="5922702" y="542987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2" name="Google Shape;1012;p13"/>
          <p:cNvSpPr/>
          <p:nvPr/>
        </p:nvSpPr>
        <p:spPr>
          <a:xfrm>
            <a:off x="6226626" y="521733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13" name="Google Shape;1013;p13"/>
          <p:cNvSpPr/>
          <p:nvPr/>
        </p:nvSpPr>
        <p:spPr>
          <a:xfrm>
            <a:off x="3010624" y="603644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14" name="Google Shape;1014;p13"/>
          <p:cNvSpPr/>
          <p:nvPr/>
        </p:nvSpPr>
        <p:spPr>
          <a:xfrm>
            <a:off x="4660016" y="37482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5" name="Google Shape;1015;p13"/>
          <p:cNvCxnSpPr/>
          <p:nvPr/>
        </p:nvCxnSpPr>
        <p:spPr>
          <a:xfrm flipH="1">
            <a:off x="4785501" y="609131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6" name="Google Shape;1016;p13"/>
          <p:cNvCxnSpPr/>
          <p:nvPr/>
        </p:nvCxnSpPr>
        <p:spPr>
          <a:xfrm flipH="1">
            <a:off x="5978971" y="384022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7" name="Google Shape;1017;p13"/>
          <p:cNvSpPr/>
          <p:nvPr/>
        </p:nvSpPr>
        <p:spPr>
          <a:xfrm>
            <a:off x="6282895" y="362768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18" name="Google Shape;1018;p13"/>
          <p:cNvSpPr/>
          <p:nvPr/>
        </p:nvSpPr>
        <p:spPr>
          <a:xfrm>
            <a:off x="4839425" y="599424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19" name="Google Shape;1019;p13"/>
          <p:cNvSpPr/>
          <p:nvPr/>
        </p:nvSpPr>
        <p:spPr>
          <a:xfrm>
            <a:off x="3133646" y="2727960"/>
            <a:ext cx="455549" cy="365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020" name="Google Shape;1020;p13"/>
          <p:cNvSpPr/>
          <p:nvPr/>
        </p:nvSpPr>
        <p:spPr>
          <a:xfrm>
            <a:off x="3145590" y="3562209"/>
            <a:ext cx="467390" cy="362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021" name="Google Shape;1021;p13"/>
          <p:cNvSpPr/>
          <p:nvPr/>
        </p:nvSpPr>
        <p:spPr>
          <a:xfrm>
            <a:off x="4077330" y="3603178"/>
            <a:ext cx="466522" cy="276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022" name="Google Shape;1022;p13"/>
          <p:cNvSpPr txBox="1"/>
          <p:nvPr/>
        </p:nvSpPr>
        <p:spPr>
          <a:xfrm>
            <a:off x="7146342" y="2882315"/>
            <a:ext cx="485339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Least Cost cell from the remaining uncrossed cells (variable </a:t>
            </a:r>
            <a:r>
              <a:rPr b="1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13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4" name="Google Shape;1024;p13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oogle Shape;1029;p14"/>
          <p:cNvGrpSpPr/>
          <p:nvPr/>
        </p:nvGrpSpPr>
        <p:grpSpPr>
          <a:xfrm>
            <a:off x="3135994" y="2730308"/>
            <a:ext cx="2406252" cy="2022623"/>
            <a:chOff x="3260385" y="2949205"/>
            <a:chExt cx="2592171" cy="2546426"/>
          </a:xfrm>
        </p:grpSpPr>
        <p:grpSp>
          <p:nvGrpSpPr>
            <p:cNvPr id="1030" name="Google Shape;1030;p14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1031" name="Google Shape;1031;p14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1032" name="Google Shape;1032;p14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1033" name="Google Shape;1033;p14"/>
                <p:cNvSpPr/>
                <p:nvPr/>
              </p:nvSpPr>
              <p:spPr>
                <a:xfrm>
                  <a:off x="9423023" y="2764870"/>
                  <a:ext cx="260003" cy="1369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18</a:t>
                  </a:r>
                  <a:endParaRPr/>
                </a:p>
              </p:txBody>
            </p:sp>
            <p:sp>
              <p:nvSpPr>
                <p:cNvPr id="1034" name="Google Shape;1034;p14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1035" name="Google Shape;1035;p14"/>
              <p:cNvGrpSpPr/>
              <p:nvPr/>
            </p:nvGrpSpPr>
            <p:grpSpPr>
              <a:xfrm>
                <a:off x="8956673" y="3280413"/>
                <a:ext cx="744685" cy="255536"/>
                <a:chOff x="8956673" y="3280413"/>
                <a:chExt cx="744685" cy="255536"/>
              </a:xfrm>
            </p:grpSpPr>
            <p:sp>
              <p:nvSpPr>
                <p:cNvPr id="1036" name="Google Shape;1036;p14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1037" name="Google Shape;1037;p14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</p:grpSp>
        </p:grpSp>
        <p:grpSp>
          <p:nvGrpSpPr>
            <p:cNvPr id="1038" name="Google Shape;1038;p14"/>
            <p:cNvGrpSpPr/>
            <p:nvPr/>
          </p:nvGrpSpPr>
          <p:grpSpPr>
            <a:xfrm>
              <a:off x="3288589" y="5005068"/>
              <a:ext cx="2536537" cy="490563"/>
              <a:chOff x="8811084" y="2554516"/>
              <a:chExt cx="1451057" cy="328622"/>
            </a:xfrm>
          </p:grpSpPr>
          <p:sp>
            <p:nvSpPr>
              <p:cNvPr id="1039" name="Google Shape;1039;p14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9934096" y="2555221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/>
              </a:p>
            </p:txBody>
          </p:sp>
        </p:grpSp>
      </p:grpSp>
      <p:sp>
        <p:nvSpPr>
          <p:cNvPr id="1042" name="Google Shape;1042;p14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14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4" name="Google Shape;1044;p14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1045" name="Google Shape;1045;p14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046" name="Google Shape;1046;p14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048" name="Google Shape;1048;p14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9" name="Google Shape;1049;p14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50" name="Google Shape;1050;p14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1051" name="Google Shape;1051;p14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5" name="Google Shape;1055;p14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1056" name="Google Shape;1056;p14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1057" name="Google Shape;1057;p14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solidFill>
                  <a:srgbClr val="DDB0E6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8" name="Google Shape;1058;p14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9" name="Google Shape;1059;p14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0" name="Google Shape;1060;p14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1" name="Google Shape;1061;p14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2" name="Google Shape;1062;p14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063" name="Google Shape;1063;p14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064" name="Google Shape;1064;p14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1065" name="Google Shape;1065;p14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6" name="Google Shape;1066;p14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067" name="Google Shape;1067;p14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1070" name="Google Shape;1070;p14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1071" name="Google Shape;1071;p14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14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1075" name="Google Shape;1075;p14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1079" name="Google Shape;1079;p14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080" name="Google Shape;1080;p14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81" name="Google Shape;1081;p14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82" name="Google Shape;1082;p14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83" name="Google Shape;1083;p14"/>
          <p:cNvSpPr/>
          <p:nvPr/>
        </p:nvSpPr>
        <p:spPr>
          <a:xfrm>
            <a:off x="5128569" y="3622638"/>
            <a:ext cx="337963" cy="285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084" name="Google Shape;1084;p14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85" name="Google Shape;1085;p14"/>
          <p:cNvSpPr/>
          <p:nvPr/>
        </p:nvSpPr>
        <p:spPr>
          <a:xfrm>
            <a:off x="2774943" y="529570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86" name="Google Shape;1086;p14"/>
          <p:cNvCxnSpPr/>
          <p:nvPr/>
        </p:nvCxnSpPr>
        <p:spPr>
          <a:xfrm flipH="1">
            <a:off x="2956700" y="613351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7" name="Google Shape;1087;p14"/>
          <p:cNvCxnSpPr/>
          <p:nvPr/>
        </p:nvCxnSpPr>
        <p:spPr>
          <a:xfrm flipH="1">
            <a:off x="5922702" y="542987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8" name="Google Shape;1088;p14"/>
          <p:cNvSpPr/>
          <p:nvPr/>
        </p:nvSpPr>
        <p:spPr>
          <a:xfrm>
            <a:off x="6226626" y="521733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89" name="Google Shape;1089;p14"/>
          <p:cNvSpPr/>
          <p:nvPr/>
        </p:nvSpPr>
        <p:spPr>
          <a:xfrm>
            <a:off x="3010624" y="603644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90" name="Google Shape;1090;p14"/>
          <p:cNvSpPr/>
          <p:nvPr/>
        </p:nvSpPr>
        <p:spPr>
          <a:xfrm>
            <a:off x="4660016" y="37482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91" name="Google Shape;1091;p14"/>
          <p:cNvCxnSpPr/>
          <p:nvPr/>
        </p:nvCxnSpPr>
        <p:spPr>
          <a:xfrm flipH="1">
            <a:off x="4785501" y="609131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2" name="Google Shape;1092;p14"/>
          <p:cNvCxnSpPr/>
          <p:nvPr/>
        </p:nvCxnSpPr>
        <p:spPr>
          <a:xfrm flipH="1">
            <a:off x="5978971" y="384022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3" name="Google Shape;1093;p14"/>
          <p:cNvSpPr/>
          <p:nvPr/>
        </p:nvSpPr>
        <p:spPr>
          <a:xfrm>
            <a:off x="6282895" y="362768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94" name="Google Shape;1094;p14"/>
          <p:cNvSpPr/>
          <p:nvPr/>
        </p:nvSpPr>
        <p:spPr>
          <a:xfrm>
            <a:off x="4839425" y="599424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95" name="Google Shape;1095;p14"/>
          <p:cNvSpPr/>
          <p:nvPr/>
        </p:nvSpPr>
        <p:spPr>
          <a:xfrm>
            <a:off x="2772601" y="295812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6" name="Google Shape;1096;p14"/>
          <p:cNvSpPr/>
          <p:nvPr/>
        </p:nvSpPr>
        <p:spPr>
          <a:xfrm>
            <a:off x="3133646" y="2727960"/>
            <a:ext cx="455549" cy="365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097" name="Google Shape;1097;p14"/>
          <p:cNvSpPr/>
          <p:nvPr/>
        </p:nvSpPr>
        <p:spPr>
          <a:xfrm>
            <a:off x="3145590" y="3562209"/>
            <a:ext cx="467390" cy="362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098" name="Google Shape;1098;p14"/>
          <p:cNvSpPr/>
          <p:nvPr/>
        </p:nvSpPr>
        <p:spPr>
          <a:xfrm>
            <a:off x="4077330" y="3603178"/>
            <a:ext cx="466522" cy="276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099" name="Google Shape;1099;p14"/>
          <p:cNvSpPr txBox="1"/>
          <p:nvPr/>
        </p:nvSpPr>
        <p:spPr>
          <a:xfrm>
            <a:off x="7146342" y="2882315"/>
            <a:ext cx="485339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Least Cost cell from the remaining uncrossed cells (variable </a:t>
            </a:r>
            <a:r>
              <a:rPr b="1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14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1" name="Google Shape;1101;p14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15"/>
          <p:cNvGrpSpPr/>
          <p:nvPr/>
        </p:nvGrpSpPr>
        <p:grpSpPr>
          <a:xfrm>
            <a:off x="3135994" y="2730308"/>
            <a:ext cx="2406252" cy="2022623"/>
            <a:chOff x="3260385" y="2949205"/>
            <a:chExt cx="2592171" cy="2546426"/>
          </a:xfrm>
        </p:grpSpPr>
        <p:grpSp>
          <p:nvGrpSpPr>
            <p:cNvPr id="1107" name="Google Shape;1107;p15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1108" name="Google Shape;1108;p15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1109" name="Google Shape;1109;p15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1110" name="Google Shape;1110;p15"/>
                <p:cNvSpPr/>
                <p:nvPr/>
              </p:nvSpPr>
              <p:spPr>
                <a:xfrm>
                  <a:off x="9423023" y="2764870"/>
                  <a:ext cx="260003" cy="1369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18</a:t>
                  </a:r>
                  <a:endParaRPr/>
                </a:p>
              </p:txBody>
            </p:sp>
            <p:sp>
              <p:nvSpPr>
                <p:cNvPr id="1111" name="Google Shape;1111;p15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1112" name="Google Shape;1112;p15"/>
              <p:cNvGrpSpPr/>
              <p:nvPr/>
            </p:nvGrpSpPr>
            <p:grpSpPr>
              <a:xfrm>
                <a:off x="8956673" y="3280413"/>
                <a:ext cx="744685" cy="255536"/>
                <a:chOff x="8956673" y="3280413"/>
                <a:chExt cx="744685" cy="255536"/>
              </a:xfrm>
            </p:grpSpPr>
            <p:sp>
              <p:nvSpPr>
                <p:cNvPr id="1113" name="Google Shape;1113;p15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1114" name="Google Shape;1114;p15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</p:grpSp>
        </p:grpSp>
        <p:grpSp>
          <p:nvGrpSpPr>
            <p:cNvPr id="1115" name="Google Shape;1115;p15"/>
            <p:cNvGrpSpPr/>
            <p:nvPr/>
          </p:nvGrpSpPr>
          <p:grpSpPr>
            <a:xfrm>
              <a:off x="3288589" y="5005068"/>
              <a:ext cx="2536537" cy="490563"/>
              <a:chOff x="8811084" y="2554516"/>
              <a:chExt cx="1451057" cy="328622"/>
            </a:xfrm>
          </p:grpSpPr>
          <p:sp>
            <p:nvSpPr>
              <p:cNvPr id="1116" name="Google Shape;1116;p15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1117" name="Google Shape;1117;p15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  <p:sp>
            <p:nvSpPr>
              <p:cNvPr id="1118" name="Google Shape;1118;p15"/>
              <p:cNvSpPr/>
              <p:nvPr/>
            </p:nvSpPr>
            <p:spPr>
              <a:xfrm>
                <a:off x="9934096" y="2555221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/>
              </a:p>
            </p:txBody>
          </p:sp>
        </p:grpSp>
      </p:grpSp>
      <p:sp>
        <p:nvSpPr>
          <p:cNvPr id="1119" name="Google Shape;1119;p15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15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1" name="Google Shape;1121;p15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1122" name="Google Shape;1122;p15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125" name="Google Shape;1125;p15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6" name="Google Shape;1126;p15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27" name="Google Shape;1127;p15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1128" name="Google Shape;1128;p15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1129" name="Google Shape;1129;p15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15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15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2" name="Google Shape;1132;p15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1133" name="Google Shape;1133;p15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1134" name="Google Shape;1134;p15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solidFill>
                  <a:srgbClr val="DDB0E6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1135;p15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1136;p15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1137;p15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1138;p15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9" name="Google Shape;1139;p15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140" name="Google Shape;1140;p15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141" name="Google Shape;1141;p15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1142" name="Google Shape;1142;p15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3" name="Google Shape;1143;p15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144" name="Google Shape;1144;p15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145" name="Google Shape;1145;p15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146" name="Google Shape;1146;p15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1147" name="Google Shape;1147;p15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1148" name="Google Shape;1148;p15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15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15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1" name="Google Shape;1151;p15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1152" name="Google Shape;1152;p15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1156" name="Google Shape;1156;p15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157" name="Google Shape;1157;p15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58" name="Google Shape;1158;p15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59" name="Google Shape;1159;p15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60" name="Google Shape;1160;p15"/>
          <p:cNvSpPr/>
          <p:nvPr/>
        </p:nvSpPr>
        <p:spPr>
          <a:xfrm>
            <a:off x="5128569" y="3622638"/>
            <a:ext cx="337963" cy="285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161" name="Google Shape;1161;p15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62" name="Google Shape;1162;p15"/>
          <p:cNvSpPr/>
          <p:nvPr/>
        </p:nvSpPr>
        <p:spPr>
          <a:xfrm>
            <a:off x="2774943" y="529570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63" name="Google Shape;1163;p15"/>
          <p:cNvCxnSpPr/>
          <p:nvPr/>
        </p:nvCxnSpPr>
        <p:spPr>
          <a:xfrm flipH="1">
            <a:off x="2956700" y="613351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4" name="Google Shape;1164;p15"/>
          <p:cNvCxnSpPr/>
          <p:nvPr/>
        </p:nvCxnSpPr>
        <p:spPr>
          <a:xfrm flipH="1">
            <a:off x="5922702" y="542987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5" name="Google Shape;1165;p15"/>
          <p:cNvSpPr/>
          <p:nvPr/>
        </p:nvSpPr>
        <p:spPr>
          <a:xfrm>
            <a:off x="6226626" y="521733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66" name="Google Shape;1166;p15"/>
          <p:cNvSpPr/>
          <p:nvPr/>
        </p:nvSpPr>
        <p:spPr>
          <a:xfrm>
            <a:off x="3010624" y="603644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67" name="Google Shape;1167;p15"/>
          <p:cNvSpPr/>
          <p:nvPr/>
        </p:nvSpPr>
        <p:spPr>
          <a:xfrm>
            <a:off x="4660016" y="37482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68" name="Google Shape;1168;p15"/>
          <p:cNvCxnSpPr/>
          <p:nvPr/>
        </p:nvCxnSpPr>
        <p:spPr>
          <a:xfrm flipH="1">
            <a:off x="4785501" y="609131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9" name="Google Shape;1169;p15"/>
          <p:cNvCxnSpPr/>
          <p:nvPr/>
        </p:nvCxnSpPr>
        <p:spPr>
          <a:xfrm flipH="1">
            <a:off x="5978971" y="384022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0" name="Google Shape;1170;p15"/>
          <p:cNvSpPr/>
          <p:nvPr/>
        </p:nvSpPr>
        <p:spPr>
          <a:xfrm>
            <a:off x="6282895" y="362768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71" name="Google Shape;1171;p15"/>
          <p:cNvSpPr/>
          <p:nvPr/>
        </p:nvSpPr>
        <p:spPr>
          <a:xfrm>
            <a:off x="4839425" y="599424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72" name="Google Shape;1172;p15"/>
          <p:cNvSpPr/>
          <p:nvPr/>
        </p:nvSpPr>
        <p:spPr>
          <a:xfrm>
            <a:off x="2772601" y="295812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73" name="Google Shape;1173;p15"/>
          <p:cNvCxnSpPr/>
          <p:nvPr/>
        </p:nvCxnSpPr>
        <p:spPr>
          <a:xfrm flipH="1">
            <a:off x="3109100" y="620150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4" name="Google Shape;1174;p15"/>
          <p:cNvSpPr/>
          <p:nvPr/>
        </p:nvSpPr>
        <p:spPr>
          <a:xfrm>
            <a:off x="3163024" y="610443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175" name="Google Shape;1175;p15"/>
          <p:cNvCxnSpPr/>
          <p:nvPr/>
        </p:nvCxnSpPr>
        <p:spPr>
          <a:xfrm flipH="1">
            <a:off x="5962559" y="309229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6" name="Google Shape;1176;p15"/>
          <p:cNvSpPr/>
          <p:nvPr/>
        </p:nvSpPr>
        <p:spPr>
          <a:xfrm>
            <a:off x="6266483" y="287975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77" name="Google Shape;1177;p15"/>
          <p:cNvSpPr/>
          <p:nvPr/>
        </p:nvSpPr>
        <p:spPr>
          <a:xfrm>
            <a:off x="3133646" y="2727960"/>
            <a:ext cx="455549" cy="365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178" name="Google Shape;1178;p15"/>
          <p:cNvSpPr/>
          <p:nvPr/>
        </p:nvSpPr>
        <p:spPr>
          <a:xfrm>
            <a:off x="3145590" y="3562209"/>
            <a:ext cx="467390" cy="362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179" name="Google Shape;1179;p15"/>
          <p:cNvSpPr/>
          <p:nvPr/>
        </p:nvSpPr>
        <p:spPr>
          <a:xfrm>
            <a:off x="4077330" y="3603178"/>
            <a:ext cx="466522" cy="276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180" name="Google Shape;1180;p15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1" name="Google Shape;1181;p15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16"/>
          <p:cNvGrpSpPr/>
          <p:nvPr/>
        </p:nvGrpSpPr>
        <p:grpSpPr>
          <a:xfrm>
            <a:off x="3135994" y="2730308"/>
            <a:ext cx="2406252" cy="2022623"/>
            <a:chOff x="3260385" y="2949205"/>
            <a:chExt cx="2592171" cy="2546426"/>
          </a:xfrm>
        </p:grpSpPr>
        <p:grpSp>
          <p:nvGrpSpPr>
            <p:cNvPr id="1187" name="Google Shape;1187;p16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1188" name="Google Shape;1188;p16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1189" name="Google Shape;1189;p16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1190" name="Google Shape;1190;p16"/>
                <p:cNvSpPr/>
                <p:nvPr/>
              </p:nvSpPr>
              <p:spPr>
                <a:xfrm>
                  <a:off x="9423023" y="2764870"/>
                  <a:ext cx="260003" cy="1369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18</a:t>
                  </a:r>
                  <a:endParaRPr/>
                </a:p>
              </p:txBody>
            </p:sp>
            <p:sp>
              <p:nvSpPr>
                <p:cNvPr id="1191" name="Google Shape;1191;p16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1192" name="Google Shape;1192;p16"/>
              <p:cNvGrpSpPr/>
              <p:nvPr/>
            </p:nvGrpSpPr>
            <p:grpSpPr>
              <a:xfrm>
                <a:off x="8956673" y="3280413"/>
                <a:ext cx="744685" cy="255536"/>
                <a:chOff x="8956673" y="3280413"/>
                <a:chExt cx="744685" cy="255536"/>
              </a:xfrm>
            </p:grpSpPr>
            <p:sp>
              <p:nvSpPr>
                <p:cNvPr id="1193" name="Google Shape;1193;p16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1194" name="Google Shape;1194;p16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</p:grpSp>
        </p:grpSp>
        <p:grpSp>
          <p:nvGrpSpPr>
            <p:cNvPr id="1195" name="Google Shape;1195;p16"/>
            <p:cNvGrpSpPr/>
            <p:nvPr/>
          </p:nvGrpSpPr>
          <p:grpSpPr>
            <a:xfrm>
              <a:off x="3288589" y="5005068"/>
              <a:ext cx="2536537" cy="490563"/>
              <a:chOff x="8811084" y="2554516"/>
              <a:chExt cx="1451057" cy="328622"/>
            </a:xfrm>
          </p:grpSpPr>
          <p:sp>
            <p:nvSpPr>
              <p:cNvPr id="1196" name="Google Shape;1196;p16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1197" name="Google Shape;1197;p16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  <p:sp>
            <p:nvSpPr>
              <p:cNvPr id="1198" name="Google Shape;1198;p16"/>
              <p:cNvSpPr/>
              <p:nvPr/>
            </p:nvSpPr>
            <p:spPr>
              <a:xfrm>
                <a:off x="9934096" y="2555221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/>
              </a:p>
            </p:txBody>
          </p:sp>
        </p:grpSp>
      </p:grpSp>
      <p:sp>
        <p:nvSpPr>
          <p:cNvPr id="1199" name="Google Shape;1199;p16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16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1" name="Google Shape;1201;p16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1202" name="Google Shape;1202;p16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204" name="Google Shape;1204;p16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205" name="Google Shape;1205;p16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6" name="Google Shape;1206;p16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07" name="Google Shape;1207;p16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1208" name="Google Shape;1208;p16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1209" name="Google Shape;1209;p16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16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16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2" name="Google Shape;1212;p16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1213" name="Google Shape;1213;p16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1214" name="Google Shape;1214;p16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5" name="Google Shape;1215;p16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6" name="Google Shape;1216;p16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7" name="Google Shape;1217;p16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8" name="Google Shape;1218;p16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9" name="Google Shape;1219;p16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220" name="Google Shape;1220;p16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221" name="Google Shape;1221;p16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1222" name="Google Shape;1222;p16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3" name="Google Shape;1223;p16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224" name="Google Shape;1224;p16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225" name="Google Shape;1225;p16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226" name="Google Shape;1226;p16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1227" name="Google Shape;1227;p16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1228" name="Google Shape;1228;p16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16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1232" name="Google Shape;1232;p16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1236" name="Google Shape;1236;p16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237" name="Google Shape;1237;p16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38" name="Google Shape;1238;p16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39" name="Google Shape;1239;p16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40" name="Google Shape;1240;p16"/>
          <p:cNvSpPr/>
          <p:nvPr/>
        </p:nvSpPr>
        <p:spPr>
          <a:xfrm>
            <a:off x="5128569" y="3622638"/>
            <a:ext cx="337963" cy="285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241" name="Google Shape;1241;p16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42" name="Google Shape;1242;p16"/>
          <p:cNvSpPr/>
          <p:nvPr/>
        </p:nvSpPr>
        <p:spPr>
          <a:xfrm>
            <a:off x="2774943" y="529570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3" name="Google Shape;1243;p16"/>
          <p:cNvCxnSpPr/>
          <p:nvPr/>
        </p:nvCxnSpPr>
        <p:spPr>
          <a:xfrm flipH="1">
            <a:off x="2956700" y="613351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4" name="Google Shape;1244;p16"/>
          <p:cNvCxnSpPr/>
          <p:nvPr/>
        </p:nvCxnSpPr>
        <p:spPr>
          <a:xfrm flipH="1">
            <a:off x="5922702" y="542987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5" name="Google Shape;1245;p16"/>
          <p:cNvSpPr/>
          <p:nvPr/>
        </p:nvSpPr>
        <p:spPr>
          <a:xfrm>
            <a:off x="6226626" y="521733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46" name="Google Shape;1246;p16"/>
          <p:cNvSpPr/>
          <p:nvPr/>
        </p:nvSpPr>
        <p:spPr>
          <a:xfrm>
            <a:off x="3010624" y="603644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47" name="Google Shape;1247;p16"/>
          <p:cNvSpPr/>
          <p:nvPr/>
        </p:nvSpPr>
        <p:spPr>
          <a:xfrm>
            <a:off x="4660016" y="37482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8" name="Google Shape;1248;p16"/>
          <p:cNvCxnSpPr/>
          <p:nvPr/>
        </p:nvCxnSpPr>
        <p:spPr>
          <a:xfrm flipH="1">
            <a:off x="4785501" y="609131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9" name="Google Shape;1249;p16"/>
          <p:cNvCxnSpPr/>
          <p:nvPr/>
        </p:nvCxnSpPr>
        <p:spPr>
          <a:xfrm flipH="1">
            <a:off x="5978971" y="384022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0" name="Google Shape;1250;p16"/>
          <p:cNvSpPr/>
          <p:nvPr/>
        </p:nvSpPr>
        <p:spPr>
          <a:xfrm>
            <a:off x="6282895" y="362768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51" name="Google Shape;1251;p16"/>
          <p:cNvSpPr/>
          <p:nvPr/>
        </p:nvSpPr>
        <p:spPr>
          <a:xfrm>
            <a:off x="4839425" y="599424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52" name="Google Shape;1252;p16"/>
          <p:cNvSpPr/>
          <p:nvPr/>
        </p:nvSpPr>
        <p:spPr>
          <a:xfrm>
            <a:off x="2772601" y="295812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53" name="Google Shape;1253;p16"/>
          <p:cNvCxnSpPr/>
          <p:nvPr/>
        </p:nvCxnSpPr>
        <p:spPr>
          <a:xfrm flipH="1">
            <a:off x="3109100" y="620150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4" name="Google Shape;1254;p16"/>
          <p:cNvSpPr/>
          <p:nvPr/>
        </p:nvSpPr>
        <p:spPr>
          <a:xfrm>
            <a:off x="3163024" y="610443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255" name="Google Shape;1255;p16"/>
          <p:cNvCxnSpPr/>
          <p:nvPr/>
        </p:nvCxnSpPr>
        <p:spPr>
          <a:xfrm flipH="1">
            <a:off x="5962559" y="309229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6" name="Google Shape;1256;p16"/>
          <p:cNvSpPr/>
          <p:nvPr/>
        </p:nvSpPr>
        <p:spPr>
          <a:xfrm>
            <a:off x="6266483" y="287975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57" name="Google Shape;1257;p16"/>
          <p:cNvSpPr/>
          <p:nvPr/>
        </p:nvSpPr>
        <p:spPr>
          <a:xfrm>
            <a:off x="3133646" y="2727960"/>
            <a:ext cx="455549" cy="365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258" name="Google Shape;1258;p16"/>
          <p:cNvSpPr/>
          <p:nvPr/>
        </p:nvSpPr>
        <p:spPr>
          <a:xfrm>
            <a:off x="3145590" y="3562209"/>
            <a:ext cx="467390" cy="362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259" name="Google Shape;1259;p16"/>
          <p:cNvSpPr/>
          <p:nvPr/>
        </p:nvSpPr>
        <p:spPr>
          <a:xfrm>
            <a:off x="4077330" y="3603178"/>
            <a:ext cx="466522" cy="276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260" name="Google Shape;1260;p16"/>
          <p:cNvSpPr/>
          <p:nvPr/>
        </p:nvSpPr>
        <p:spPr>
          <a:xfrm>
            <a:off x="3159828" y="4403026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261" name="Google Shape;1261;p16"/>
          <p:cNvSpPr txBox="1"/>
          <p:nvPr/>
        </p:nvSpPr>
        <p:spPr>
          <a:xfrm>
            <a:off x="7146342" y="2882315"/>
            <a:ext cx="485339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Least Cost cell from the remaining uncrossed cells (variable </a:t>
            </a:r>
            <a:r>
              <a:rPr b="1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Google Shape;1262;p16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3" name="Google Shape;1263;p16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Google Shape;1268;p17"/>
          <p:cNvGrpSpPr/>
          <p:nvPr/>
        </p:nvGrpSpPr>
        <p:grpSpPr>
          <a:xfrm>
            <a:off x="3135994" y="2730308"/>
            <a:ext cx="2406252" cy="1999137"/>
            <a:chOff x="3260385" y="2949205"/>
            <a:chExt cx="2592171" cy="2516858"/>
          </a:xfrm>
        </p:grpSpPr>
        <p:grpSp>
          <p:nvGrpSpPr>
            <p:cNvPr id="1269" name="Google Shape;1269;p17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1270" name="Google Shape;1270;p17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1271" name="Google Shape;1271;p17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1272" name="Google Shape;1272;p17"/>
                <p:cNvSpPr/>
                <p:nvPr/>
              </p:nvSpPr>
              <p:spPr>
                <a:xfrm>
                  <a:off x="9423023" y="2764870"/>
                  <a:ext cx="260003" cy="1369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18</a:t>
                  </a:r>
                  <a:endParaRPr/>
                </a:p>
              </p:txBody>
            </p:sp>
            <p:sp>
              <p:nvSpPr>
                <p:cNvPr id="1273" name="Google Shape;1273;p17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1274" name="Google Shape;1274;p17"/>
              <p:cNvGrpSpPr/>
              <p:nvPr/>
            </p:nvGrpSpPr>
            <p:grpSpPr>
              <a:xfrm>
                <a:off x="8956673" y="3280413"/>
                <a:ext cx="744685" cy="255536"/>
                <a:chOff x="8956673" y="3280413"/>
                <a:chExt cx="744685" cy="255536"/>
              </a:xfrm>
            </p:grpSpPr>
            <p:sp>
              <p:nvSpPr>
                <p:cNvPr id="1275" name="Google Shape;1275;p17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1276" name="Google Shape;1276;p17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</p:grpSp>
        </p:grpSp>
        <p:grpSp>
          <p:nvGrpSpPr>
            <p:cNvPr id="1277" name="Google Shape;1277;p17"/>
            <p:cNvGrpSpPr/>
            <p:nvPr/>
          </p:nvGrpSpPr>
          <p:grpSpPr>
            <a:xfrm>
              <a:off x="3288592" y="5005069"/>
              <a:ext cx="1526572" cy="460994"/>
              <a:chOff x="8811084" y="2554516"/>
              <a:chExt cx="873294" cy="308814"/>
            </a:xfrm>
          </p:grpSpPr>
          <p:sp>
            <p:nvSpPr>
              <p:cNvPr id="1278" name="Google Shape;1278;p17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1279" name="Google Shape;1279;p17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</p:grpSp>
      </p:grpSp>
      <p:sp>
        <p:nvSpPr>
          <p:cNvPr id="1280" name="Google Shape;1280;p17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p17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2" name="Google Shape;1282;p17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1283" name="Google Shape;1283;p17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284" name="Google Shape;1284;p17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285" name="Google Shape;1285;p17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286" name="Google Shape;1286;p17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7" name="Google Shape;1287;p17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88" name="Google Shape;1288;p17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1289" name="Google Shape;1289;p17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1290" name="Google Shape;1290;p17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17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17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solidFill>
                <a:srgbClr val="DDB0E6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3" name="Google Shape;1293;p17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1294" name="Google Shape;1294;p17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1295" name="Google Shape;1295;p17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6" name="Google Shape;1296;p17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7" name="Google Shape;1297;p17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8" name="Google Shape;1298;p17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9" name="Google Shape;1299;p17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0" name="Google Shape;1300;p17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301" name="Google Shape;1301;p17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302" name="Google Shape;1302;p17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1303" name="Google Shape;1303;p17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4" name="Google Shape;1304;p17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305" name="Google Shape;1305;p17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306" name="Google Shape;1306;p17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307" name="Google Shape;1307;p17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1308" name="Google Shape;1308;p17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1309" name="Google Shape;1309;p17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2" name="Google Shape;1312;p17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1313" name="Google Shape;1313;p17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1317" name="Google Shape;1317;p17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318" name="Google Shape;1318;p17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19" name="Google Shape;1319;p17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320" name="Google Shape;1320;p17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321" name="Google Shape;1321;p17"/>
          <p:cNvSpPr/>
          <p:nvPr/>
        </p:nvSpPr>
        <p:spPr>
          <a:xfrm>
            <a:off x="5128569" y="3622638"/>
            <a:ext cx="337963" cy="285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322" name="Google Shape;1322;p17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323" name="Google Shape;1323;p17"/>
          <p:cNvSpPr/>
          <p:nvPr/>
        </p:nvSpPr>
        <p:spPr>
          <a:xfrm>
            <a:off x="2774943" y="529570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24" name="Google Shape;1324;p17"/>
          <p:cNvCxnSpPr/>
          <p:nvPr/>
        </p:nvCxnSpPr>
        <p:spPr>
          <a:xfrm flipH="1">
            <a:off x="2956700" y="613351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5" name="Google Shape;1325;p17"/>
          <p:cNvCxnSpPr/>
          <p:nvPr/>
        </p:nvCxnSpPr>
        <p:spPr>
          <a:xfrm flipH="1">
            <a:off x="5922702" y="542987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6" name="Google Shape;1326;p17"/>
          <p:cNvSpPr/>
          <p:nvPr/>
        </p:nvSpPr>
        <p:spPr>
          <a:xfrm>
            <a:off x="6226626" y="521733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327" name="Google Shape;1327;p17"/>
          <p:cNvSpPr/>
          <p:nvPr/>
        </p:nvSpPr>
        <p:spPr>
          <a:xfrm>
            <a:off x="3010624" y="603644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28" name="Google Shape;1328;p17"/>
          <p:cNvSpPr/>
          <p:nvPr/>
        </p:nvSpPr>
        <p:spPr>
          <a:xfrm>
            <a:off x="4660016" y="37482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29" name="Google Shape;1329;p17"/>
          <p:cNvCxnSpPr/>
          <p:nvPr/>
        </p:nvCxnSpPr>
        <p:spPr>
          <a:xfrm flipH="1">
            <a:off x="4785501" y="609131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0" name="Google Shape;1330;p17"/>
          <p:cNvCxnSpPr/>
          <p:nvPr/>
        </p:nvCxnSpPr>
        <p:spPr>
          <a:xfrm flipH="1">
            <a:off x="5978971" y="384022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1" name="Google Shape;1331;p17"/>
          <p:cNvSpPr/>
          <p:nvPr/>
        </p:nvSpPr>
        <p:spPr>
          <a:xfrm>
            <a:off x="6282895" y="362768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332" name="Google Shape;1332;p17"/>
          <p:cNvSpPr/>
          <p:nvPr/>
        </p:nvSpPr>
        <p:spPr>
          <a:xfrm>
            <a:off x="4839425" y="599424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33" name="Google Shape;1333;p17"/>
          <p:cNvSpPr/>
          <p:nvPr/>
        </p:nvSpPr>
        <p:spPr>
          <a:xfrm>
            <a:off x="2772601" y="295812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34" name="Google Shape;1334;p17"/>
          <p:cNvCxnSpPr/>
          <p:nvPr/>
        </p:nvCxnSpPr>
        <p:spPr>
          <a:xfrm flipH="1">
            <a:off x="3109100" y="620150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5" name="Google Shape;1335;p17"/>
          <p:cNvSpPr/>
          <p:nvPr/>
        </p:nvSpPr>
        <p:spPr>
          <a:xfrm>
            <a:off x="3163024" y="610443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336" name="Google Shape;1336;p17"/>
          <p:cNvCxnSpPr/>
          <p:nvPr/>
        </p:nvCxnSpPr>
        <p:spPr>
          <a:xfrm flipH="1">
            <a:off x="5962559" y="309229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7" name="Google Shape;1337;p17"/>
          <p:cNvSpPr/>
          <p:nvPr/>
        </p:nvSpPr>
        <p:spPr>
          <a:xfrm>
            <a:off x="6266483" y="287975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38" name="Google Shape;1338;p17"/>
          <p:cNvSpPr/>
          <p:nvPr/>
        </p:nvSpPr>
        <p:spPr>
          <a:xfrm>
            <a:off x="4984469" y="4364113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339" name="Google Shape;1339;p17"/>
          <p:cNvSpPr/>
          <p:nvPr/>
        </p:nvSpPr>
        <p:spPr>
          <a:xfrm>
            <a:off x="3133646" y="2727960"/>
            <a:ext cx="455549" cy="365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340" name="Google Shape;1340;p17"/>
          <p:cNvSpPr/>
          <p:nvPr/>
        </p:nvSpPr>
        <p:spPr>
          <a:xfrm>
            <a:off x="3145590" y="3562209"/>
            <a:ext cx="467390" cy="362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341" name="Google Shape;1341;p17"/>
          <p:cNvSpPr/>
          <p:nvPr/>
        </p:nvSpPr>
        <p:spPr>
          <a:xfrm>
            <a:off x="4077330" y="3603178"/>
            <a:ext cx="466522" cy="276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342" name="Google Shape;1342;p17"/>
          <p:cNvSpPr/>
          <p:nvPr/>
        </p:nvSpPr>
        <p:spPr>
          <a:xfrm>
            <a:off x="3159828" y="4403026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343" name="Google Shape;1343;p17"/>
          <p:cNvSpPr txBox="1"/>
          <p:nvPr/>
        </p:nvSpPr>
        <p:spPr>
          <a:xfrm>
            <a:off x="7146342" y="2882315"/>
            <a:ext cx="485339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Least Cost cell from the remaining uncrossed cells (variable </a:t>
            </a:r>
            <a:r>
              <a:rPr b="1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17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5" name="Google Shape;1345;p17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0" name="Google Shape;1350;p18"/>
          <p:cNvGrpSpPr/>
          <p:nvPr/>
        </p:nvGrpSpPr>
        <p:grpSpPr>
          <a:xfrm>
            <a:off x="3135994" y="2730308"/>
            <a:ext cx="2406252" cy="1999137"/>
            <a:chOff x="3260385" y="2949205"/>
            <a:chExt cx="2592171" cy="2516858"/>
          </a:xfrm>
        </p:grpSpPr>
        <p:grpSp>
          <p:nvGrpSpPr>
            <p:cNvPr id="1351" name="Google Shape;1351;p18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1352" name="Google Shape;1352;p18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1353" name="Google Shape;1353;p18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1354" name="Google Shape;1354;p18"/>
                <p:cNvSpPr/>
                <p:nvPr/>
              </p:nvSpPr>
              <p:spPr>
                <a:xfrm>
                  <a:off x="9423023" y="2764870"/>
                  <a:ext cx="260003" cy="1369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18</a:t>
                  </a:r>
                  <a:endParaRPr/>
                </a:p>
              </p:txBody>
            </p:sp>
            <p:sp>
              <p:nvSpPr>
                <p:cNvPr id="1355" name="Google Shape;1355;p18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1356" name="Google Shape;1356;p18"/>
              <p:cNvGrpSpPr/>
              <p:nvPr/>
            </p:nvGrpSpPr>
            <p:grpSpPr>
              <a:xfrm>
                <a:off x="8956673" y="3280413"/>
                <a:ext cx="744685" cy="255536"/>
                <a:chOff x="8956673" y="3280413"/>
                <a:chExt cx="744685" cy="255536"/>
              </a:xfrm>
            </p:grpSpPr>
            <p:sp>
              <p:nvSpPr>
                <p:cNvPr id="1357" name="Google Shape;1357;p18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1358" name="Google Shape;1358;p18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</p:grpSp>
        </p:grpSp>
        <p:grpSp>
          <p:nvGrpSpPr>
            <p:cNvPr id="1359" name="Google Shape;1359;p18"/>
            <p:cNvGrpSpPr/>
            <p:nvPr/>
          </p:nvGrpSpPr>
          <p:grpSpPr>
            <a:xfrm>
              <a:off x="3288592" y="5005069"/>
              <a:ext cx="1526572" cy="460994"/>
              <a:chOff x="8811084" y="2554516"/>
              <a:chExt cx="873294" cy="308814"/>
            </a:xfrm>
          </p:grpSpPr>
          <p:sp>
            <p:nvSpPr>
              <p:cNvPr id="1360" name="Google Shape;1360;p18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1361" name="Google Shape;1361;p18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</p:grpSp>
      </p:grpSp>
      <p:sp>
        <p:nvSpPr>
          <p:cNvPr id="1362" name="Google Shape;1362;p18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p18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4" name="Google Shape;1364;p18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1365" name="Google Shape;1365;p18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366" name="Google Shape;1366;p18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367" name="Google Shape;1367;p18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368" name="Google Shape;1368;p18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9" name="Google Shape;1369;p18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70" name="Google Shape;1370;p18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1371" name="Google Shape;1371;p18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1372" name="Google Shape;1372;p18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18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18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solidFill>
                <a:srgbClr val="DDB0E6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5" name="Google Shape;1375;p18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1376" name="Google Shape;1376;p18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1377" name="Google Shape;1377;p18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8" name="Google Shape;1378;p18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9" name="Google Shape;1379;p18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0" name="Google Shape;1380;p18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1" name="Google Shape;1381;p18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2" name="Google Shape;1382;p18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383" name="Google Shape;1383;p18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384" name="Google Shape;1384;p18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1385" name="Google Shape;1385;p18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18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387" name="Google Shape;1387;p18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388" name="Google Shape;1388;p18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389" name="Google Shape;1389;p18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1390" name="Google Shape;1390;p18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1391" name="Google Shape;1391;p18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18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18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1395" name="Google Shape;1395;p18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1399" name="Google Shape;1399;p18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400" name="Google Shape;1400;p18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01" name="Google Shape;1401;p18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02" name="Google Shape;1402;p18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03" name="Google Shape;1403;p18"/>
          <p:cNvSpPr/>
          <p:nvPr/>
        </p:nvSpPr>
        <p:spPr>
          <a:xfrm>
            <a:off x="5128569" y="3622638"/>
            <a:ext cx="337963" cy="285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404" name="Google Shape;1404;p18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05" name="Google Shape;1405;p18"/>
          <p:cNvSpPr/>
          <p:nvPr/>
        </p:nvSpPr>
        <p:spPr>
          <a:xfrm>
            <a:off x="2774943" y="529570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6" name="Google Shape;1406;p18"/>
          <p:cNvCxnSpPr/>
          <p:nvPr/>
        </p:nvCxnSpPr>
        <p:spPr>
          <a:xfrm flipH="1">
            <a:off x="2956700" y="613351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7" name="Google Shape;1407;p18"/>
          <p:cNvCxnSpPr/>
          <p:nvPr/>
        </p:nvCxnSpPr>
        <p:spPr>
          <a:xfrm flipH="1">
            <a:off x="5922702" y="542987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8" name="Google Shape;1408;p18"/>
          <p:cNvSpPr/>
          <p:nvPr/>
        </p:nvSpPr>
        <p:spPr>
          <a:xfrm>
            <a:off x="6226626" y="521733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09" name="Google Shape;1409;p18"/>
          <p:cNvSpPr/>
          <p:nvPr/>
        </p:nvSpPr>
        <p:spPr>
          <a:xfrm>
            <a:off x="3010624" y="603644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10" name="Google Shape;1410;p18"/>
          <p:cNvSpPr/>
          <p:nvPr/>
        </p:nvSpPr>
        <p:spPr>
          <a:xfrm>
            <a:off x="4660016" y="37482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11" name="Google Shape;1411;p18"/>
          <p:cNvCxnSpPr/>
          <p:nvPr/>
        </p:nvCxnSpPr>
        <p:spPr>
          <a:xfrm flipH="1">
            <a:off x="4785501" y="609131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2" name="Google Shape;1412;p18"/>
          <p:cNvCxnSpPr/>
          <p:nvPr/>
        </p:nvCxnSpPr>
        <p:spPr>
          <a:xfrm flipH="1">
            <a:off x="5978971" y="384022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3" name="Google Shape;1413;p18"/>
          <p:cNvSpPr/>
          <p:nvPr/>
        </p:nvSpPr>
        <p:spPr>
          <a:xfrm>
            <a:off x="6282895" y="362768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14" name="Google Shape;1414;p18"/>
          <p:cNvSpPr/>
          <p:nvPr/>
        </p:nvSpPr>
        <p:spPr>
          <a:xfrm>
            <a:off x="4839425" y="599424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15" name="Google Shape;1415;p18"/>
          <p:cNvSpPr/>
          <p:nvPr/>
        </p:nvSpPr>
        <p:spPr>
          <a:xfrm>
            <a:off x="2772601" y="295812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16" name="Google Shape;1416;p18"/>
          <p:cNvCxnSpPr/>
          <p:nvPr/>
        </p:nvCxnSpPr>
        <p:spPr>
          <a:xfrm flipH="1">
            <a:off x="3109100" y="620150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7" name="Google Shape;1417;p18"/>
          <p:cNvSpPr/>
          <p:nvPr/>
        </p:nvSpPr>
        <p:spPr>
          <a:xfrm>
            <a:off x="3163024" y="610443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418" name="Google Shape;1418;p18"/>
          <p:cNvCxnSpPr/>
          <p:nvPr/>
        </p:nvCxnSpPr>
        <p:spPr>
          <a:xfrm flipH="1">
            <a:off x="5962559" y="309229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9" name="Google Shape;1419;p18"/>
          <p:cNvSpPr/>
          <p:nvPr/>
        </p:nvSpPr>
        <p:spPr>
          <a:xfrm>
            <a:off x="6266483" y="287975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420" name="Google Shape;1420;p18"/>
          <p:cNvSpPr/>
          <p:nvPr/>
        </p:nvSpPr>
        <p:spPr>
          <a:xfrm>
            <a:off x="4984469" y="4364113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421" name="Google Shape;1421;p18"/>
          <p:cNvSpPr/>
          <p:nvPr/>
        </p:nvSpPr>
        <p:spPr>
          <a:xfrm>
            <a:off x="3133646" y="2727960"/>
            <a:ext cx="455549" cy="365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422" name="Google Shape;1422;p18"/>
          <p:cNvSpPr/>
          <p:nvPr/>
        </p:nvSpPr>
        <p:spPr>
          <a:xfrm>
            <a:off x="4683462" y="4559495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3" name="Google Shape;1423;p18"/>
          <p:cNvSpPr/>
          <p:nvPr/>
        </p:nvSpPr>
        <p:spPr>
          <a:xfrm>
            <a:off x="3145590" y="3562209"/>
            <a:ext cx="467390" cy="362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424" name="Google Shape;1424;p18"/>
          <p:cNvSpPr/>
          <p:nvPr/>
        </p:nvSpPr>
        <p:spPr>
          <a:xfrm>
            <a:off x="4077330" y="3603178"/>
            <a:ext cx="466522" cy="276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425" name="Google Shape;1425;p18"/>
          <p:cNvSpPr/>
          <p:nvPr/>
        </p:nvSpPr>
        <p:spPr>
          <a:xfrm>
            <a:off x="3159828" y="4403026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426" name="Google Shape;1426;p18"/>
          <p:cNvSpPr txBox="1"/>
          <p:nvPr/>
        </p:nvSpPr>
        <p:spPr>
          <a:xfrm>
            <a:off x="7146342" y="2882315"/>
            <a:ext cx="485339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Least Cost cell from the remaining uncrossed cells (variable </a:t>
            </a:r>
            <a:r>
              <a:rPr b="1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18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8" name="Google Shape;1428;p18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19"/>
          <p:cNvGrpSpPr/>
          <p:nvPr/>
        </p:nvGrpSpPr>
        <p:grpSpPr>
          <a:xfrm>
            <a:off x="3135994" y="2730308"/>
            <a:ext cx="2406252" cy="1999137"/>
            <a:chOff x="3260385" y="2949205"/>
            <a:chExt cx="2592171" cy="2516858"/>
          </a:xfrm>
        </p:grpSpPr>
        <p:grpSp>
          <p:nvGrpSpPr>
            <p:cNvPr id="1434" name="Google Shape;1434;p19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1435" name="Google Shape;1435;p19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1436" name="Google Shape;1436;p19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1437" name="Google Shape;1437;p19"/>
                <p:cNvSpPr/>
                <p:nvPr/>
              </p:nvSpPr>
              <p:spPr>
                <a:xfrm>
                  <a:off x="9423023" y="2764870"/>
                  <a:ext cx="260003" cy="1369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18</a:t>
                  </a:r>
                  <a:endParaRPr/>
                </a:p>
              </p:txBody>
            </p:sp>
            <p:sp>
              <p:nvSpPr>
                <p:cNvPr id="1438" name="Google Shape;1438;p19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1439" name="Google Shape;1439;p19"/>
              <p:cNvGrpSpPr/>
              <p:nvPr/>
            </p:nvGrpSpPr>
            <p:grpSpPr>
              <a:xfrm>
                <a:off x="8956673" y="3280413"/>
                <a:ext cx="744685" cy="255536"/>
                <a:chOff x="8956673" y="3280413"/>
                <a:chExt cx="744685" cy="255536"/>
              </a:xfrm>
            </p:grpSpPr>
            <p:sp>
              <p:nvSpPr>
                <p:cNvPr id="1440" name="Google Shape;1440;p19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1441" name="Google Shape;1441;p19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</p:grpSp>
        </p:grpSp>
        <p:grpSp>
          <p:nvGrpSpPr>
            <p:cNvPr id="1442" name="Google Shape;1442;p19"/>
            <p:cNvGrpSpPr/>
            <p:nvPr/>
          </p:nvGrpSpPr>
          <p:grpSpPr>
            <a:xfrm>
              <a:off x="3288592" y="5005069"/>
              <a:ext cx="1526572" cy="460994"/>
              <a:chOff x="8811084" y="2554516"/>
              <a:chExt cx="873294" cy="308814"/>
            </a:xfrm>
          </p:grpSpPr>
          <p:sp>
            <p:nvSpPr>
              <p:cNvPr id="1443" name="Google Shape;1443;p19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1444" name="Google Shape;1444;p19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</p:grpSp>
      </p:grpSp>
      <p:sp>
        <p:nvSpPr>
          <p:cNvPr id="1445" name="Google Shape;1445;p19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6" name="Google Shape;1446;p19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7" name="Google Shape;1447;p19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1448" name="Google Shape;1448;p19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450" name="Google Shape;1450;p19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451" name="Google Shape;1451;p19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2" name="Google Shape;1452;p19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53" name="Google Shape;1453;p19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1454" name="Google Shape;1454;p19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1455" name="Google Shape;1455;p19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19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19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solidFill>
                <a:srgbClr val="DDB0E6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8" name="Google Shape;1458;p19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1459" name="Google Shape;1459;p19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1460" name="Google Shape;1460;p19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1" name="Google Shape;1461;p19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2" name="Google Shape;1462;p19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3" name="Google Shape;1463;p19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4" name="Google Shape;1464;p19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5" name="Google Shape;1465;p19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466" name="Google Shape;1466;p19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467" name="Google Shape;1467;p19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1468" name="Google Shape;1468;p19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9" name="Google Shape;1469;p19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470" name="Google Shape;1470;p19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471" name="Google Shape;1471;p19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472" name="Google Shape;1472;p19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1473" name="Google Shape;1473;p19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1474" name="Google Shape;1474;p19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19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19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7" name="Google Shape;1477;p19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1478" name="Google Shape;1478;p19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9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480" name="Google Shape;1480;p19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481" name="Google Shape;1481;p19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1482" name="Google Shape;1482;p19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483" name="Google Shape;1483;p19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84" name="Google Shape;1484;p19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85" name="Google Shape;1485;p19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86" name="Google Shape;1486;p19"/>
          <p:cNvSpPr/>
          <p:nvPr/>
        </p:nvSpPr>
        <p:spPr>
          <a:xfrm>
            <a:off x="5128569" y="3622638"/>
            <a:ext cx="337963" cy="285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487" name="Google Shape;1487;p19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88" name="Google Shape;1488;p19"/>
          <p:cNvSpPr/>
          <p:nvPr/>
        </p:nvSpPr>
        <p:spPr>
          <a:xfrm>
            <a:off x="2774943" y="529570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89" name="Google Shape;1489;p19"/>
          <p:cNvCxnSpPr/>
          <p:nvPr/>
        </p:nvCxnSpPr>
        <p:spPr>
          <a:xfrm flipH="1">
            <a:off x="2956700" y="613351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0" name="Google Shape;1490;p19"/>
          <p:cNvCxnSpPr/>
          <p:nvPr/>
        </p:nvCxnSpPr>
        <p:spPr>
          <a:xfrm flipH="1">
            <a:off x="5922702" y="542987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1" name="Google Shape;1491;p19"/>
          <p:cNvSpPr/>
          <p:nvPr/>
        </p:nvSpPr>
        <p:spPr>
          <a:xfrm>
            <a:off x="6226626" y="521733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92" name="Google Shape;1492;p19"/>
          <p:cNvSpPr/>
          <p:nvPr/>
        </p:nvSpPr>
        <p:spPr>
          <a:xfrm>
            <a:off x="3010624" y="603644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93" name="Google Shape;1493;p19"/>
          <p:cNvSpPr/>
          <p:nvPr/>
        </p:nvSpPr>
        <p:spPr>
          <a:xfrm>
            <a:off x="4660016" y="37482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94" name="Google Shape;1494;p19"/>
          <p:cNvCxnSpPr/>
          <p:nvPr/>
        </p:nvCxnSpPr>
        <p:spPr>
          <a:xfrm flipH="1">
            <a:off x="4785501" y="609131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5" name="Google Shape;1495;p19"/>
          <p:cNvCxnSpPr/>
          <p:nvPr/>
        </p:nvCxnSpPr>
        <p:spPr>
          <a:xfrm flipH="1">
            <a:off x="5978971" y="384022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6" name="Google Shape;1496;p19"/>
          <p:cNvSpPr/>
          <p:nvPr/>
        </p:nvSpPr>
        <p:spPr>
          <a:xfrm>
            <a:off x="6282895" y="362768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97" name="Google Shape;1497;p19"/>
          <p:cNvSpPr/>
          <p:nvPr/>
        </p:nvSpPr>
        <p:spPr>
          <a:xfrm>
            <a:off x="4839425" y="599424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98" name="Google Shape;1498;p19"/>
          <p:cNvSpPr/>
          <p:nvPr/>
        </p:nvSpPr>
        <p:spPr>
          <a:xfrm>
            <a:off x="2772601" y="295812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99" name="Google Shape;1499;p19"/>
          <p:cNvCxnSpPr/>
          <p:nvPr/>
        </p:nvCxnSpPr>
        <p:spPr>
          <a:xfrm flipH="1">
            <a:off x="3109100" y="620150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0" name="Google Shape;1500;p19"/>
          <p:cNvSpPr/>
          <p:nvPr/>
        </p:nvSpPr>
        <p:spPr>
          <a:xfrm>
            <a:off x="3163024" y="610443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501" name="Google Shape;1501;p19"/>
          <p:cNvCxnSpPr/>
          <p:nvPr/>
        </p:nvCxnSpPr>
        <p:spPr>
          <a:xfrm flipH="1">
            <a:off x="5962559" y="309229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2" name="Google Shape;1502;p19"/>
          <p:cNvSpPr/>
          <p:nvPr/>
        </p:nvSpPr>
        <p:spPr>
          <a:xfrm>
            <a:off x="6266483" y="287975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503" name="Google Shape;1503;p19"/>
          <p:cNvSpPr/>
          <p:nvPr/>
        </p:nvSpPr>
        <p:spPr>
          <a:xfrm>
            <a:off x="4984469" y="4364113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504" name="Google Shape;1504;p19"/>
          <p:cNvSpPr/>
          <p:nvPr/>
        </p:nvSpPr>
        <p:spPr>
          <a:xfrm>
            <a:off x="3133646" y="2727960"/>
            <a:ext cx="455549" cy="365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505" name="Google Shape;1505;p19"/>
          <p:cNvSpPr/>
          <p:nvPr/>
        </p:nvSpPr>
        <p:spPr>
          <a:xfrm>
            <a:off x="4683462" y="4559495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06" name="Google Shape;1506;p19"/>
          <p:cNvCxnSpPr/>
          <p:nvPr/>
        </p:nvCxnSpPr>
        <p:spPr>
          <a:xfrm flipH="1">
            <a:off x="4923833" y="617337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7" name="Google Shape;1507;p19"/>
          <p:cNvSpPr/>
          <p:nvPr/>
        </p:nvSpPr>
        <p:spPr>
          <a:xfrm>
            <a:off x="4977757" y="607630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8" name="Google Shape;1508;p19"/>
          <p:cNvCxnSpPr/>
          <p:nvPr/>
        </p:nvCxnSpPr>
        <p:spPr>
          <a:xfrm flipH="1">
            <a:off x="5889876" y="470773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9" name="Google Shape;1509;p19"/>
          <p:cNvSpPr/>
          <p:nvPr/>
        </p:nvSpPr>
        <p:spPr>
          <a:xfrm>
            <a:off x="6193800" y="449519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510" name="Google Shape;1510;p19"/>
          <p:cNvSpPr/>
          <p:nvPr/>
        </p:nvSpPr>
        <p:spPr>
          <a:xfrm>
            <a:off x="3145590" y="3562209"/>
            <a:ext cx="467390" cy="362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511" name="Google Shape;1511;p19"/>
          <p:cNvSpPr/>
          <p:nvPr/>
        </p:nvSpPr>
        <p:spPr>
          <a:xfrm>
            <a:off x="4077330" y="3603178"/>
            <a:ext cx="466522" cy="276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512" name="Google Shape;1512;p19"/>
          <p:cNvSpPr/>
          <p:nvPr/>
        </p:nvSpPr>
        <p:spPr>
          <a:xfrm>
            <a:off x="3159828" y="4403026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513" name="Google Shape;1513;p19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4" name="Google Shape;1514;p19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"/>
          <p:cNvGrpSpPr/>
          <p:nvPr/>
        </p:nvGrpSpPr>
        <p:grpSpPr>
          <a:xfrm>
            <a:off x="3135994" y="2730308"/>
            <a:ext cx="2406252" cy="2022623"/>
            <a:chOff x="3260385" y="2949205"/>
            <a:chExt cx="2592171" cy="2546426"/>
          </a:xfrm>
        </p:grpSpPr>
        <p:grpSp>
          <p:nvGrpSpPr>
            <p:cNvPr id="227" name="Google Shape;227;p2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228" name="Google Shape;228;p2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229" name="Google Shape;229;p2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230" name="Google Shape;230;p2"/>
                <p:cNvSpPr/>
                <p:nvPr/>
              </p:nvSpPr>
              <p:spPr>
                <a:xfrm>
                  <a:off x="9423023" y="2764870"/>
                  <a:ext cx="260003" cy="1369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18</a:t>
                  </a:r>
                  <a:endParaRPr/>
                </a:p>
              </p:txBody>
            </p:sp>
            <p:sp>
              <p:nvSpPr>
                <p:cNvPr id="231" name="Google Shape;231;p2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232" name="Google Shape;232;p2"/>
              <p:cNvGrpSpPr/>
              <p:nvPr/>
            </p:nvGrpSpPr>
            <p:grpSpPr>
              <a:xfrm>
                <a:off x="8956673" y="3280413"/>
                <a:ext cx="1234835" cy="255536"/>
                <a:chOff x="8956673" y="3280413"/>
                <a:chExt cx="1234835" cy="255536"/>
              </a:xfrm>
            </p:grpSpPr>
            <p:sp>
              <p:nvSpPr>
                <p:cNvPr id="233" name="Google Shape;233;p2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234" name="Google Shape;234;p2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  <p:sp>
              <p:nvSpPr>
                <p:cNvPr id="235" name="Google Shape;235;p2"/>
                <p:cNvSpPr/>
                <p:nvPr/>
              </p:nvSpPr>
              <p:spPr>
                <a:xfrm>
                  <a:off x="10011516" y="3321374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8</a:t>
                  </a:r>
                  <a:endParaRPr/>
                </a:p>
              </p:txBody>
            </p:sp>
          </p:grpSp>
        </p:grpSp>
        <p:grpSp>
          <p:nvGrpSpPr>
            <p:cNvPr id="236" name="Google Shape;236;p2"/>
            <p:cNvGrpSpPr/>
            <p:nvPr/>
          </p:nvGrpSpPr>
          <p:grpSpPr>
            <a:xfrm>
              <a:off x="3288589" y="5005068"/>
              <a:ext cx="2536537" cy="490563"/>
              <a:chOff x="8811084" y="2554516"/>
              <a:chExt cx="1451057" cy="328622"/>
            </a:xfrm>
          </p:grpSpPr>
          <p:sp>
            <p:nvSpPr>
              <p:cNvPr id="237" name="Google Shape;237;p2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9934096" y="2555221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/>
              </a:p>
            </p:txBody>
          </p:sp>
        </p:grpSp>
      </p:grpSp>
      <p:sp>
        <p:nvSpPr>
          <p:cNvPr id="240" name="Google Shape;240;p2"/>
          <p:cNvSpPr txBox="1"/>
          <p:nvPr/>
        </p:nvSpPr>
        <p:spPr>
          <a:xfrm>
            <a:off x="719105" y="3783094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"/>
          <p:cNvSpPr txBox="1"/>
          <p:nvPr/>
        </p:nvSpPr>
        <p:spPr>
          <a:xfrm>
            <a:off x="3046035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242;p2"/>
          <p:cNvGrpSpPr/>
          <p:nvPr/>
        </p:nvGrpSpPr>
        <p:grpSpPr>
          <a:xfrm>
            <a:off x="5603883" y="2319150"/>
            <a:ext cx="924781" cy="2804202"/>
            <a:chOff x="6556784" y="2451671"/>
            <a:chExt cx="1146313" cy="2804202"/>
          </a:xfrm>
        </p:grpSpPr>
        <p:sp>
          <p:nvSpPr>
            <p:cNvPr id="243" name="Google Shape;243;p2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46" name="Google Shape;246;p2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2"/>
          <p:cNvGrpSpPr/>
          <p:nvPr/>
        </p:nvGrpSpPr>
        <p:grpSpPr>
          <a:xfrm>
            <a:off x="1289154" y="5150890"/>
            <a:ext cx="3914199" cy="644692"/>
            <a:chOff x="1289154" y="6141341"/>
            <a:chExt cx="3914199" cy="644692"/>
          </a:xfrm>
        </p:grpSpPr>
        <p:sp>
          <p:nvSpPr>
            <p:cNvPr id="248" name="Google Shape;248;p2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252" name="Google Shape;252;p2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3" name="Google Shape;253;p2"/>
          <p:cNvGrpSpPr/>
          <p:nvPr/>
        </p:nvGrpSpPr>
        <p:grpSpPr>
          <a:xfrm>
            <a:off x="2012011" y="2263925"/>
            <a:ext cx="3422058" cy="2900043"/>
            <a:chOff x="2012012" y="2263924"/>
            <a:chExt cx="3582981" cy="3949768"/>
          </a:xfrm>
        </p:grpSpPr>
        <p:grpSp>
          <p:nvGrpSpPr>
            <p:cNvPr id="254" name="Google Shape;254;p2"/>
            <p:cNvGrpSpPr/>
            <p:nvPr/>
          </p:nvGrpSpPr>
          <p:grpSpPr>
            <a:xfrm>
              <a:off x="2593088" y="5176014"/>
              <a:ext cx="3001905" cy="1037678"/>
              <a:chOff x="9298699" y="3775241"/>
              <a:chExt cx="1622696" cy="525985"/>
            </a:xfrm>
          </p:grpSpPr>
          <p:sp>
            <p:nvSpPr>
              <p:cNvPr id="255" name="Google Shape;255;p2"/>
              <p:cNvSpPr/>
              <p:nvPr/>
            </p:nvSpPr>
            <p:spPr>
              <a:xfrm>
                <a:off x="9298699" y="3780297"/>
                <a:ext cx="561223" cy="520929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9860062" y="3775242"/>
                <a:ext cx="534073" cy="522496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10393675" y="3775241"/>
                <a:ext cx="527720" cy="52249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" name="Google Shape;258;p2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259" name="Google Shape;259;p2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260" name="Google Shape;260;p2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2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2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2"/>
                <p:cNvSpPr/>
                <p:nvPr/>
              </p:nvSpPr>
              <p:spPr>
                <a:xfrm>
                  <a:off x="6101192" y="4128666"/>
                  <a:ext cx="57332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2"/>
                <p:cNvSpPr/>
                <p:nvPr/>
              </p:nvSpPr>
              <p:spPr>
                <a:xfrm>
                  <a:off x="7202661" y="4128661"/>
                  <a:ext cx="524750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2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266" name="Google Shape;266;p2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267" name="Google Shape;267;p2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268" name="Google Shape;268;p2"/>
              <p:cNvSpPr/>
              <p:nvPr/>
            </p:nvSpPr>
            <p:spPr>
              <a:xfrm>
                <a:off x="2573575" y="3906737"/>
                <a:ext cx="524147" cy="560759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9" name="Google Shape;269;p2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270" name="Google Shape;270;p2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sp>
        <p:nvSpPr>
          <p:cNvPr id="273" name="Google Shape;273;p2"/>
          <p:cNvSpPr txBox="1"/>
          <p:nvPr/>
        </p:nvSpPr>
        <p:spPr>
          <a:xfrm>
            <a:off x="7859988" y="2362046"/>
            <a:ext cx="22537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UNBALANCED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"/>
          <p:cNvSpPr txBox="1"/>
          <p:nvPr/>
        </p:nvSpPr>
        <p:spPr>
          <a:xfrm>
            <a:off x="7365998" y="4059474"/>
            <a:ext cx="22537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Supply = 17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"/>
          <p:cNvSpPr txBox="1"/>
          <p:nvPr/>
        </p:nvSpPr>
        <p:spPr>
          <a:xfrm>
            <a:off x="7360740" y="4511422"/>
            <a:ext cx="22537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Demand = 19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"/>
          <p:cNvSpPr txBox="1"/>
          <p:nvPr/>
        </p:nvSpPr>
        <p:spPr>
          <a:xfrm>
            <a:off x="5986490" y="404633"/>
            <a:ext cx="5145967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Balancing the Problem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9" name="Google Shape;1519;p20"/>
          <p:cNvGrpSpPr/>
          <p:nvPr/>
        </p:nvGrpSpPr>
        <p:grpSpPr>
          <a:xfrm>
            <a:off x="3135994" y="2730308"/>
            <a:ext cx="2406252" cy="1999137"/>
            <a:chOff x="3260385" y="2949205"/>
            <a:chExt cx="2592171" cy="2516858"/>
          </a:xfrm>
        </p:grpSpPr>
        <p:grpSp>
          <p:nvGrpSpPr>
            <p:cNvPr id="1520" name="Google Shape;1520;p20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1521" name="Google Shape;1521;p20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1522" name="Google Shape;1522;p20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1523" name="Google Shape;1523;p20"/>
                <p:cNvSpPr/>
                <p:nvPr/>
              </p:nvSpPr>
              <p:spPr>
                <a:xfrm>
                  <a:off x="9423023" y="2764870"/>
                  <a:ext cx="260003" cy="1369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18</a:t>
                  </a:r>
                  <a:endParaRPr/>
                </a:p>
              </p:txBody>
            </p:sp>
            <p:sp>
              <p:nvSpPr>
                <p:cNvPr id="1524" name="Google Shape;1524;p20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1525" name="Google Shape;1525;p20"/>
              <p:cNvGrpSpPr/>
              <p:nvPr/>
            </p:nvGrpSpPr>
            <p:grpSpPr>
              <a:xfrm>
                <a:off x="8956673" y="3280413"/>
                <a:ext cx="744685" cy="255536"/>
                <a:chOff x="8956673" y="3280413"/>
                <a:chExt cx="744685" cy="255536"/>
              </a:xfrm>
            </p:grpSpPr>
            <p:sp>
              <p:nvSpPr>
                <p:cNvPr id="1526" name="Google Shape;1526;p20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1527" name="Google Shape;1527;p20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</p:grpSp>
        </p:grpSp>
        <p:grpSp>
          <p:nvGrpSpPr>
            <p:cNvPr id="1528" name="Google Shape;1528;p20"/>
            <p:cNvGrpSpPr/>
            <p:nvPr/>
          </p:nvGrpSpPr>
          <p:grpSpPr>
            <a:xfrm>
              <a:off x="3288592" y="5005069"/>
              <a:ext cx="1526572" cy="460994"/>
              <a:chOff x="8811084" y="2554516"/>
              <a:chExt cx="873294" cy="308814"/>
            </a:xfrm>
          </p:grpSpPr>
          <p:sp>
            <p:nvSpPr>
              <p:cNvPr id="1529" name="Google Shape;1529;p20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1530" name="Google Shape;1530;p20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</p:grpSp>
      </p:grpSp>
      <p:sp>
        <p:nvSpPr>
          <p:cNvPr id="1531" name="Google Shape;1531;p20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2" name="Google Shape;1532;p20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3" name="Google Shape;1533;p20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1534" name="Google Shape;1534;p20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535" name="Google Shape;1535;p20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536" name="Google Shape;1536;p20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537" name="Google Shape;1537;p20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8" name="Google Shape;1538;p20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39" name="Google Shape;1539;p20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1540" name="Google Shape;1540;p20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1541" name="Google Shape;1541;p20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0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0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4" name="Google Shape;1544;p20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1545" name="Google Shape;1545;p20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1546" name="Google Shape;1546;p20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20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8" name="Google Shape;1548;p20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9" name="Google Shape;1549;p20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0" name="Google Shape;1550;p20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1" name="Google Shape;1551;p20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552" name="Google Shape;1552;p20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553" name="Google Shape;1553;p20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1554" name="Google Shape;1554;p20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5" name="Google Shape;1555;p20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556" name="Google Shape;1556;p20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557" name="Google Shape;1557;p20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558" name="Google Shape;1558;p20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1559" name="Google Shape;1559;p20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1560" name="Google Shape;1560;p20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20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20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3" name="Google Shape;1563;p20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1564" name="Google Shape;1564;p20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20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566" name="Google Shape;1566;p20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567" name="Google Shape;1567;p20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1568" name="Google Shape;1568;p20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569" name="Google Shape;1569;p20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70" name="Google Shape;1570;p20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571" name="Google Shape;1571;p20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572" name="Google Shape;1572;p20"/>
          <p:cNvSpPr/>
          <p:nvPr/>
        </p:nvSpPr>
        <p:spPr>
          <a:xfrm>
            <a:off x="5128569" y="3622638"/>
            <a:ext cx="337963" cy="285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573" name="Google Shape;1573;p20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574" name="Google Shape;1574;p20"/>
          <p:cNvSpPr/>
          <p:nvPr/>
        </p:nvSpPr>
        <p:spPr>
          <a:xfrm>
            <a:off x="2774943" y="529570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75" name="Google Shape;1575;p20"/>
          <p:cNvCxnSpPr/>
          <p:nvPr/>
        </p:nvCxnSpPr>
        <p:spPr>
          <a:xfrm flipH="1">
            <a:off x="2956700" y="613351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6" name="Google Shape;1576;p20"/>
          <p:cNvCxnSpPr/>
          <p:nvPr/>
        </p:nvCxnSpPr>
        <p:spPr>
          <a:xfrm flipH="1">
            <a:off x="5922702" y="542987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7" name="Google Shape;1577;p20"/>
          <p:cNvSpPr/>
          <p:nvPr/>
        </p:nvSpPr>
        <p:spPr>
          <a:xfrm>
            <a:off x="6226626" y="521733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578" name="Google Shape;1578;p20"/>
          <p:cNvSpPr/>
          <p:nvPr/>
        </p:nvSpPr>
        <p:spPr>
          <a:xfrm>
            <a:off x="3010624" y="603644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79" name="Google Shape;1579;p20"/>
          <p:cNvSpPr/>
          <p:nvPr/>
        </p:nvSpPr>
        <p:spPr>
          <a:xfrm>
            <a:off x="4660016" y="37482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80" name="Google Shape;1580;p20"/>
          <p:cNvCxnSpPr/>
          <p:nvPr/>
        </p:nvCxnSpPr>
        <p:spPr>
          <a:xfrm flipH="1">
            <a:off x="4785501" y="609131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1" name="Google Shape;1581;p20"/>
          <p:cNvCxnSpPr/>
          <p:nvPr/>
        </p:nvCxnSpPr>
        <p:spPr>
          <a:xfrm flipH="1">
            <a:off x="5978971" y="384022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2" name="Google Shape;1582;p20"/>
          <p:cNvSpPr/>
          <p:nvPr/>
        </p:nvSpPr>
        <p:spPr>
          <a:xfrm>
            <a:off x="6282895" y="362768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583" name="Google Shape;1583;p20"/>
          <p:cNvSpPr/>
          <p:nvPr/>
        </p:nvSpPr>
        <p:spPr>
          <a:xfrm>
            <a:off x="4839425" y="599424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84" name="Google Shape;1584;p20"/>
          <p:cNvSpPr/>
          <p:nvPr/>
        </p:nvSpPr>
        <p:spPr>
          <a:xfrm>
            <a:off x="2772601" y="295812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85" name="Google Shape;1585;p20"/>
          <p:cNvCxnSpPr/>
          <p:nvPr/>
        </p:nvCxnSpPr>
        <p:spPr>
          <a:xfrm flipH="1">
            <a:off x="3109100" y="620150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6" name="Google Shape;1586;p20"/>
          <p:cNvSpPr/>
          <p:nvPr/>
        </p:nvSpPr>
        <p:spPr>
          <a:xfrm>
            <a:off x="3163024" y="610443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587" name="Google Shape;1587;p20"/>
          <p:cNvCxnSpPr/>
          <p:nvPr/>
        </p:nvCxnSpPr>
        <p:spPr>
          <a:xfrm flipH="1">
            <a:off x="5962559" y="309229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8" name="Google Shape;1588;p20"/>
          <p:cNvSpPr/>
          <p:nvPr/>
        </p:nvSpPr>
        <p:spPr>
          <a:xfrm>
            <a:off x="6266483" y="287975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589" name="Google Shape;1589;p20"/>
          <p:cNvSpPr/>
          <p:nvPr/>
        </p:nvSpPr>
        <p:spPr>
          <a:xfrm>
            <a:off x="4984469" y="4364113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590" name="Google Shape;1590;p20"/>
          <p:cNvSpPr/>
          <p:nvPr/>
        </p:nvSpPr>
        <p:spPr>
          <a:xfrm>
            <a:off x="3133646" y="2727960"/>
            <a:ext cx="455549" cy="365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591" name="Google Shape;1591;p20"/>
          <p:cNvSpPr/>
          <p:nvPr/>
        </p:nvSpPr>
        <p:spPr>
          <a:xfrm>
            <a:off x="4683462" y="4559495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92" name="Google Shape;1592;p20"/>
          <p:cNvCxnSpPr/>
          <p:nvPr/>
        </p:nvCxnSpPr>
        <p:spPr>
          <a:xfrm flipH="1">
            <a:off x="4923833" y="617337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3" name="Google Shape;1593;p20"/>
          <p:cNvSpPr/>
          <p:nvPr/>
        </p:nvSpPr>
        <p:spPr>
          <a:xfrm>
            <a:off x="4977757" y="607630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594" name="Google Shape;1594;p20"/>
          <p:cNvCxnSpPr/>
          <p:nvPr/>
        </p:nvCxnSpPr>
        <p:spPr>
          <a:xfrm flipH="1">
            <a:off x="5889876" y="470773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5" name="Google Shape;1595;p20"/>
          <p:cNvSpPr/>
          <p:nvPr/>
        </p:nvSpPr>
        <p:spPr>
          <a:xfrm>
            <a:off x="6193800" y="449519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596" name="Google Shape;1596;p20"/>
          <p:cNvSpPr/>
          <p:nvPr/>
        </p:nvSpPr>
        <p:spPr>
          <a:xfrm>
            <a:off x="3145590" y="3562209"/>
            <a:ext cx="467390" cy="362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597" name="Google Shape;1597;p20"/>
          <p:cNvSpPr/>
          <p:nvPr/>
        </p:nvSpPr>
        <p:spPr>
          <a:xfrm>
            <a:off x="4077330" y="3603178"/>
            <a:ext cx="466522" cy="276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598" name="Google Shape;1598;p20"/>
          <p:cNvSpPr/>
          <p:nvPr/>
        </p:nvSpPr>
        <p:spPr>
          <a:xfrm>
            <a:off x="3159828" y="4403026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599" name="Google Shape;1599;p20"/>
          <p:cNvSpPr/>
          <p:nvPr/>
        </p:nvSpPr>
        <p:spPr>
          <a:xfrm>
            <a:off x="4968210" y="2766126"/>
            <a:ext cx="571690" cy="342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1600" name="Google Shape;1600;p20"/>
          <p:cNvSpPr txBox="1"/>
          <p:nvPr/>
        </p:nvSpPr>
        <p:spPr>
          <a:xfrm>
            <a:off x="7146342" y="2882315"/>
            <a:ext cx="485339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Least Cost cell from the remaining uncrossed cells (variable </a:t>
            </a:r>
            <a:r>
              <a:rPr b="1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1" name="Google Shape;1601;p20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2" name="Google Shape;1602;p20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7" name="Google Shape;1607;p21"/>
          <p:cNvGrpSpPr/>
          <p:nvPr/>
        </p:nvGrpSpPr>
        <p:grpSpPr>
          <a:xfrm>
            <a:off x="3135994" y="2730308"/>
            <a:ext cx="2406252" cy="1999137"/>
            <a:chOff x="3260385" y="2949205"/>
            <a:chExt cx="2592171" cy="2516858"/>
          </a:xfrm>
        </p:grpSpPr>
        <p:grpSp>
          <p:nvGrpSpPr>
            <p:cNvPr id="1608" name="Google Shape;1608;p21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1609" name="Google Shape;1609;p21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1610" name="Google Shape;1610;p21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1611" name="Google Shape;1611;p21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1612" name="Google Shape;1612;p21"/>
              <p:cNvGrpSpPr/>
              <p:nvPr/>
            </p:nvGrpSpPr>
            <p:grpSpPr>
              <a:xfrm>
                <a:off x="8956673" y="3280413"/>
                <a:ext cx="744685" cy="255536"/>
                <a:chOff x="8956673" y="3280413"/>
                <a:chExt cx="744685" cy="255536"/>
              </a:xfrm>
            </p:grpSpPr>
            <p:sp>
              <p:nvSpPr>
                <p:cNvPr id="1613" name="Google Shape;1613;p21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1614" name="Google Shape;1614;p21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</p:grpSp>
        </p:grpSp>
        <p:grpSp>
          <p:nvGrpSpPr>
            <p:cNvPr id="1615" name="Google Shape;1615;p21"/>
            <p:cNvGrpSpPr/>
            <p:nvPr/>
          </p:nvGrpSpPr>
          <p:grpSpPr>
            <a:xfrm>
              <a:off x="3288592" y="5005069"/>
              <a:ext cx="1526572" cy="460994"/>
              <a:chOff x="8811084" y="2554516"/>
              <a:chExt cx="873294" cy="308814"/>
            </a:xfrm>
          </p:grpSpPr>
          <p:sp>
            <p:nvSpPr>
              <p:cNvPr id="1616" name="Google Shape;1616;p21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1617" name="Google Shape;1617;p21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</p:grpSp>
      </p:grpSp>
      <p:sp>
        <p:nvSpPr>
          <p:cNvPr id="1618" name="Google Shape;1618;p21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9" name="Google Shape;1619;p21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0" name="Google Shape;1620;p21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1621" name="Google Shape;1621;p21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622" name="Google Shape;1622;p21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623" name="Google Shape;1623;p21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624" name="Google Shape;1624;p21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5" name="Google Shape;1625;p21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26" name="Google Shape;1626;p21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1627" name="Google Shape;1627;p21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1628" name="Google Shape;1628;p21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9" name="Google Shape;1629;p21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0" name="Google Shape;1630;p21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1" name="Google Shape;1631;p21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1632" name="Google Shape;1632;p21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1633" name="Google Shape;1633;p21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4" name="Google Shape;1634;p21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solidFill>
                  <a:srgbClr val="DDB0E6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5" name="Google Shape;1635;p21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6" name="Google Shape;1636;p21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7" name="Google Shape;1637;p21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8" name="Google Shape;1638;p21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639" name="Google Shape;1639;p21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640" name="Google Shape;1640;p21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1641" name="Google Shape;1641;p21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2" name="Google Shape;1642;p21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643" name="Google Shape;1643;p21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644" name="Google Shape;1644;p21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645" name="Google Shape;1645;p21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1646" name="Google Shape;1646;p21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1647" name="Google Shape;1647;p21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1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1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0" name="Google Shape;1650;p21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1651" name="Google Shape;1651;p21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1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653" name="Google Shape;1653;p21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654" name="Google Shape;1654;p21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1655" name="Google Shape;1655;p21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656" name="Google Shape;1656;p21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657" name="Google Shape;1657;p21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58" name="Google Shape;1658;p21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59" name="Google Shape;1659;p21"/>
          <p:cNvSpPr/>
          <p:nvPr/>
        </p:nvSpPr>
        <p:spPr>
          <a:xfrm>
            <a:off x="5128569" y="3622638"/>
            <a:ext cx="337963" cy="285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660" name="Google Shape;1660;p21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61" name="Google Shape;1661;p21"/>
          <p:cNvSpPr/>
          <p:nvPr/>
        </p:nvSpPr>
        <p:spPr>
          <a:xfrm>
            <a:off x="2774943" y="529570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2" name="Google Shape;1662;p21"/>
          <p:cNvCxnSpPr/>
          <p:nvPr/>
        </p:nvCxnSpPr>
        <p:spPr>
          <a:xfrm flipH="1">
            <a:off x="2956700" y="613351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3" name="Google Shape;1663;p21"/>
          <p:cNvCxnSpPr/>
          <p:nvPr/>
        </p:nvCxnSpPr>
        <p:spPr>
          <a:xfrm flipH="1">
            <a:off x="5922702" y="542987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4" name="Google Shape;1664;p21"/>
          <p:cNvSpPr/>
          <p:nvPr/>
        </p:nvSpPr>
        <p:spPr>
          <a:xfrm>
            <a:off x="6226626" y="521733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65" name="Google Shape;1665;p21"/>
          <p:cNvSpPr/>
          <p:nvPr/>
        </p:nvSpPr>
        <p:spPr>
          <a:xfrm>
            <a:off x="3010624" y="603644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666" name="Google Shape;1666;p21"/>
          <p:cNvSpPr/>
          <p:nvPr/>
        </p:nvSpPr>
        <p:spPr>
          <a:xfrm>
            <a:off x="4660016" y="37482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7" name="Google Shape;1667;p21"/>
          <p:cNvCxnSpPr/>
          <p:nvPr/>
        </p:nvCxnSpPr>
        <p:spPr>
          <a:xfrm flipH="1">
            <a:off x="4785501" y="609131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8" name="Google Shape;1668;p21"/>
          <p:cNvCxnSpPr/>
          <p:nvPr/>
        </p:nvCxnSpPr>
        <p:spPr>
          <a:xfrm flipH="1">
            <a:off x="5978971" y="384022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9" name="Google Shape;1669;p21"/>
          <p:cNvSpPr/>
          <p:nvPr/>
        </p:nvSpPr>
        <p:spPr>
          <a:xfrm>
            <a:off x="6282895" y="362768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70" name="Google Shape;1670;p21"/>
          <p:cNvSpPr/>
          <p:nvPr/>
        </p:nvSpPr>
        <p:spPr>
          <a:xfrm>
            <a:off x="4839425" y="599424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671" name="Google Shape;1671;p21"/>
          <p:cNvSpPr/>
          <p:nvPr/>
        </p:nvSpPr>
        <p:spPr>
          <a:xfrm>
            <a:off x="2772601" y="295812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72" name="Google Shape;1672;p21"/>
          <p:cNvCxnSpPr/>
          <p:nvPr/>
        </p:nvCxnSpPr>
        <p:spPr>
          <a:xfrm flipH="1">
            <a:off x="3109100" y="620150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3" name="Google Shape;1673;p21"/>
          <p:cNvSpPr/>
          <p:nvPr/>
        </p:nvSpPr>
        <p:spPr>
          <a:xfrm>
            <a:off x="3163024" y="610443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674" name="Google Shape;1674;p21"/>
          <p:cNvCxnSpPr/>
          <p:nvPr/>
        </p:nvCxnSpPr>
        <p:spPr>
          <a:xfrm flipH="1">
            <a:off x="5962559" y="309229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5" name="Google Shape;1675;p21"/>
          <p:cNvSpPr/>
          <p:nvPr/>
        </p:nvSpPr>
        <p:spPr>
          <a:xfrm>
            <a:off x="6266483" y="287975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676" name="Google Shape;1676;p21"/>
          <p:cNvSpPr/>
          <p:nvPr/>
        </p:nvSpPr>
        <p:spPr>
          <a:xfrm>
            <a:off x="4984469" y="4364113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677" name="Google Shape;1677;p21"/>
          <p:cNvSpPr/>
          <p:nvPr/>
        </p:nvSpPr>
        <p:spPr>
          <a:xfrm>
            <a:off x="3133646" y="2727960"/>
            <a:ext cx="455549" cy="365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678" name="Google Shape;1678;p21"/>
          <p:cNvSpPr/>
          <p:nvPr/>
        </p:nvSpPr>
        <p:spPr>
          <a:xfrm>
            <a:off x="4683462" y="4559495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79" name="Google Shape;1679;p21"/>
          <p:cNvCxnSpPr/>
          <p:nvPr/>
        </p:nvCxnSpPr>
        <p:spPr>
          <a:xfrm flipH="1">
            <a:off x="4923833" y="617337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0" name="Google Shape;1680;p21"/>
          <p:cNvSpPr/>
          <p:nvPr/>
        </p:nvSpPr>
        <p:spPr>
          <a:xfrm>
            <a:off x="4977757" y="607630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681" name="Google Shape;1681;p21"/>
          <p:cNvCxnSpPr/>
          <p:nvPr/>
        </p:nvCxnSpPr>
        <p:spPr>
          <a:xfrm flipH="1">
            <a:off x="5889876" y="470773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2" name="Google Shape;1682;p21"/>
          <p:cNvSpPr/>
          <p:nvPr/>
        </p:nvSpPr>
        <p:spPr>
          <a:xfrm>
            <a:off x="6193800" y="449519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683" name="Google Shape;1683;p21"/>
          <p:cNvSpPr/>
          <p:nvPr/>
        </p:nvSpPr>
        <p:spPr>
          <a:xfrm>
            <a:off x="3145590" y="3562209"/>
            <a:ext cx="467390" cy="362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684" name="Google Shape;1684;p21"/>
          <p:cNvSpPr/>
          <p:nvPr/>
        </p:nvSpPr>
        <p:spPr>
          <a:xfrm>
            <a:off x="4077330" y="3603178"/>
            <a:ext cx="466522" cy="276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685" name="Google Shape;1685;p21"/>
          <p:cNvSpPr/>
          <p:nvPr/>
        </p:nvSpPr>
        <p:spPr>
          <a:xfrm>
            <a:off x="3159828" y="4403026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686" name="Google Shape;1686;p21"/>
          <p:cNvSpPr/>
          <p:nvPr/>
        </p:nvSpPr>
        <p:spPr>
          <a:xfrm>
            <a:off x="4968210" y="2766126"/>
            <a:ext cx="571690" cy="342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1687" name="Google Shape;1687;p21"/>
          <p:cNvSpPr/>
          <p:nvPr/>
        </p:nvSpPr>
        <p:spPr>
          <a:xfrm>
            <a:off x="4023581" y="2833504"/>
            <a:ext cx="488196" cy="194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688" name="Google Shape;1688;p21"/>
          <p:cNvSpPr txBox="1"/>
          <p:nvPr/>
        </p:nvSpPr>
        <p:spPr>
          <a:xfrm>
            <a:off x="7146342" y="2882315"/>
            <a:ext cx="485339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Least Cost cell from the remaining uncrossed cells (variable </a:t>
            </a:r>
            <a:r>
              <a:rPr b="1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9" name="Google Shape;1689;p21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0" name="Google Shape;1690;p21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5" name="Google Shape;1695;p22"/>
          <p:cNvGrpSpPr/>
          <p:nvPr/>
        </p:nvGrpSpPr>
        <p:grpSpPr>
          <a:xfrm>
            <a:off x="3135994" y="2730308"/>
            <a:ext cx="2406252" cy="1999137"/>
            <a:chOff x="3260385" y="2949205"/>
            <a:chExt cx="2592171" cy="2516858"/>
          </a:xfrm>
        </p:grpSpPr>
        <p:grpSp>
          <p:nvGrpSpPr>
            <p:cNvPr id="1696" name="Google Shape;1696;p22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1697" name="Google Shape;1697;p22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1698" name="Google Shape;1698;p22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1699" name="Google Shape;1699;p22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1700" name="Google Shape;1700;p22"/>
              <p:cNvGrpSpPr/>
              <p:nvPr/>
            </p:nvGrpSpPr>
            <p:grpSpPr>
              <a:xfrm>
                <a:off x="8956673" y="3280413"/>
                <a:ext cx="744685" cy="255536"/>
                <a:chOff x="8956673" y="3280413"/>
                <a:chExt cx="744685" cy="255536"/>
              </a:xfrm>
            </p:grpSpPr>
            <p:sp>
              <p:nvSpPr>
                <p:cNvPr id="1701" name="Google Shape;1701;p22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1702" name="Google Shape;1702;p22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</p:grpSp>
        </p:grpSp>
        <p:grpSp>
          <p:nvGrpSpPr>
            <p:cNvPr id="1703" name="Google Shape;1703;p22"/>
            <p:cNvGrpSpPr/>
            <p:nvPr/>
          </p:nvGrpSpPr>
          <p:grpSpPr>
            <a:xfrm>
              <a:off x="3288592" y="5005069"/>
              <a:ext cx="1526572" cy="460994"/>
              <a:chOff x="8811084" y="2554516"/>
              <a:chExt cx="873294" cy="308814"/>
            </a:xfrm>
          </p:grpSpPr>
          <p:sp>
            <p:nvSpPr>
              <p:cNvPr id="1704" name="Google Shape;1704;p22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1705" name="Google Shape;1705;p22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</p:grpSp>
      </p:grpSp>
      <p:sp>
        <p:nvSpPr>
          <p:cNvPr id="1706" name="Google Shape;1706;p22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7" name="Google Shape;1707;p22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8" name="Google Shape;1708;p22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1709" name="Google Shape;1709;p22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710" name="Google Shape;1710;p22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711" name="Google Shape;1711;p22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712" name="Google Shape;1712;p22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3" name="Google Shape;1713;p22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14" name="Google Shape;1714;p22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1715" name="Google Shape;1715;p22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1716" name="Google Shape;1716;p22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7" name="Google Shape;1717;p22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8" name="Google Shape;1718;p22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9" name="Google Shape;1719;p22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1720" name="Google Shape;1720;p22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1721" name="Google Shape;1721;p22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2" name="Google Shape;1722;p22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solidFill>
                  <a:srgbClr val="DDB0E6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3" name="Google Shape;1723;p22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4" name="Google Shape;1724;p22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5" name="Google Shape;1725;p22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6" name="Google Shape;1726;p22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727" name="Google Shape;1727;p22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728" name="Google Shape;1728;p22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1729" name="Google Shape;1729;p22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0" name="Google Shape;1730;p22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731" name="Google Shape;1731;p22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732" name="Google Shape;1732;p22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733" name="Google Shape;1733;p22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1734" name="Google Shape;1734;p22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1735" name="Google Shape;1735;p22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2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2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8" name="Google Shape;1738;p22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1739" name="Google Shape;1739;p22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2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741" name="Google Shape;1741;p22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742" name="Google Shape;1742;p22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1743" name="Google Shape;1743;p22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744" name="Google Shape;1744;p22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45" name="Google Shape;1745;p22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46" name="Google Shape;1746;p22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47" name="Google Shape;1747;p22"/>
          <p:cNvSpPr/>
          <p:nvPr/>
        </p:nvSpPr>
        <p:spPr>
          <a:xfrm>
            <a:off x="5128569" y="3622638"/>
            <a:ext cx="337963" cy="285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748" name="Google Shape;1748;p22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49" name="Google Shape;1749;p22"/>
          <p:cNvSpPr/>
          <p:nvPr/>
        </p:nvSpPr>
        <p:spPr>
          <a:xfrm>
            <a:off x="2774943" y="529570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50" name="Google Shape;1750;p22"/>
          <p:cNvCxnSpPr/>
          <p:nvPr/>
        </p:nvCxnSpPr>
        <p:spPr>
          <a:xfrm flipH="1">
            <a:off x="2956700" y="613351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1" name="Google Shape;1751;p22"/>
          <p:cNvCxnSpPr/>
          <p:nvPr/>
        </p:nvCxnSpPr>
        <p:spPr>
          <a:xfrm flipH="1">
            <a:off x="5922702" y="542987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2" name="Google Shape;1752;p22"/>
          <p:cNvSpPr/>
          <p:nvPr/>
        </p:nvSpPr>
        <p:spPr>
          <a:xfrm>
            <a:off x="6226626" y="521733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53" name="Google Shape;1753;p22"/>
          <p:cNvSpPr/>
          <p:nvPr/>
        </p:nvSpPr>
        <p:spPr>
          <a:xfrm>
            <a:off x="3010624" y="603644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54" name="Google Shape;1754;p22"/>
          <p:cNvSpPr/>
          <p:nvPr/>
        </p:nvSpPr>
        <p:spPr>
          <a:xfrm>
            <a:off x="4660016" y="37482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55" name="Google Shape;1755;p22"/>
          <p:cNvCxnSpPr/>
          <p:nvPr/>
        </p:nvCxnSpPr>
        <p:spPr>
          <a:xfrm flipH="1">
            <a:off x="4785501" y="609131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6" name="Google Shape;1756;p22"/>
          <p:cNvCxnSpPr/>
          <p:nvPr/>
        </p:nvCxnSpPr>
        <p:spPr>
          <a:xfrm flipH="1">
            <a:off x="5978971" y="384022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7" name="Google Shape;1757;p22"/>
          <p:cNvSpPr/>
          <p:nvPr/>
        </p:nvSpPr>
        <p:spPr>
          <a:xfrm>
            <a:off x="6282895" y="362768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58" name="Google Shape;1758;p22"/>
          <p:cNvSpPr/>
          <p:nvPr/>
        </p:nvSpPr>
        <p:spPr>
          <a:xfrm>
            <a:off x="4839425" y="599424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59" name="Google Shape;1759;p22"/>
          <p:cNvSpPr/>
          <p:nvPr/>
        </p:nvSpPr>
        <p:spPr>
          <a:xfrm>
            <a:off x="2772601" y="295812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60" name="Google Shape;1760;p22"/>
          <p:cNvCxnSpPr/>
          <p:nvPr/>
        </p:nvCxnSpPr>
        <p:spPr>
          <a:xfrm flipH="1">
            <a:off x="3109100" y="620150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1" name="Google Shape;1761;p22"/>
          <p:cNvSpPr/>
          <p:nvPr/>
        </p:nvSpPr>
        <p:spPr>
          <a:xfrm>
            <a:off x="3163024" y="610443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762" name="Google Shape;1762;p22"/>
          <p:cNvCxnSpPr/>
          <p:nvPr/>
        </p:nvCxnSpPr>
        <p:spPr>
          <a:xfrm flipH="1">
            <a:off x="5962559" y="309229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3" name="Google Shape;1763;p22"/>
          <p:cNvSpPr/>
          <p:nvPr/>
        </p:nvSpPr>
        <p:spPr>
          <a:xfrm>
            <a:off x="6266483" y="287975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764" name="Google Shape;1764;p22"/>
          <p:cNvSpPr/>
          <p:nvPr/>
        </p:nvSpPr>
        <p:spPr>
          <a:xfrm>
            <a:off x="4984469" y="4364113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765" name="Google Shape;1765;p22"/>
          <p:cNvSpPr/>
          <p:nvPr/>
        </p:nvSpPr>
        <p:spPr>
          <a:xfrm>
            <a:off x="3133646" y="2727960"/>
            <a:ext cx="455549" cy="365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766" name="Google Shape;1766;p22"/>
          <p:cNvSpPr/>
          <p:nvPr/>
        </p:nvSpPr>
        <p:spPr>
          <a:xfrm>
            <a:off x="4683462" y="4559495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67" name="Google Shape;1767;p22"/>
          <p:cNvCxnSpPr/>
          <p:nvPr/>
        </p:nvCxnSpPr>
        <p:spPr>
          <a:xfrm flipH="1">
            <a:off x="4923833" y="617337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8" name="Google Shape;1768;p22"/>
          <p:cNvSpPr/>
          <p:nvPr/>
        </p:nvSpPr>
        <p:spPr>
          <a:xfrm>
            <a:off x="4977757" y="607630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769" name="Google Shape;1769;p22"/>
          <p:cNvCxnSpPr/>
          <p:nvPr/>
        </p:nvCxnSpPr>
        <p:spPr>
          <a:xfrm flipH="1">
            <a:off x="5889876" y="470773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0" name="Google Shape;1770;p22"/>
          <p:cNvSpPr/>
          <p:nvPr/>
        </p:nvSpPr>
        <p:spPr>
          <a:xfrm>
            <a:off x="6193800" y="449519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771" name="Google Shape;1771;p22"/>
          <p:cNvSpPr/>
          <p:nvPr/>
        </p:nvSpPr>
        <p:spPr>
          <a:xfrm>
            <a:off x="3145590" y="3562209"/>
            <a:ext cx="467390" cy="362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772" name="Google Shape;1772;p22"/>
          <p:cNvSpPr/>
          <p:nvPr/>
        </p:nvSpPr>
        <p:spPr>
          <a:xfrm>
            <a:off x="4077330" y="3603178"/>
            <a:ext cx="466522" cy="276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773" name="Google Shape;1773;p22"/>
          <p:cNvSpPr/>
          <p:nvPr/>
        </p:nvSpPr>
        <p:spPr>
          <a:xfrm>
            <a:off x="3159828" y="4403026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774" name="Google Shape;1774;p22"/>
          <p:cNvSpPr/>
          <p:nvPr/>
        </p:nvSpPr>
        <p:spPr>
          <a:xfrm>
            <a:off x="4968210" y="2766126"/>
            <a:ext cx="571690" cy="342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1775" name="Google Shape;1775;p22"/>
          <p:cNvSpPr/>
          <p:nvPr/>
        </p:nvSpPr>
        <p:spPr>
          <a:xfrm>
            <a:off x="4023581" y="2833504"/>
            <a:ext cx="488196" cy="194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776" name="Google Shape;1776;p22"/>
          <p:cNvSpPr/>
          <p:nvPr/>
        </p:nvSpPr>
        <p:spPr>
          <a:xfrm>
            <a:off x="3785477" y="297219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7" name="Google Shape;1777;p22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8" name="Google Shape;1778;p22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3" name="Google Shape;1783;p23"/>
          <p:cNvGrpSpPr/>
          <p:nvPr/>
        </p:nvGrpSpPr>
        <p:grpSpPr>
          <a:xfrm>
            <a:off x="3135994" y="2730308"/>
            <a:ext cx="2406252" cy="1999137"/>
            <a:chOff x="3260385" y="2949205"/>
            <a:chExt cx="2592171" cy="2516858"/>
          </a:xfrm>
        </p:grpSpPr>
        <p:grpSp>
          <p:nvGrpSpPr>
            <p:cNvPr id="1784" name="Google Shape;1784;p23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1785" name="Google Shape;1785;p23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1786" name="Google Shape;1786;p23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1787" name="Google Shape;1787;p23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1788" name="Google Shape;1788;p23"/>
              <p:cNvGrpSpPr/>
              <p:nvPr/>
            </p:nvGrpSpPr>
            <p:grpSpPr>
              <a:xfrm>
                <a:off x="8956673" y="3280413"/>
                <a:ext cx="744685" cy="255536"/>
                <a:chOff x="8956673" y="3280413"/>
                <a:chExt cx="744685" cy="255536"/>
              </a:xfrm>
            </p:grpSpPr>
            <p:sp>
              <p:nvSpPr>
                <p:cNvPr id="1789" name="Google Shape;1789;p23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1790" name="Google Shape;1790;p23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</p:grpSp>
        </p:grpSp>
        <p:grpSp>
          <p:nvGrpSpPr>
            <p:cNvPr id="1791" name="Google Shape;1791;p23"/>
            <p:cNvGrpSpPr/>
            <p:nvPr/>
          </p:nvGrpSpPr>
          <p:grpSpPr>
            <a:xfrm>
              <a:off x="3288592" y="5005069"/>
              <a:ext cx="1526572" cy="460994"/>
              <a:chOff x="8811084" y="2554516"/>
              <a:chExt cx="873294" cy="308814"/>
            </a:xfrm>
          </p:grpSpPr>
          <p:sp>
            <p:nvSpPr>
              <p:cNvPr id="1792" name="Google Shape;1792;p23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1793" name="Google Shape;1793;p23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</p:grpSp>
      </p:grpSp>
      <p:sp>
        <p:nvSpPr>
          <p:cNvPr id="1794" name="Google Shape;1794;p23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5" name="Google Shape;1795;p23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6" name="Google Shape;1796;p23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1797" name="Google Shape;1797;p23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798" name="Google Shape;1798;p23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799" name="Google Shape;1799;p23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800" name="Google Shape;1800;p23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1" name="Google Shape;1801;p23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02" name="Google Shape;1802;p23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1803" name="Google Shape;1803;p23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1804" name="Google Shape;1804;p23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23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23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7" name="Google Shape;1807;p23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1808" name="Google Shape;1808;p23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1809" name="Google Shape;1809;p23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0" name="Google Shape;1810;p23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solidFill>
                  <a:srgbClr val="DDB0E6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1" name="Google Shape;1811;p23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2" name="Google Shape;1812;p23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3" name="Google Shape;1813;p23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4" name="Google Shape;1814;p23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815" name="Google Shape;1815;p23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816" name="Google Shape;1816;p23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1817" name="Google Shape;1817;p23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8" name="Google Shape;1818;p23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819" name="Google Shape;1819;p23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820" name="Google Shape;1820;p23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821" name="Google Shape;1821;p23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1822" name="Google Shape;1822;p23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1823" name="Google Shape;1823;p23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3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23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6" name="Google Shape;1826;p23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1827" name="Google Shape;1827;p23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23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829" name="Google Shape;1829;p23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830" name="Google Shape;1830;p23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1831" name="Google Shape;1831;p23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832" name="Google Shape;1832;p23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33" name="Google Shape;1833;p23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834" name="Google Shape;1834;p23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835" name="Google Shape;1835;p23"/>
          <p:cNvSpPr/>
          <p:nvPr/>
        </p:nvSpPr>
        <p:spPr>
          <a:xfrm>
            <a:off x="5128569" y="3622638"/>
            <a:ext cx="337963" cy="285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836" name="Google Shape;1836;p23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837" name="Google Shape;1837;p23"/>
          <p:cNvSpPr/>
          <p:nvPr/>
        </p:nvSpPr>
        <p:spPr>
          <a:xfrm>
            <a:off x="2774943" y="529570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38" name="Google Shape;1838;p23"/>
          <p:cNvCxnSpPr/>
          <p:nvPr/>
        </p:nvCxnSpPr>
        <p:spPr>
          <a:xfrm flipH="1">
            <a:off x="2956700" y="613351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9" name="Google Shape;1839;p23"/>
          <p:cNvCxnSpPr/>
          <p:nvPr/>
        </p:nvCxnSpPr>
        <p:spPr>
          <a:xfrm flipH="1">
            <a:off x="5922702" y="542987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0" name="Google Shape;1840;p23"/>
          <p:cNvSpPr/>
          <p:nvPr/>
        </p:nvSpPr>
        <p:spPr>
          <a:xfrm>
            <a:off x="6226626" y="521733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841" name="Google Shape;1841;p23"/>
          <p:cNvSpPr/>
          <p:nvPr/>
        </p:nvSpPr>
        <p:spPr>
          <a:xfrm>
            <a:off x="3010624" y="603644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42" name="Google Shape;1842;p23"/>
          <p:cNvSpPr/>
          <p:nvPr/>
        </p:nvSpPr>
        <p:spPr>
          <a:xfrm>
            <a:off x="4660016" y="37482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3" name="Google Shape;1843;p23"/>
          <p:cNvCxnSpPr/>
          <p:nvPr/>
        </p:nvCxnSpPr>
        <p:spPr>
          <a:xfrm flipH="1">
            <a:off x="4785501" y="609131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4" name="Google Shape;1844;p23"/>
          <p:cNvCxnSpPr/>
          <p:nvPr/>
        </p:nvCxnSpPr>
        <p:spPr>
          <a:xfrm flipH="1">
            <a:off x="5978971" y="384022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5" name="Google Shape;1845;p23"/>
          <p:cNvSpPr/>
          <p:nvPr/>
        </p:nvSpPr>
        <p:spPr>
          <a:xfrm>
            <a:off x="6282895" y="362768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846" name="Google Shape;1846;p23"/>
          <p:cNvSpPr/>
          <p:nvPr/>
        </p:nvSpPr>
        <p:spPr>
          <a:xfrm>
            <a:off x="4839425" y="599424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47" name="Google Shape;1847;p23"/>
          <p:cNvSpPr/>
          <p:nvPr/>
        </p:nvSpPr>
        <p:spPr>
          <a:xfrm>
            <a:off x="2772601" y="295812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8" name="Google Shape;1848;p23"/>
          <p:cNvCxnSpPr/>
          <p:nvPr/>
        </p:nvCxnSpPr>
        <p:spPr>
          <a:xfrm flipH="1">
            <a:off x="3109100" y="620150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9" name="Google Shape;1849;p23"/>
          <p:cNvSpPr/>
          <p:nvPr/>
        </p:nvSpPr>
        <p:spPr>
          <a:xfrm>
            <a:off x="3163024" y="610443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850" name="Google Shape;1850;p23"/>
          <p:cNvCxnSpPr/>
          <p:nvPr/>
        </p:nvCxnSpPr>
        <p:spPr>
          <a:xfrm flipH="1">
            <a:off x="5962559" y="309229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1" name="Google Shape;1851;p23"/>
          <p:cNvSpPr/>
          <p:nvPr/>
        </p:nvSpPr>
        <p:spPr>
          <a:xfrm>
            <a:off x="6266483" y="287975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852" name="Google Shape;1852;p23"/>
          <p:cNvSpPr/>
          <p:nvPr/>
        </p:nvSpPr>
        <p:spPr>
          <a:xfrm>
            <a:off x="4984469" y="4364113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853" name="Google Shape;1853;p23"/>
          <p:cNvSpPr/>
          <p:nvPr/>
        </p:nvSpPr>
        <p:spPr>
          <a:xfrm>
            <a:off x="3133646" y="2727960"/>
            <a:ext cx="455549" cy="365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854" name="Google Shape;1854;p23"/>
          <p:cNvSpPr/>
          <p:nvPr/>
        </p:nvSpPr>
        <p:spPr>
          <a:xfrm>
            <a:off x="4683462" y="4559495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55" name="Google Shape;1855;p23"/>
          <p:cNvCxnSpPr/>
          <p:nvPr/>
        </p:nvCxnSpPr>
        <p:spPr>
          <a:xfrm flipH="1">
            <a:off x="4923833" y="617337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6" name="Google Shape;1856;p23"/>
          <p:cNvSpPr/>
          <p:nvPr/>
        </p:nvSpPr>
        <p:spPr>
          <a:xfrm>
            <a:off x="4977757" y="607630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857" name="Google Shape;1857;p23"/>
          <p:cNvCxnSpPr/>
          <p:nvPr/>
        </p:nvCxnSpPr>
        <p:spPr>
          <a:xfrm flipH="1">
            <a:off x="5889876" y="470773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8" name="Google Shape;1858;p23"/>
          <p:cNvSpPr/>
          <p:nvPr/>
        </p:nvSpPr>
        <p:spPr>
          <a:xfrm>
            <a:off x="6193800" y="449519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859" name="Google Shape;1859;p23"/>
          <p:cNvSpPr/>
          <p:nvPr/>
        </p:nvSpPr>
        <p:spPr>
          <a:xfrm>
            <a:off x="3145590" y="3562209"/>
            <a:ext cx="467390" cy="362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860" name="Google Shape;1860;p23"/>
          <p:cNvSpPr/>
          <p:nvPr/>
        </p:nvSpPr>
        <p:spPr>
          <a:xfrm>
            <a:off x="4077330" y="3603178"/>
            <a:ext cx="466522" cy="276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861" name="Google Shape;1861;p23"/>
          <p:cNvSpPr/>
          <p:nvPr/>
        </p:nvSpPr>
        <p:spPr>
          <a:xfrm>
            <a:off x="3159828" y="4403026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862" name="Google Shape;1862;p23"/>
          <p:cNvSpPr/>
          <p:nvPr/>
        </p:nvSpPr>
        <p:spPr>
          <a:xfrm>
            <a:off x="4968210" y="2766126"/>
            <a:ext cx="571690" cy="342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1863" name="Google Shape;1863;p23"/>
          <p:cNvSpPr/>
          <p:nvPr/>
        </p:nvSpPr>
        <p:spPr>
          <a:xfrm>
            <a:off x="4023581" y="2833504"/>
            <a:ext cx="488196" cy="194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864" name="Google Shape;1864;p23"/>
          <p:cNvSpPr/>
          <p:nvPr/>
        </p:nvSpPr>
        <p:spPr>
          <a:xfrm>
            <a:off x="3785477" y="297219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65" name="Google Shape;1865;p23"/>
          <p:cNvCxnSpPr/>
          <p:nvPr/>
        </p:nvCxnSpPr>
        <p:spPr>
          <a:xfrm flipH="1">
            <a:off x="6325977" y="308995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6" name="Google Shape;1866;p23"/>
          <p:cNvSpPr/>
          <p:nvPr/>
        </p:nvSpPr>
        <p:spPr>
          <a:xfrm>
            <a:off x="6629901" y="2877407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867" name="Google Shape;1867;p23"/>
          <p:cNvCxnSpPr/>
          <p:nvPr/>
        </p:nvCxnSpPr>
        <p:spPr>
          <a:xfrm flipH="1">
            <a:off x="3833649" y="614029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8" name="Google Shape;1868;p23"/>
          <p:cNvSpPr/>
          <p:nvPr/>
        </p:nvSpPr>
        <p:spPr>
          <a:xfrm>
            <a:off x="3940621" y="602622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869" name="Google Shape;1869;p23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0" name="Google Shape;1870;p23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5" name="Google Shape;1875;p24"/>
          <p:cNvGrpSpPr/>
          <p:nvPr/>
        </p:nvGrpSpPr>
        <p:grpSpPr>
          <a:xfrm>
            <a:off x="3135994" y="2730308"/>
            <a:ext cx="2406252" cy="1999137"/>
            <a:chOff x="3260385" y="2949205"/>
            <a:chExt cx="2592171" cy="2516858"/>
          </a:xfrm>
        </p:grpSpPr>
        <p:grpSp>
          <p:nvGrpSpPr>
            <p:cNvPr id="1876" name="Google Shape;1876;p24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1877" name="Google Shape;1877;p24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1878" name="Google Shape;1878;p24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1879" name="Google Shape;1879;p24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1880" name="Google Shape;1880;p24"/>
              <p:cNvGrpSpPr/>
              <p:nvPr/>
            </p:nvGrpSpPr>
            <p:grpSpPr>
              <a:xfrm>
                <a:off x="8956673" y="3280413"/>
                <a:ext cx="744685" cy="255536"/>
                <a:chOff x="8956673" y="3280413"/>
                <a:chExt cx="744685" cy="255536"/>
              </a:xfrm>
            </p:grpSpPr>
            <p:sp>
              <p:nvSpPr>
                <p:cNvPr id="1881" name="Google Shape;1881;p24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1882" name="Google Shape;1882;p24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</p:grpSp>
        </p:grpSp>
        <p:grpSp>
          <p:nvGrpSpPr>
            <p:cNvPr id="1883" name="Google Shape;1883;p24"/>
            <p:cNvGrpSpPr/>
            <p:nvPr/>
          </p:nvGrpSpPr>
          <p:grpSpPr>
            <a:xfrm>
              <a:off x="3288592" y="5005069"/>
              <a:ext cx="1526572" cy="460994"/>
              <a:chOff x="8811084" y="2554516"/>
              <a:chExt cx="873294" cy="308814"/>
            </a:xfrm>
          </p:grpSpPr>
          <p:sp>
            <p:nvSpPr>
              <p:cNvPr id="1884" name="Google Shape;1884;p24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1885" name="Google Shape;1885;p24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</p:grpSp>
      </p:grpSp>
      <p:sp>
        <p:nvSpPr>
          <p:cNvPr id="1886" name="Google Shape;1886;p24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7" name="Google Shape;1887;p24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8" name="Google Shape;1888;p24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1889" name="Google Shape;1889;p24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890" name="Google Shape;1890;p24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891" name="Google Shape;1891;p24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892" name="Google Shape;1892;p24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3" name="Google Shape;1893;p24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94" name="Google Shape;1894;p24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1895" name="Google Shape;1895;p24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1896" name="Google Shape;1896;p24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24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8" name="Google Shape;1898;p24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9" name="Google Shape;1899;p24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1900" name="Google Shape;1900;p24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1901" name="Google Shape;1901;p24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2" name="Google Shape;1902;p24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3" name="Google Shape;1903;p24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4" name="Google Shape;1904;p24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5" name="Google Shape;1905;p24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6" name="Google Shape;1906;p24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907" name="Google Shape;1907;p24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908" name="Google Shape;1908;p24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1909" name="Google Shape;1909;p24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0" name="Google Shape;1910;p24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911" name="Google Shape;1911;p24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912" name="Google Shape;1912;p24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913" name="Google Shape;1913;p24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1914" name="Google Shape;1914;p24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1915" name="Google Shape;1915;p24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24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24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8" name="Google Shape;1918;p24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1919" name="Google Shape;1919;p24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24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921" name="Google Shape;1921;p24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922" name="Google Shape;1922;p24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1923" name="Google Shape;1923;p24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924" name="Google Shape;1924;p24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925" name="Google Shape;1925;p24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26" name="Google Shape;1926;p24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27" name="Google Shape;1927;p24"/>
          <p:cNvSpPr/>
          <p:nvPr/>
        </p:nvSpPr>
        <p:spPr>
          <a:xfrm>
            <a:off x="5128569" y="3622638"/>
            <a:ext cx="337963" cy="285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928" name="Google Shape;1928;p24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29" name="Google Shape;1929;p24"/>
          <p:cNvSpPr/>
          <p:nvPr/>
        </p:nvSpPr>
        <p:spPr>
          <a:xfrm>
            <a:off x="2774943" y="529570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30" name="Google Shape;1930;p24"/>
          <p:cNvCxnSpPr/>
          <p:nvPr/>
        </p:nvCxnSpPr>
        <p:spPr>
          <a:xfrm flipH="1">
            <a:off x="2956700" y="613351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1" name="Google Shape;1931;p24"/>
          <p:cNvCxnSpPr/>
          <p:nvPr/>
        </p:nvCxnSpPr>
        <p:spPr>
          <a:xfrm flipH="1">
            <a:off x="5922702" y="542987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2" name="Google Shape;1932;p24"/>
          <p:cNvSpPr/>
          <p:nvPr/>
        </p:nvSpPr>
        <p:spPr>
          <a:xfrm>
            <a:off x="6226626" y="521733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33" name="Google Shape;1933;p24"/>
          <p:cNvSpPr/>
          <p:nvPr/>
        </p:nvSpPr>
        <p:spPr>
          <a:xfrm>
            <a:off x="3010624" y="603644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934" name="Google Shape;1934;p24"/>
          <p:cNvSpPr/>
          <p:nvPr/>
        </p:nvSpPr>
        <p:spPr>
          <a:xfrm>
            <a:off x="4660016" y="37482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35" name="Google Shape;1935;p24"/>
          <p:cNvCxnSpPr/>
          <p:nvPr/>
        </p:nvCxnSpPr>
        <p:spPr>
          <a:xfrm flipH="1">
            <a:off x="4785501" y="609131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6" name="Google Shape;1936;p24"/>
          <p:cNvCxnSpPr/>
          <p:nvPr/>
        </p:nvCxnSpPr>
        <p:spPr>
          <a:xfrm flipH="1">
            <a:off x="5978971" y="384022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7" name="Google Shape;1937;p24"/>
          <p:cNvSpPr/>
          <p:nvPr/>
        </p:nvSpPr>
        <p:spPr>
          <a:xfrm>
            <a:off x="6282895" y="362768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38" name="Google Shape;1938;p24"/>
          <p:cNvSpPr/>
          <p:nvPr/>
        </p:nvSpPr>
        <p:spPr>
          <a:xfrm>
            <a:off x="4839425" y="599424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939" name="Google Shape;1939;p24"/>
          <p:cNvSpPr/>
          <p:nvPr/>
        </p:nvSpPr>
        <p:spPr>
          <a:xfrm>
            <a:off x="2772601" y="295812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40" name="Google Shape;1940;p24"/>
          <p:cNvCxnSpPr/>
          <p:nvPr/>
        </p:nvCxnSpPr>
        <p:spPr>
          <a:xfrm flipH="1">
            <a:off x="3109100" y="620150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1" name="Google Shape;1941;p24"/>
          <p:cNvSpPr/>
          <p:nvPr/>
        </p:nvSpPr>
        <p:spPr>
          <a:xfrm>
            <a:off x="3163024" y="610443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942" name="Google Shape;1942;p24"/>
          <p:cNvCxnSpPr/>
          <p:nvPr/>
        </p:nvCxnSpPr>
        <p:spPr>
          <a:xfrm flipH="1">
            <a:off x="5962559" y="309229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3" name="Google Shape;1943;p24"/>
          <p:cNvSpPr/>
          <p:nvPr/>
        </p:nvSpPr>
        <p:spPr>
          <a:xfrm>
            <a:off x="6266483" y="287975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944" name="Google Shape;1944;p24"/>
          <p:cNvSpPr/>
          <p:nvPr/>
        </p:nvSpPr>
        <p:spPr>
          <a:xfrm>
            <a:off x="4984469" y="4364113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945" name="Google Shape;1945;p24"/>
          <p:cNvSpPr/>
          <p:nvPr/>
        </p:nvSpPr>
        <p:spPr>
          <a:xfrm>
            <a:off x="3133646" y="2727960"/>
            <a:ext cx="455549" cy="365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946" name="Google Shape;1946;p24"/>
          <p:cNvSpPr/>
          <p:nvPr/>
        </p:nvSpPr>
        <p:spPr>
          <a:xfrm>
            <a:off x="4683462" y="4559495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47" name="Google Shape;1947;p24"/>
          <p:cNvCxnSpPr/>
          <p:nvPr/>
        </p:nvCxnSpPr>
        <p:spPr>
          <a:xfrm flipH="1">
            <a:off x="4923833" y="617337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8" name="Google Shape;1948;p24"/>
          <p:cNvSpPr/>
          <p:nvPr/>
        </p:nvSpPr>
        <p:spPr>
          <a:xfrm>
            <a:off x="4977757" y="607630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949" name="Google Shape;1949;p24"/>
          <p:cNvCxnSpPr/>
          <p:nvPr/>
        </p:nvCxnSpPr>
        <p:spPr>
          <a:xfrm flipH="1">
            <a:off x="5889876" y="470773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0" name="Google Shape;1950;p24"/>
          <p:cNvSpPr/>
          <p:nvPr/>
        </p:nvSpPr>
        <p:spPr>
          <a:xfrm>
            <a:off x="6193800" y="449519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951" name="Google Shape;1951;p24"/>
          <p:cNvSpPr/>
          <p:nvPr/>
        </p:nvSpPr>
        <p:spPr>
          <a:xfrm>
            <a:off x="3145590" y="3562209"/>
            <a:ext cx="467390" cy="362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952" name="Google Shape;1952;p24"/>
          <p:cNvSpPr/>
          <p:nvPr/>
        </p:nvSpPr>
        <p:spPr>
          <a:xfrm>
            <a:off x="4077330" y="3603178"/>
            <a:ext cx="466522" cy="276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953" name="Google Shape;1953;p24"/>
          <p:cNvSpPr/>
          <p:nvPr/>
        </p:nvSpPr>
        <p:spPr>
          <a:xfrm>
            <a:off x="3159828" y="4403026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954" name="Google Shape;1954;p24"/>
          <p:cNvSpPr/>
          <p:nvPr/>
        </p:nvSpPr>
        <p:spPr>
          <a:xfrm>
            <a:off x="4968210" y="2766126"/>
            <a:ext cx="571690" cy="342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1955" name="Google Shape;1955;p24"/>
          <p:cNvSpPr/>
          <p:nvPr/>
        </p:nvSpPr>
        <p:spPr>
          <a:xfrm>
            <a:off x="3785477" y="297219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56" name="Google Shape;1956;p24"/>
          <p:cNvCxnSpPr/>
          <p:nvPr/>
        </p:nvCxnSpPr>
        <p:spPr>
          <a:xfrm flipH="1">
            <a:off x="6325977" y="308995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7" name="Google Shape;1957;p24"/>
          <p:cNvSpPr/>
          <p:nvPr/>
        </p:nvSpPr>
        <p:spPr>
          <a:xfrm>
            <a:off x="6629901" y="2877407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958" name="Google Shape;1958;p24"/>
          <p:cNvCxnSpPr/>
          <p:nvPr/>
        </p:nvCxnSpPr>
        <p:spPr>
          <a:xfrm flipH="1">
            <a:off x="3833649" y="614029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9" name="Google Shape;1959;p24"/>
          <p:cNvSpPr/>
          <p:nvPr/>
        </p:nvSpPr>
        <p:spPr>
          <a:xfrm>
            <a:off x="3940621" y="602622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960" name="Google Shape;1960;p24"/>
          <p:cNvSpPr/>
          <p:nvPr/>
        </p:nvSpPr>
        <p:spPr>
          <a:xfrm>
            <a:off x="4023581" y="2833504"/>
            <a:ext cx="488196" cy="194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961" name="Google Shape;1961;p24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2" name="Google Shape;1962;p24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7" name="Google Shape;1967;p25"/>
          <p:cNvGrpSpPr/>
          <p:nvPr/>
        </p:nvGrpSpPr>
        <p:grpSpPr>
          <a:xfrm>
            <a:off x="3135994" y="2730308"/>
            <a:ext cx="2406252" cy="1999137"/>
            <a:chOff x="3260385" y="2949205"/>
            <a:chExt cx="2592171" cy="2516858"/>
          </a:xfrm>
        </p:grpSpPr>
        <p:grpSp>
          <p:nvGrpSpPr>
            <p:cNvPr id="1968" name="Google Shape;1968;p25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1969" name="Google Shape;1969;p25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1970" name="Google Shape;1970;p25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1971" name="Google Shape;1971;p25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1972" name="Google Shape;1972;p25"/>
              <p:cNvGrpSpPr/>
              <p:nvPr/>
            </p:nvGrpSpPr>
            <p:grpSpPr>
              <a:xfrm>
                <a:off x="8956673" y="3280413"/>
                <a:ext cx="744685" cy="255536"/>
                <a:chOff x="8956673" y="3280413"/>
                <a:chExt cx="744685" cy="255536"/>
              </a:xfrm>
            </p:grpSpPr>
            <p:sp>
              <p:nvSpPr>
                <p:cNvPr id="1973" name="Google Shape;1973;p25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1974" name="Google Shape;1974;p25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</p:grpSp>
        </p:grpSp>
        <p:grpSp>
          <p:nvGrpSpPr>
            <p:cNvPr id="1975" name="Google Shape;1975;p25"/>
            <p:cNvGrpSpPr/>
            <p:nvPr/>
          </p:nvGrpSpPr>
          <p:grpSpPr>
            <a:xfrm>
              <a:off x="3288592" y="5005069"/>
              <a:ext cx="1526572" cy="460994"/>
              <a:chOff x="8811084" y="2554516"/>
              <a:chExt cx="873294" cy="308814"/>
            </a:xfrm>
          </p:grpSpPr>
          <p:sp>
            <p:nvSpPr>
              <p:cNvPr id="1976" name="Google Shape;1976;p25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1977" name="Google Shape;1977;p25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</p:grpSp>
      </p:grpSp>
      <p:sp>
        <p:nvSpPr>
          <p:cNvPr id="1978" name="Google Shape;1978;p25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9" name="Google Shape;1979;p25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0" name="Google Shape;1980;p25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1981" name="Google Shape;1981;p25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982" name="Google Shape;1982;p25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983" name="Google Shape;1983;p25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984" name="Google Shape;1984;p25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5" name="Google Shape;1985;p25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86" name="Google Shape;1986;p25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1987" name="Google Shape;1987;p25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1988" name="Google Shape;1988;p25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9" name="Google Shape;1989;p25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solidFill>
                <a:srgbClr val="DDB0E6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0" name="Google Shape;1990;p25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1" name="Google Shape;1991;p25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1992" name="Google Shape;1992;p25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1993" name="Google Shape;1993;p25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4" name="Google Shape;1994;p25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5" name="Google Shape;1995;p25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6" name="Google Shape;1996;p25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7" name="Google Shape;1997;p25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8" name="Google Shape;1998;p25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999" name="Google Shape;1999;p25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2000" name="Google Shape;2000;p25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2001" name="Google Shape;2001;p25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2" name="Google Shape;2002;p25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2003" name="Google Shape;2003;p25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2004" name="Google Shape;2004;p25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2005" name="Google Shape;2005;p25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2006" name="Google Shape;2006;p25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2007" name="Google Shape;2007;p25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25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25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0" name="Google Shape;2010;p25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2011" name="Google Shape;2011;p25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25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2013" name="Google Shape;2013;p25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2014" name="Google Shape;2014;p25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2015" name="Google Shape;2015;p25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016" name="Google Shape;2016;p25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017" name="Google Shape;2017;p25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018" name="Google Shape;2018;p25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019" name="Google Shape;2019;p25"/>
          <p:cNvSpPr/>
          <p:nvPr/>
        </p:nvSpPr>
        <p:spPr>
          <a:xfrm>
            <a:off x="5128569" y="3622638"/>
            <a:ext cx="337963" cy="285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020" name="Google Shape;2020;p25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021" name="Google Shape;2021;p25"/>
          <p:cNvSpPr/>
          <p:nvPr/>
        </p:nvSpPr>
        <p:spPr>
          <a:xfrm>
            <a:off x="2774943" y="529570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22" name="Google Shape;2022;p25"/>
          <p:cNvCxnSpPr/>
          <p:nvPr/>
        </p:nvCxnSpPr>
        <p:spPr>
          <a:xfrm flipH="1">
            <a:off x="2956700" y="613351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3" name="Google Shape;2023;p25"/>
          <p:cNvCxnSpPr/>
          <p:nvPr/>
        </p:nvCxnSpPr>
        <p:spPr>
          <a:xfrm flipH="1">
            <a:off x="5922702" y="542987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4" name="Google Shape;2024;p25"/>
          <p:cNvSpPr/>
          <p:nvPr/>
        </p:nvSpPr>
        <p:spPr>
          <a:xfrm>
            <a:off x="6226626" y="521733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025" name="Google Shape;2025;p25"/>
          <p:cNvSpPr/>
          <p:nvPr/>
        </p:nvSpPr>
        <p:spPr>
          <a:xfrm>
            <a:off x="3010624" y="603644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026" name="Google Shape;2026;p25"/>
          <p:cNvSpPr/>
          <p:nvPr/>
        </p:nvSpPr>
        <p:spPr>
          <a:xfrm>
            <a:off x="4660016" y="37482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27" name="Google Shape;2027;p25"/>
          <p:cNvCxnSpPr/>
          <p:nvPr/>
        </p:nvCxnSpPr>
        <p:spPr>
          <a:xfrm flipH="1">
            <a:off x="4785501" y="609131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8" name="Google Shape;2028;p25"/>
          <p:cNvCxnSpPr/>
          <p:nvPr/>
        </p:nvCxnSpPr>
        <p:spPr>
          <a:xfrm flipH="1">
            <a:off x="5978971" y="384022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9" name="Google Shape;2029;p25"/>
          <p:cNvSpPr/>
          <p:nvPr/>
        </p:nvSpPr>
        <p:spPr>
          <a:xfrm>
            <a:off x="6282895" y="362768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030" name="Google Shape;2030;p25"/>
          <p:cNvSpPr/>
          <p:nvPr/>
        </p:nvSpPr>
        <p:spPr>
          <a:xfrm>
            <a:off x="4839425" y="599424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031" name="Google Shape;2031;p25"/>
          <p:cNvSpPr/>
          <p:nvPr/>
        </p:nvSpPr>
        <p:spPr>
          <a:xfrm>
            <a:off x="2772601" y="295812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32" name="Google Shape;2032;p25"/>
          <p:cNvCxnSpPr/>
          <p:nvPr/>
        </p:nvCxnSpPr>
        <p:spPr>
          <a:xfrm flipH="1">
            <a:off x="3109100" y="620150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3" name="Google Shape;2033;p25"/>
          <p:cNvSpPr/>
          <p:nvPr/>
        </p:nvSpPr>
        <p:spPr>
          <a:xfrm>
            <a:off x="3163024" y="610443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2034" name="Google Shape;2034;p25"/>
          <p:cNvCxnSpPr/>
          <p:nvPr/>
        </p:nvCxnSpPr>
        <p:spPr>
          <a:xfrm flipH="1">
            <a:off x="5962559" y="309229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5" name="Google Shape;2035;p25"/>
          <p:cNvSpPr/>
          <p:nvPr/>
        </p:nvSpPr>
        <p:spPr>
          <a:xfrm>
            <a:off x="6266483" y="287975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036" name="Google Shape;2036;p25"/>
          <p:cNvSpPr/>
          <p:nvPr/>
        </p:nvSpPr>
        <p:spPr>
          <a:xfrm>
            <a:off x="4984469" y="4364113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2037" name="Google Shape;2037;p25"/>
          <p:cNvSpPr/>
          <p:nvPr/>
        </p:nvSpPr>
        <p:spPr>
          <a:xfrm>
            <a:off x="3133646" y="2727960"/>
            <a:ext cx="455549" cy="365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2038" name="Google Shape;2038;p25"/>
          <p:cNvSpPr/>
          <p:nvPr/>
        </p:nvSpPr>
        <p:spPr>
          <a:xfrm>
            <a:off x="4683462" y="4559495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39" name="Google Shape;2039;p25"/>
          <p:cNvCxnSpPr/>
          <p:nvPr/>
        </p:nvCxnSpPr>
        <p:spPr>
          <a:xfrm flipH="1">
            <a:off x="4923833" y="617337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0" name="Google Shape;2040;p25"/>
          <p:cNvSpPr/>
          <p:nvPr/>
        </p:nvSpPr>
        <p:spPr>
          <a:xfrm>
            <a:off x="4977757" y="607630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2041" name="Google Shape;2041;p25"/>
          <p:cNvCxnSpPr/>
          <p:nvPr/>
        </p:nvCxnSpPr>
        <p:spPr>
          <a:xfrm flipH="1">
            <a:off x="5889876" y="470773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2" name="Google Shape;2042;p25"/>
          <p:cNvSpPr/>
          <p:nvPr/>
        </p:nvSpPr>
        <p:spPr>
          <a:xfrm>
            <a:off x="6193800" y="449519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043" name="Google Shape;2043;p25"/>
          <p:cNvSpPr/>
          <p:nvPr/>
        </p:nvSpPr>
        <p:spPr>
          <a:xfrm>
            <a:off x="3145590" y="3562209"/>
            <a:ext cx="467390" cy="362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2044" name="Google Shape;2044;p25"/>
          <p:cNvSpPr/>
          <p:nvPr/>
        </p:nvSpPr>
        <p:spPr>
          <a:xfrm>
            <a:off x="4077330" y="3603178"/>
            <a:ext cx="466522" cy="276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045" name="Google Shape;2045;p25"/>
          <p:cNvSpPr/>
          <p:nvPr/>
        </p:nvSpPr>
        <p:spPr>
          <a:xfrm>
            <a:off x="3159828" y="4403026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2046" name="Google Shape;2046;p25"/>
          <p:cNvSpPr/>
          <p:nvPr/>
        </p:nvSpPr>
        <p:spPr>
          <a:xfrm>
            <a:off x="4968210" y="2766126"/>
            <a:ext cx="571690" cy="342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047" name="Google Shape;2047;p25"/>
          <p:cNvSpPr/>
          <p:nvPr/>
        </p:nvSpPr>
        <p:spPr>
          <a:xfrm>
            <a:off x="3785477" y="297219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48" name="Google Shape;2048;p25"/>
          <p:cNvCxnSpPr/>
          <p:nvPr/>
        </p:nvCxnSpPr>
        <p:spPr>
          <a:xfrm flipH="1">
            <a:off x="6325977" y="308995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9" name="Google Shape;2049;p25"/>
          <p:cNvSpPr/>
          <p:nvPr/>
        </p:nvSpPr>
        <p:spPr>
          <a:xfrm>
            <a:off x="6629901" y="2877407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2050" name="Google Shape;2050;p25"/>
          <p:cNvCxnSpPr/>
          <p:nvPr/>
        </p:nvCxnSpPr>
        <p:spPr>
          <a:xfrm flipH="1">
            <a:off x="3833649" y="614029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1" name="Google Shape;2051;p25"/>
          <p:cNvSpPr/>
          <p:nvPr/>
        </p:nvSpPr>
        <p:spPr>
          <a:xfrm>
            <a:off x="3940621" y="602622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052" name="Google Shape;2052;p25"/>
          <p:cNvSpPr/>
          <p:nvPr/>
        </p:nvSpPr>
        <p:spPr>
          <a:xfrm>
            <a:off x="4023581" y="2833504"/>
            <a:ext cx="488196" cy="194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2053" name="Google Shape;2053;p25"/>
          <p:cNvSpPr/>
          <p:nvPr/>
        </p:nvSpPr>
        <p:spPr>
          <a:xfrm>
            <a:off x="4053407" y="4360933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2054" name="Google Shape;2054;p25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5" name="Google Shape;2055;p25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0" name="Google Shape;2060;p26"/>
          <p:cNvGrpSpPr/>
          <p:nvPr/>
        </p:nvGrpSpPr>
        <p:grpSpPr>
          <a:xfrm>
            <a:off x="3135994" y="2730308"/>
            <a:ext cx="2406252" cy="1999137"/>
            <a:chOff x="3260385" y="2949205"/>
            <a:chExt cx="2592171" cy="2516858"/>
          </a:xfrm>
        </p:grpSpPr>
        <p:grpSp>
          <p:nvGrpSpPr>
            <p:cNvPr id="2061" name="Google Shape;2061;p26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2062" name="Google Shape;2062;p26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2063" name="Google Shape;2063;p26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2064" name="Google Shape;2064;p26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2065" name="Google Shape;2065;p26"/>
              <p:cNvGrpSpPr/>
              <p:nvPr/>
            </p:nvGrpSpPr>
            <p:grpSpPr>
              <a:xfrm>
                <a:off x="8956673" y="3280413"/>
                <a:ext cx="744685" cy="255536"/>
                <a:chOff x="8956673" y="3280413"/>
                <a:chExt cx="744685" cy="255536"/>
              </a:xfrm>
            </p:grpSpPr>
            <p:sp>
              <p:nvSpPr>
                <p:cNvPr id="2066" name="Google Shape;2066;p26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2067" name="Google Shape;2067;p26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</p:grpSp>
        </p:grpSp>
        <p:grpSp>
          <p:nvGrpSpPr>
            <p:cNvPr id="2068" name="Google Shape;2068;p26"/>
            <p:cNvGrpSpPr/>
            <p:nvPr/>
          </p:nvGrpSpPr>
          <p:grpSpPr>
            <a:xfrm>
              <a:off x="3288592" y="5005069"/>
              <a:ext cx="1526572" cy="460994"/>
              <a:chOff x="8811084" y="2554516"/>
              <a:chExt cx="873294" cy="308814"/>
            </a:xfrm>
          </p:grpSpPr>
          <p:sp>
            <p:nvSpPr>
              <p:cNvPr id="2069" name="Google Shape;2069;p26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2070" name="Google Shape;2070;p26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</p:grpSp>
      </p:grpSp>
      <p:sp>
        <p:nvSpPr>
          <p:cNvPr id="2071" name="Google Shape;2071;p26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2" name="Google Shape;2072;p26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3" name="Google Shape;2073;p26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2074" name="Google Shape;2074;p26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2075" name="Google Shape;2075;p26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076" name="Google Shape;2076;p26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077" name="Google Shape;2077;p26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8" name="Google Shape;2078;p26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79" name="Google Shape;2079;p26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2080" name="Google Shape;2080;p26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2081" name="Google Shape;2081;p26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2" name="Google Shape;2082;p26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solidFill>
                <a:srgbClr val="DDB0E6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3" name="Google Shape;2083;p26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4" name="Google Shape;2084;p26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2085" name="Google Shape;2085;p26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2086" name="Google Shape;2086;p26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7" name="Google Shape;2087;p26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8" name="Google Shape;2088;p26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9" name="Google Shape;2089;p26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0" name="Google Shape;2090;p26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1" name="Google Shape;2091;p26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2092" name="Google Shape;2092;p26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2093" name="Google Shape;2093;p26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2094" name="Google Shape;2094;p26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5" name="Google Shape;2095;p26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2096" name="Google Shape;2096;p26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2097" name="Google Shape;2097;p26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2098" name="Google Shape;2098;p26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2099" name="Google Shape;2099;p26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2100" name="Google Shape;2100;p26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26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26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3" name="Google Shape;2103;p26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2104" name="Google Shape;2104;p26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26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2106" name="Google Shape;2106;p26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2107" name="Google Shape;2107;p26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2108" name="Google Shape;2108;p26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109" name="Google Shape;2109;p26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110" name="Google Shape;2110;p26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111" name="Google Shape;2111;p26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112" name="Google Shape;2112;p26"/>
          <p:cNvSpPr/>
          <p:nvPr/>
        </p:nvSpPr>
        <p:spPr>
          <a:xfrm>
            <a:off x="5128569" y="3622638"/>
            <a:ext cx="337963" cy="285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113" name="Google Shape;2113;p26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114" name="Google Shape;2114;p26"/>
          <p:cNvSpPr/>
          <p:nvPr/>
        </p:nvSpPr>
        <p:spPr>
          <a:xfrm>
            <a:off x="2774943" y="529570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15" name="Google Shape;2115;p26"/>
          <p:cNvCxnSpPr/>
          <p:nvPr/>
        </p:nvCxnSpPr>
        <p:spPr>
          <a:xfrm flipH="1">
            <a:off x="2956700" y="613351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6" name="Google Shape;2116;p26"/>
          <p:cNvCxnSpPr/>
          <p:nvPr/>
        </p:nvCxnSpPr>
        <p:spPr>
          <a:xfrm flipH="1">
            <a:off x="5922702" y="542987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7" name="Google Shape;2117;p26"/>
          <p:cNvSpPr/>
          <p:nvPr/>
        </p:nvSpPr>
        <p:spPr>
          <a:xfrm>
            <a:off x="6226626" y="521733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118" name="Google Shape;2118;p26"/>
          <p:cNvSpPr/>
          <p:nvPr/>
        </p:nvSpPr>
        <p:spPr>
          <a:xfrm>
            <a:off x="3010624" y="603644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119" name="Google Shape;2119;p26"/>
          <p:cNvSpPr/>
          <p:nvPr/>
        </p:nvSpPr>
        <p:spPr>
          <a:xfrm>
            <a:off x="4660016" y="37482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20" name="Google Shape;2120;p26"/>
          <p:cNvCxnSpPr/>
          <p:nvPr/>
        </p:nvCxnSpPr>
        <p:spPr>
          <a:xfrm flipH="1">
            <a:off x="4785501" y="609131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1" name="Google Shape;2121;p26"/>
          <p:cNvCxnSpPr/>
          <p:nvPr/>
        </p:nvCxnSpPr>
        <p:spPr>
          <a:xfrm flipH="1">
            <a:off x="5978971" y="384022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2" name="Google Shape;2122;p26"/>
          <p:cNvSpPr/>
          <p:nvPr/>
        </p:nvSpPr>
        <p:spPr>
          <a:xfrm>
            <a:off x="6282895" y="362768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123" name="Google Shape;2123;p26"/>
          <p:cNvSpPr/>
          <p:nvPr/>
        </p:nvSpPr>
        <p:spPr>
          <a:xfrm>
            <a:off x="4839425" y="599424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124" name="Google Shape;2124;p26"/>
          <p:cNvSpPr/>
          <p:nvPr/>
        </p:nvSpPr>
        <p:spPr>
          <a:xfrm>
            <a:off x="2772601" y="295812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25" name="Google Shape;2125;p26"/>
          <p:cNvCxnSpPr/>
          <p:nvPr/>
        </p:nvCxnSpPr>
        <p:spPr>
          <a:xfrm flipH="1">
            <a:off x="3109100" y="620150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6" name="Google Shape;2126;p26"/>
          <p:cNvSpPr/>
          <p:nvPr/>
        </p:nvSpPr>
        <p:spPr>
          <a:xfrm>
            <a:off x="3163024" y="610443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2127" name="Google Shape;2127;p26"/>
          <p:cNvCxnSpPr/>
          <p:nvPr/>
        </p:nvCxnSpPr>
        <p:spPr>
          <a:xfrm flipH="1">
            <a:off x="5962559" y="309229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8" name="Google Shape;2128;p26"/>
          <p:cNvSpPr/>
          <p:nvPr/>
        </p:nvSpPr>
        <p:spPr>
          <a:xfrm>
            <a:off x="6266483" y="287975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129" name="Google Shape;2129;p26"/>
          <p:cNvSpPr/>
          <p:nvPr/>
        </p:nvSpPr>
        <p:spPr>
          <a:xfrm>
            <a:off x="4984469" y="4364113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2130" name="Google Shape;2130;p26"/>
          <p:cNvSpPr/>
          <p:nvPr/>
        </p:nvSpPr>
        <p:spPr>
          <a:xfrm>
            <a:off x="3133646" y="2727960"/>
            <a:ext cx="455549" cy="365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2131" name="Google Shape;2131;p26"/>
          <p:cNvSpPr/>
          <p:nvPr/>
        </p:nvSpPr>
        <p:spPr>
          <a:xfrm>
            <a:off x="4683462" y="4559495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32" name="Google Shape;2132;p26"/>
          <p:cNvCxnSpPr/>
          <p:nvPr/>
        </p:nvCxnSpPr>
        <p:spPr>
          <a:xfrm flipH="1">
            <a:off x="4923833" y="617337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3" name="Google Shape;2133;p26"/>
          <p:cNvSpPr/>
          <p:nvPr/>
        </p:nvSpPr>
        <p:spPr>
          <a:xfrm>
            <a:off x="4977757" y="607630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2134" name="Google Shape;2134;p26"/>
          <p:cNvCxnSpPr/>
          <p:nvPr/>
        </p:nvCxnSpPr>
        <p:spPr>
          <a:xfrm flipH="1">
            <a:off x="5889876" y="470773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5" name="Google Shape;2135;p26"/>
          <p:cNvSpPr/>
          <p:nvPr/>
        </p:nvSpPr>
        <p:spPr>
          <a:xfrm>
            <a:off x="6193800" y="449519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136" name="Google Shape;2136;p26"/>
          <p:cNvSpPr/>
          <p:nvPr/>
        </p:nvSpPr>
        <p:spPr>
          <a:xfrm>
            <a:off x="3145590" y="3562209"/>
            <a:ext cx="467390" cy="362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2137" name="Google Shape;2137;p26"/>
          <p:cNvSpPr/>
          <p:nvPr/>
        </p:nvSpPr>
        <p:spPr>
          <a:xfrm>
            <a:off x="4077330" y="3603178"/>
            <a:ext cx="466522" cy="276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138" name="Google Shape;2138;p26"/>
          <p:cNvSpPr/>
          <p:nvPr/>
        </p:nvSpPr>
        <p:spPr>
          <a:xfrm>
            <a:off x="3159828" y="4403026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2139" name="Google Shape;2139;p26"/>
          <p:cNvSpPr/>
          <p:nvPr/>
        </p:nvSpPr>
        <p:spPr>
          <a:xfrm>
            <a:off x="4968210" y="2766126"/>
            <a:ext cx="571690" cy="342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140" name="Google Shape;2140;p26"/>
          <p:cNvSpPr/>
          <p:nvPr/>
        </p:nvSpPr>
        <p:spPr>
          <a:xfrm>
            <a:off x="3785477" y="297219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41" name="Google Shape;2141;p26"/>
          <p:cNvCxnSpPr/>
          <p:nvPr/>
        </p:nvCxnSpPr>
        <p:spPr>
          <a:xfrm flipH="1">
            <a:off x="6325977" y="308995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2" name="Google Shape;2142;p26"/>
          <p:cNvSpPr/>
          <p:nvPr/>
        </p:nvSpPr>
        <p:spPr>
          <a:xfrm>
            <a:off x="6629901" y="2877407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2143" name="Google Shape;2143;p26"/>
          <p:cNvCxnSpPr/>
          <p:nvPr/>
        </p:nvCxnSpPr>
        <p:spPr>
          <a:xfrm flipH="1">
            <a:off x="3833649" y="614029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4" name="Google Shape;2144;p26"/>
          <p:cNvSpPr/>
          <p:nvPr/>
        </p:nvSpPr>
        <p:spPr>
          <a:xfrm>
            <a:off x="3940621" y="602622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145" name="Google Shape;2145;p26"/>
          <p:cNvSpPr/>
          <p:nvPr/>
        </p:nvSpPr>
        <p:spPr>
          <a:xfrm>
            <a:off x="4023581" y="2833504"/>
            <a:ext cx="488196" cy="194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2146" name="Google Shape;2146;p26"/>
          <p:cNvSpPr/>
          <p:nvPr/>
        </p:nvSpPr>
        <p:spPr>
          <a:xfrm>
            <a:off x="3769064" y="4559499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7" name="Google Shape;2147;p26"/>
          <p:cNvSpPr/>
          <p:nvPr/>
        </p:nvSpPr>
        <p:spPr>
          <a:xfrm>
            <a:off x="4053407" y="4360933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2148" name="Google Shape;2148;p26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9" name="Google Shape;2149;p26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4" name="Google Shape;2154;p27"/>
          <p:cNvGrpSpPr/>
          <p:nvPr/>
        </p:nvGrpSpPr>
        <p:grpSpPr>
          <a:xfrm>
            <a:off x="3135994" y="2730308"/>
            <a:ext cx="2406252" cy="1999137"/>
            <a:chOff x="3260385" y="2949205"/>
            <a:chExt cx="2592171" cy="2516858"/>
          </a:xfrm>
        </p:grpSpPr>
        <p:grpSp>
          <p:nvGrpSpPr>
            <p:cNvPr id="2155" name="Google Shape;2155;p27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2156" name="Google Shape;2156;p27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2157" name="Google Shape;2157;p27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2158" name="Google Shape;2158;p27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2159" name="Google Shape;2159;p27"/>
              <p:cNvGrpSpPr/>
              <p:nvPr/>
            </p:nvGrpSpPr>
            <p:grpSpPr>
              <a:xfrm>
                <a:off x="8956673" y="3280413"/>
                <a:ext cx="744685" cy="255536"/>
                <a:chOff x="8956673" y="3280413"/>
                <a:chExt cx="744685" cy="255536"/>
              </a:xfrm>
            </p:grpSpPr>
            <p:sp>
              <p:nvSpPr>
                <p:cNvPr id="2160" name="Google Shape;2160;p27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2161" name="Google Shape;2161;p27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</p:grpSp>
        </p:grpSp>
        <p:grpSp>
          <p:nvGrpSpPr>
            <p:cNvPr id="2162" name="Google Shape;2162;p27"/>
            <p:cNvGrpSpPr/>
            <p:nvPr/>
          </p:nvGrpSpPr>
          <p:grpSpPr>
            <a:xfrm>
              <a:off x="3288592" y="5005069"/>
              <a:ext cx="1526572" cy="460994"/>
              <a:chOff x="8811084" y="2554516"/>
              <a:chExt cx="873294" cy="308814"/>
            </a:xfrm>
          </p:grpSpPr>
          <p:sp>
            <p:nvSpPr>
              <p:cNvPr id="2163" name="Google Shape;2163;p27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2164" name="Google Shape;2164;p27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</p:grpSp>
      </p:grpSp>
      <p:sp>
        <p:nvSpPr>
          <p:cNvPr id="2165" name="Google Shape;2165;p27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6" name="Google Shape;2166;p27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7" name="Google Shape;2167;p27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2168" name="Google Shape;2168;p27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2169" name="Google Shape;2169;p27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170" name="Google Shape;2170;p27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171" name="Google Shape;2171;p27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2" name="Google Shape;2172;p27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73" name="Google Shape;2173;p27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2174" name="Google Shape;2174;p27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2175" name="Google Shape;2175;p27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6" name="Google Shape;2176;p27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solidFill>
                <a:srgbClr val="DDB0E6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7" name="Google Shape;2177;p27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8" name="Google Shape;2178;p27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2179" name="Google Shape;2179;p27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2180" name="Google Shape;2180;p27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27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27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27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27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27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2186" name="Google Shape;2186;p27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2187" name="Google Shape;2187;p27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2188" name="Google Shape;2188;p27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89" name="Google Shape;2189;p27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2190" name="Google Shape;2190;p27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2191" name="Google Shape;2191;p27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2192" name="Google Shape;2192;p27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2193" name="Google Shape;2193;p27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2194" name="Google Shape;2194;p27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7" name="Google Shape;2197;p27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2198" name="Google Shape;2198;p27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2200" name="Google Shape;2200;p27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2201" name="Google Shape;2201;p27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2202" name="Google Shape;2202;p27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203" name="Google Shape;2203;p27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204" name="Google Shape;2204;p27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05" name="Google Shape;2205;p27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06" name="Google Shape;2206;p27"/>
          <p:cNvSpPr/>
          <p:nvPr/>
        </p:nvSpPr>
        <p:spPr>
          <a:xfrm>
            <a:off x="5128569" y="3622638"/>
            <a:ext cx="337963" cy="285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207" name="Google Shape;2207;p27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08" name="Google Shape;2208;p27"/>
          <p:cNvSpPr/>
          <p:nvPr/>
        </p:nvSpPr>
        <p:spPr>
          <a:xfrm>
            <a:off x="2774943" y="529570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09" name="Google Shape;2209;p27"/>
          <p:cNvCxnSpPr/>
          <p:nvPr/>
        </p:nvCxnSpPr>
        <p:spPr>
          <a:xfrm flipH="1">
            <a:off x="2956700" y="613351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0" name="Google Shape;2210;p27"/>
          <p:cNvCxnSpPr/>
          <p:nvPr/>
        </p:nvCxnSpPr>
        <p:spPr>
          <a:xfrm flipH="1">
            <a:off x="5922702" y="542987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1" name="Google Shape;2211;p27"/>
          <p:cNvSpPr/>
          <p:nvPr/>
        </p:nvSpPr>
        <p:spPr>
          <a:xfrm>
            <a:off x="6226626" y="521733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12" name="Google Shape;2212;p27"/>
          <p:cNvSpPr/>
          <p:nvPr/>
        </p:nvSpPr>
        <p:spPr>
          <a:xfrm>
            <a:off x="3010624" y="603644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213" name="Google Shape;2213;p27"/>
          <p:cNvSpPr/>
          <p:nvPr/>
        </p:nvSpPr>
        <p:spPr>
          <a:xfrm>
            <a:off x="4660016" y="37482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14" name="Google Shape;2214;p27"/>
          <p:cNvCxnSpPr/>
          <p:nvPr/>
        </p:nvCxnSpPr>
        <p:spPr>
          <a:xfrm flipH="1">
            <a:off x="4785501" y="609131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5" name="Google Shape;2215;p27"/>
          <p:cNvCxnSpPr/>
          <p:nvPr/>
        </p:nvCxnSpPr>
        <p:spPr>
          <a:xfrm flipH="1">
            <a:off x="5978971" y="384022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6" name="Google Shape;2216;p27"/>
          <p:cNvSpPr/>
          <p:nvPr/>
        </p:nvSpPr>
        <p:spPr>
          <a:xfrm>
            <a:off x="6282895" y="362768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17" name="Google Shape;2217;p27"/>
          <p:cNvSpPr/>
          <p:nvPr/>
        </p:nvSpPr>
        <p:spPr>
          <a:xfrm>
            <a:off x="4839425" y="599424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218" name="Google Shape;2218;p27"/>
          <p:cNvSpPr/>
          <p:nvPr/>
        </p:nvSpPr>
        <p:spPr>
          <a:xfrm>
            <a:off x="2772601" y="295812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19" name="Google Shape;2219;p27"/>
          <p:cNvCxnSpPr/>
          <p:nvPr/>
        </p:nvCxnSpPr>
        <p:spPr>
          <a:xfrm flipH="1">
            <a:off x="3109100" y="620150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0" name="Google Shape;2220;p27"/>
          <p:cNvSpPr/>
          <p:nvPr/>
        </p:nvSpPr>
        <p:spPr>
          <a:xfrm>
            <a:off x="3163024" y="610443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2221" name="Google Shape;2221;p27"/>
          <p:cNvCxnSpPr/>
          <p:nvPr/>
        </p:nvCxnSpPr>
        <p:spPr>
          <a:xfrm flipH="1">
            <a:off x="5962559" y="309229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2" name="Google Shape;2222;p27"/>
          <p:cNvSpPr/>
          <p:nvPr/>
        </p:nvSpPr>
        <p:spPr>
          <a:xfrm>
            <a:off x="6266483" y="287975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223" name="Google Shape;2223;p27"/>
          <p:cNvSpPr/>
          <p:nvPr/>
        </p:nvSpPr>
        <p:spPr>
          <a:xfrm>
            <a:off x="4984469" y="4364113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2224" name="Google Shape;2224;p27"/>
          <p:cNvSpPr/>
          <p:nvPr/>
        </p:nvSpPr>
        <p:spPr>
          <a:xfrm>
            <a:off x="3133646" y="2727960"/>
            <a:ext cx="455549" cy="365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2225" name="Google Shape;2225;p27"/>
          <p:cNvSpPr/>
          <p:nvPr/>
        </p:nvSpPr>
        <p:spPr>
          <a:xfrm>
            <a:off x="4683462" y="4559495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26" name="Google Shape;2226;p27"/>
          <p:cNvCxnSpPr/>
          <p:nvPr/>
        </p:nvCxnSpPr>
        <p:spPr>
          <a:xfrm flipH="1">
            <a:off x="4923833" y="617337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7" name="Google Shape;2227;p27"/>
          <p:cNvSpPr/>
          <p:nvPr/>
        </p:nvSpPr>
        <p:spPr>
          <a:xfrm>
            <a:off x="4977757" y="607630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2228" name="Google Shape;2228;p27"/>
          <p:cNvCxnSpPr/>
          <p:nvPr/>
        </p:nvCxnSpPr>
        <p:spPr>
          <a:xfrm flipH="1">
            <a:off x="5889876" y="470773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9" name="Google Shape;2229;p27"/>
          <p:cNvSpPr/>
          <p:nvPr/>
        </p:nvSpPr>
        <p:spPr>
          <a:xfrm>
            <a:off x="6193800" y="449519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230" name="Google Shape;2230;p27"/>
          <p:cNvSpPr/>
          <p:nvPr/>
        </p:nvSpPr>
        <p:spPr>
          <a:xfrm>
            <a:off x="3145590" y="3562209"/>
            <a:ext cx="467390" cy="362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2231" name="Google Shape;2231;p27"/>
          <p:cNvSpPr/>
          <p:nvPr/>
        </p:nvSpPr>
        <p:spPr>
          <a:xfrm>
            <a:off x="4077330" y="3603178"/>
            <a:ext cx="466522" cy="276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232" name="Google Shape;2232;p27"/>
          <p:cNvSpPr/>
          <p:nvPr/>
        </p:nvSpPr>
        <p:spPr>
          <a:xfrm>
            <a:off x="3159828" y="4403026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2233" name="Google Shape;2233;p27"/>
          <p:cNvSpPr/>
          <p:nvPr/>
        </p:nvSpPr>
        <p:spPr>
          <a:xfrm>
            <a:off x="4968210" y="2766126"/>
            <a:ext cx="571690" cy="342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234" name="Google Shape;2234;p27"/>
          <p:cNvSpPr/>
          <p:nvPr/>
        </p:nvSpPr>
        <p:spPr>
          <a:xfrm>
            <a:off x="3785477" y="297219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35" name="Google Shape;2235;p27"/>
          <p:cNvCxnSpPr/>
          <p:nvPr/>
        </p:nvCxnSpPr>
        <p:spPr>
          <a:xfrm flipH="1">
            <a:off x="6325977" y="308995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6" name="Google Shape;2236;p27"/>
          <p:cNvSpPr/>
          <p:nvPr/>
        </p:nvSpPr>
        <p:spPr>
          <a:xfrm>
            <a:off x="6629901" y="2877407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2237" name="Google Shape;2237;p27"/>
          <p:cNvCxnSpPr/>
          <p:nvPr/>
        </p:nvCxnSpPr>
        <p:spPr>
          <a:xfrm flipH="1">
            <a:off x="3833649" y="614029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8" name="Google Shape;2238;p27"/>
          <p:cNvSpPr/>
          <p:nvPr/>
        </p:nvSpPr>
        <p:spPr>
          <a:xfrm>
            <a:off x="3940621" y="602622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239" name="Google Shape;2239;p27"/>
          <p:cNvSpPr/>
          <p:nvPr/>
        </p:nvSpPr>
        <p:spPr>
          <a:xfrm>
            <a:off x="4023581" y="2833504"/>
            <a:ext cx="488196" cy="194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2240" name="Google Shape;2240;p27"/>
          <p:cNvSpPr/>
          <p:nvPr/>
        </p:nvSpPr>
        <p:spPr>
          <a:xfrm>
            <a:off x="3769064" y="4559499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1" name="Google Shape;2241;p27"/>
          <p:cNvCxnSpPr/>
          <p:nvPr/>
        </p:nvCxnSpPr>
        <p:spPr>
          <a:xfrm flipH="1">
            <a:off x="6257983" y="4696009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2" name="Google Shape;2242;p27"/>
          <p:cNvSpPr/>
          <p:nvPr/>
        </p:nvSpPr>
        <p:spPr>
          <a:xfrm>
            <a:off x="6561907" y="448346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2243" name="Google Shape;2243;p27"/>
          <p:cNvCxnSpPr/>
          <p:nvPr/>
        </p:nvCxnSpPr>
        <p:spPr>
          <a:xfrm flipH="1">
            <a:off x="4021156" y="621322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4" name="Google Shape;2244;p27"/>
          <p:cNvSpPr/>
          <p:nvPr/>
        </p:nvSpPr>
        <p:spPr>
          <a:xfrm>
            <a:off x="4075080" y="6116157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45" name="Google Shape;2245;p27"/>
          <p:cNvSpPr/>
          <p:nvPr/>
        </p:nvSpPr>
        <p:spPr>
          <a:xfrm>
            <a:off x="4053407" y="4360933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2246" name="Google Shape;2246;p27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7" name="Google Shape;2247;p27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" name="Google Shape;2252;p28"/>
          <p:cNvGrpSpPr/>
          <p:nvPr/>
        </p:nvGrpSpPr>
        <p:grpSpPr>
          <a:xfrm>
            <a:off x="3135994" y="2730308"/>
            <a:ext cx="2406252" cy="1999137"/>
            <a:chOff x="3260385" y="2949205"/>
            <a:chExt cx="2592171" cy="2516858"/>
          </a:xfrm>
        </p:grpSpPr>
        <p:grpSp>
          <p:nvGrpSpPr>
            <p:cNvPr id="2253" name="Google Shape;2253;p28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2254" name="Google Shape;2254;p28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2255" name="Google Shape;2255;p28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2256" name="Google Shape;2256;p28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2257" name="Google Shape;2257;p28"/>
              <p:cNvGrpSpPr/>
              <p:nvPr/>
            </p:nvGrpSpPr>
            <p:grpSpPr>
              <a:xfrm>
                <a:off x="8956673" y="3280413"/>
                <a:ext cx="744685" cy="255536"/>
                <a:chOff x="8956673" y="3280413"/>
                <a:chExt cx="744685" cy="255536"/>
              </a:xfrm>
            </p:grpSpPr>
            <p:sp>
              <p:nvSpPr>
                <p:cNvPr id="2258" name="Google Shape;2258;p28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2259" name="Google Shape;2259;p28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</p:grpSp>
        </p:grpSp>
        <p:grpSp>
          <p:nvGrpSpPr>
            <p:cNvPr id="2260" name="Google Shape;2260;p28"/>
            <p:cNvGrpSpPr/>
            <p:nvPr/>
          </p:nvGrpSpPr>
          <p:grpSpPr>
            <a:xfrm>
              <a:off x="3288592" y="5005069"/>
              <a:ext cx="1526572" cy="460994"/>
              <a:chOff x="8811084" y="2554516"/>
              <a:chExt cx="873294" cy="308814"/>
            </a:xfrm>
          </p:grpSpPr>
          <p:sp>
            <p:nvSpPr>
              <p:cNvPr id="2261" name="Google Shape;2261;p28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2262" name="Google Shape;2262;p28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</p:grpSp>
      </p:grpSp>
      <p:sp>
        <p:nvSpPr>
          <p:cNvPr id="2263" name="Google Shape;2263;p28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4" name="Google Shape;2264;p28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5" name="Google Shape;2265;p28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2266" name="Google Shape;2266;p28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2267" name="Google Shape;2267;p28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268" name="Google Shape;2268;p28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269" name="Google Shape;2269;p28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0" name="Google Shape;2270;p28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71" name="Google Shape;2271;p28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2272" name="Google Shape;2272;p28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2273" name="Google Shape;2273;p28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4" name="Google Shape;2274;p28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5" name="Google Shape;2275;p28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6" name="Google Shape;2276;p28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2277" name="Google Shape;2277;p28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2278" name="Google Shape;2278;p28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9" name="Google Shape;2279;p28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0" name="Google Shape;2280;p28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1" name="Google Shape;2281;p28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2" name="Google Shape;2282;p28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3" name="Google Shape;2283;p28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2284" name="Google Shape;2284;p28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2285" name="Google Shape;2285;p28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2286" name="Google Shape;2286;p28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7" name="Google Shape;2287;p28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2288" name="Google Shape;2288;p28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2289" name="Google Shape;2289;p28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2290" name="Google Shape;2290;p28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2291" name="Google Shape;2291;p28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2292" name="Google Shape;2292;p28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28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28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5" name="Google Shape;2295;p28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2296" name="Google Shape;2296;p28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28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2298" name="Google Shape;2298;p28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2299" name="Google Shape;2299;p28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2300" name="Google Shape;2300;p28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301" name="Google Shape;2301;p28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302" name="Google Shape;2302;p28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303" name="Google Shape;2303;p28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304" name="Google Shape;2304;p28"/>
          <p:cNvSpPr/>
          <p:nvPr/>
        </p:nvSpPr>
        <p:spPr>
          <a:xfrm>
            <a:off x="5128569" y="3622638"/>
            <a:ext cx="337963" cy="285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305" name="Google Shape;2305;p28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306" name="Google Shape;2306;p28"/>
          <p:cNvSpPr/>
          <p:nvPr/>
        </p:nvSpPr>
        <p:spPr>
          <a:xfrm>
            <a:off x="2774943" y="529570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07" name="Google Shape;2307;p28"/>
          <p:cNvCxnSpPr/>
          <p:nvPr/>
        </p:nvCxnSpPr>
        <p:spPr>
          <a:xfrm flipH="1">
            <a:off x="2956700" y="613351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8" name="Google Shape;2308;p28"/>
          <p:cNvCxnSpPr/>
          <p:nvPr/>
        </p:nvCxnSpPr>
        <p:spPr>
          <a:xfrm flipH="1">
            <a:off x="5922702" y="542987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9" name="Google Shape;2309;p28"/>
          <p:cNvSpPr/>
          <p:nvPr/>
        </p:nvSpPr>
        <p:spPr>
          <a:xfrm>
            <a:off x="6226626" y="521733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310" name="Google Shape;2310;p28"/>
          <p:cNvSpPr/>
          <p:nvPr/>
        </p:nvSpPr>
        <p:spPr>
          <a:xfrm>
            <a:off x="3010624" y="603644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311" name="Google Shape;2311;p28"/>
          <p:cNvSpPr/>
          <p:nvPr/>
        </p:nvSpPr>
        <p:spPr>
          <a:xfrm>
            <a:off x="4660016" y="37482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12" name="Google Shape;2312;p28"/>
          <p:cNvCxnSpPr/>
          <p:nvPr/>
        </p:nvCxnSpPr>
        <p:spPr>
          <a:xfrm flipH="1">
            <a:off x="4785501" y="609131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3" name="Google Shape;2313;p28"/>
          <p:cNvCxnSpPr/>
          <p:nvPr/>
        </p:nvCxnSpPr>
        <p:spPr>
          <a:xfrm flipH="1">
            <a:off x="5978971" y="384022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4" name="Google Shape;2314;p28"/>
          <p:cNvSpPr/>
          <p:nvPr/>
        </p:nvSpPr>
        <p:spPr>
          <a:xfrm>
            <a:off x="6282895" y="362768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315" name="Google Shape;2315;p28"/>
          <p:cNvSpPr/>
          <p:nvPr/>
        </p:nvSpPr>
        <p:spPr>
          <a:xfrm>
            <a:off x="4839425" y="599424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316" name="Google Shape;2316;p28"/>
          <p:cNvSpPr/>
          <p:nvPr/>
        </p:nvSpPr>
        <p:spPr>
          <a:xfrm>
            <a:off x="2772601" y="295812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17" name="Google Shape;2317;p28"/>
          <p:cNvCxnSpPr/>
          <p:nvPr/>
        </p:nvCxnSpPr>
        <p:spPr>
          <a:xfrm flipH="1">
            <a:off x="3109100" y="620150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8" name="Google Shape;2318;p28"/>
          <p:cNvSpPr/>
          <p:nvPr/>
        </p:nvSpPr>
        <p:spPr>
          <a:xfrm>
            <a:off x="3163024" y="610443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2319" name="Google Shape;2319;p28"/>
          <p:cNvCxnSpPr/>
          <p:nvPr/>
        </p:nvCxnSpPr>
        <p:spPr>
          <a:xfrm flipH="1">
            <a:off x="5962559" y="309229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0" name="Google Shape;2320;p28"/>
          <p:cNvSpPr/>
          <p:nvPr/>
        </p:nvSpPr>
        <p:spPr>
          <a:xfrm>
            <a:off x="6266483" y="287975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321" name="Google Shape;2321;p28"/>
          <p:cNvSpPr/>
          <p:nvPr/>
        </p:nvSpPr>
        <p:spPr>
          <a:xfrm>
            <a:off x="4984469" y="4364113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2322" name="Google Shape;2322;p28"/>
          <p:cNvSpPr/>
          <p:nvPr/>
        </p:nvSpPr>
        <p:spPr>
          <a:xfrm>
            <a:off x="3133646" y="2727960"/>
            <a:ext cx="455549" cy="365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2323" name="Google Shape;2323;p28"/>
          <p:cNvSpPr/>
          <p:nvPr/>
        </p:nvSpPr>
        <p:spPr>
          <a:xfrm>
            <a:off x="4683462" y="4559495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24" name="Google Shape;2324;p28"/>
          <p:cNvCxnSpPr/>
          <p:nvPr/>
        </p:nvCxnSpPr>
        <p:spPr>
          <a:xfrm flipH="1">
            <a:off x="4923833" y="617337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5" name="Google Shape;2325;p28"/>
          <p:cNvSpPr/>
          <p:nvPr/>
        </p:nvSpPr>
        <p:spPr>
          <a:xfrm>
            <a:off x="4977757" y="607630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2326" name="Google Shape;2326;p28"/>
          <p:cNvCxnSpPr/>
          <p:nvPr/>
        </p:nvCxnSpPr>
        <p:spPr>
          <a:xfrm flipH="1">
            <a:off x="5889876" y="470773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7" name="Google Shape;2327;p28"/>
          <p:cNvSpPr/>
          <p:nvPr/>
        </p:nvSpPr>
        <p:spPr>
          <a:xfrm>
            <a:off x="6193800" y="449519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328" name="Google Shape;2328;p28"/>
          <p:cNvSpPr/>
          <p:nvPr/>
        </p:nvSpPr>
        <p:spPr>
          <a:xfrm>
            <a:off x="3145590" y="3562209"/>
            <a:ext cx="467390" cy="362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2329" name="Google Shape;2329;p28"/>
          <p:cNvSpPr/>
          <p:nvPr/>
        </p:nvSpPr>
        <p:spPr>
          <a:xfrm>
            <a:off x="4077330" y="3603178"/>
            <a:ext cx="466522" cy="276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330" name="Google Shape;2330;p28"/>
          <p:cNvSpPr/>
          <p:nvPr/>
        </p:nvSpPr>
        <p:spPr>
          <a:xfrm>
            <a:off x="3159828" y="4403026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2331" name="Google Shape;2331;p28"/>
          <p:cNvSpPr/>
          <p:nvPr/>
        </p:nvSpPr>
        <p:spPr>
          <a:xfrm>
            <a:off x="4968210" y="2766126"/>
            <a:ext cx="571690" cy="342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332" name="Google Shape;2332;p28"/>
          <p:cNvSpPr/>
          <p:nvPr/>
        </p:nvSpPr>
        <p:spPr>
          <a:xfrm>
            <a:off x="3785477" y="297219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33" name="Google Shape;2333;p28"/>
          <p:cNvCxnSpPr/>
          <p:nvPr/>
        </p:nvCxnSpPr>
        <p:spPr>
          <a:xfrm flipH="1">
            <a:off x="6325977" y="308995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4" name="Google Shape;2334;p28"/>
          <p:cNvSpPr/>
          <p:nvPr/>
        </p:nvSpPr>
        <p:spPr>
          <a:xfrm>
            <a:off x="6629901" y="2877407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2335" name="Google Shape;2335;p28"/>
          <p:cNvCxnSpPr/>
          <p:nvPr/>
        </p:nvCxnSpPr>
        <p:spPr>
          <a:xfrm flipH="1">
            <a:off x="3833649" y="614029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6" name="Google Shape;2336;p28"/>
          <p:cNvSpPr/>
          <p:nvPr/>
        </p:nvSpPr>
        <p:spPr>
          <a:xfrm>
            <a:off x="3940621" y="602622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337" name="Google Shape;2337;p28"/>
          <p:cNvSpPr/>
          <p:nvPr/>
        </p:nvSpPr>
        <p:spPr>
          <a:xfrm>
            <a:off x="4023581" y="2833504"/>
            <a:ext cx="488196" cy="194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2338" name="Google Shape;2338;p28"/>
          <p:cNvSpPr/>
          <p:nvPr/>
        </p:nvSpPr>
        <p:spPr>
          <a:xfrm>
            <a:off x="3769064" y="4559499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39" name="Google Shape;2339;p28"/>
          <p:cNvCxnSpPr/>
          <p:nvPr/>
        </p:nvCxnSpPr>
        <p:spPr>
          <a:xfrm flipH="1">
            <a:off x="6257983" y="4696009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0" name="Google Shape;2340;p28"/>
          <p:cNvSpPr/>
          <p:nvPr/>
        </p:nvSpPr>
        <p:spPr>
          <a:xfrm>
            <a:off x="6561907" y="448346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2341" name="Google Shape;2341;p28"/>
          <p:cNvCxnSpPr/>
          <p:nvPr/>
        </p:nvCxnSpPr>
        <p:spPr>
          <a:xfrm flipH="1">
            <a:off x="4021156" y="621322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2" name="Google Shape;2342;p28"/>
          <p:cNvSpPr/>
          <p:nvPr/>
        </p:nvSpPr>
        <p:spPr>
          <a:xfrm>
            <a:off x="4075080" y="6116157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343" name="Google Shape;2343;p28"/>
          <p:cNvSpPr/>
          <p:nvPr/>
        </p:nvSpPr>
        <p:spPr>
          <a:xfrm>
            <a:off x="4053407" y="4360933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2344" name="Google Shape;2344;p28"/>
          <p:cNvSpPr txBox="1"/>
          <p:nvPr/>
        </p:nvSpPr>
        <p:spPr>
          <a:xfrm>
            <a:off x="7619723" y="1772714"/>
            <a:ext cx="36530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Basic Feasible Solution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5" name="Google Shape;2345;p28"/>
          <p:cNvSpPr/>
          <p:nvPr/>
        </p:nvSpPr>
        <p:spPr>
          <a:xfrm>
            <a:off x="7637680" y="2093852"/>
            <a:ext cx="981052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6" name="Google Shape;2346;p28"/>
          <p:cNvSpPr/>
          <p:nvPr/>
        </p:nvSpPr>
        <p:spPr>
          <a:xfrm>
            <a:off x="8676341" y="2091508"/>
            <a:ext cx="1127525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7" name="Google Shape;2347;p28"/>
          <p:cNvSpPr/>
          <p:nvPr/>
        </p:nvSpPr>
        <p:spPr>
          <a:xfrm>
            <a:off x="7562648" y="2525267"/>
            <a:ext cx="1127525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8" name="Google Shape;2348;p28"/>
          <p:cNvSpPr/>
          <p:nvPr/>
        </p:nvSpPr>
        <p:spPr>
          <a:xfrm>
            <a:off x="7546238" y="3381046"/>
            <a:ext cx="1127525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9" name="Google Shape;2349;p28"/>
          <p:cNvSpPr/>
          <p:nvPr/>
        </p:nvSpPr>
        <p:spPr>
          <a:xfrm>
            <a:off x="8669309" y="2942604"/>
            <a:ext cx="1127525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0" name="Google Shape;2350;p28"/>
          <p:cNvSpPr/>
          <p:nvPr/>
        </p:nvSpPr>
        <p:spPr>
          <a:xfrm>
            <a:off x="7546237" y="2944954"/>
            <a:ext cx="1127525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1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1" name="Google Shape;2351;p28"/>
          <p:cNvSpPr/>
          <p:nvPr/>
        </p:nvSpPr>
        <p:spPr>
          <a:xfrm>
            <a:off x="7630484" y="4307841"/>
            <a:ext cx="4561515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2*12+4*18+5*8+4*25+2*12+2*0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2" name="Google Shape;2352;p28"/>
          <p:cNvSpPr/>
          <p:nvPr/>
        </p:nvSpPr>
        <p:spPr>
          <a:xfrm>
            <a:off x="7872210" y="4623470"/>
            <a:ext cx="4189161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  + 72   + 40 +100  +  24  + 0 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3" name="Google Shape;2353;p28"/>
          <p:cNvSpPr/>
          <p:nvPr/>
        </p:nvSpPr>
        <p:spPr>
          <a:xfrm>
            <a:off x="7893982" y="4979066"/>
            <a:ext cx="97971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$ 260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4" name="Google Shape;2354;p28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5" name="Google Shape;2355;p28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3"/>
          <p:cNvGrpSpPr/>
          <p:nvPr/>
        </p:nvGrpSpPr>
        <p:grpSpPr>
          <a:xfrm>
            <a:off x="3135994" y="2730308"/>
            <a:ext cx="2406252" cy="2022623"/>
            <a:chOff x="3260385" y="2949205"/>
            <a:chExt cx="2592171" cy="2546426"/>
          </a:xfrm>
        </p:grpSpPr>
        <p:grpSp>
          <p:nvGrpSpPr>
            <p:cNvPr id="282" name="Google Shape;282;p3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283" name="Google Shape;283;p3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284" name="Google Shape;284;p3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285" name="Google Shape;285;p3"/>
                <p:cNvSpPr/>
                <p:nvPr/>
              </p:nvSpPr>
              <p:spPr>
                <a:xfrm>
                  <a:off x="9423023" y="2764870"/>
                  <a:ext cx="260003" cy="1369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18</a:t>
                  </a:r>
                  <a:endParaRPr/>
                </a:p>
              </p:txBody>
            </p:sp>
            <p:sp>
              <p:nvSpPr>
                <p:cNvPr id="286" name="Google Shape;286;p3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287" name="Google Shape;287;p3"/>
              <p:cNvGrpSpPr/>
              <p:nvPr/>
            </p:nvGrpSpPr>
            <p:grpSpPr>
              <a:xfrm>
                <a:off x="8956673" y="3280413"/>
                <a:ext cx="1234835" cy="255536"/>
                <a:chOff x="8956673" y="3280413"/>
                <a:chExt cx="1234835" cy="255536"/>
              </a:xfrm>
            </p:grpSpPr>
            <p:sp>
              <p:nvSpPr>
                <p:cNvPr id="288" name="Google Shape;288;p3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289" name="Google Shape;289;p3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  <p:sp>
              <p:nvSpPr>
                <p:cNvPr id="290" name="Google Shape;290;p3"/>
                <p:cNvSpPr/>
                <p:nvPr/>
              </p:nvSpPr>
              <p:spPr>
                <a:xfrm>
                  <a:off x="10011516" y="3321374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8</a:t>
                  </a:r>
                  <a:endParaRPr/>
                </a:p>
              </p:txBody>
            </p:sp>
          </p:grpSp>
        </p:grpSp>
        <p:grpSp>
          <p:nvGrpSpPr>
            <p:cNvPr id="291" name="Google Shape;291;p3"/>
            <p:cNvGrpSpPr/>
            <p:nvPr/>
          </p:nvGrpSpPr>
          <p:grpSpPr>
            <a:xfrm>
              <a:off x="3288589" y="5005068"/>
              <a:ext cx="2536537" cy="490563"/>
              <a:chOff x="8811084" y="2554516"/>
              <a:chExt cx="1451057" cy="328622"/>
            </a:xfrm>
          </p:grpSpPr>
          <p:sp>
            <p:nvSpPr>
              <p:cNvPr id="292" name="Google Shape;292;p3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9934096" y="2555221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/>
              </a:p>
            </p:txBody>
          </p:sp>
        </p:grpSp>
      </p:grpSp>
      <p:sp>
        <p:nvSpPr>
          <p:cNvPr id="295" name="Google Shape;295;p3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7" name="Google Shape;297;p3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298" name="Google Shape;298;p3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01" name="Google Shape;301;p3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3"/>
          <p:cNvSpPr txBox="1"/>
          <p:nvPr/>
        </p:nvSpPr>
        <p:spPr>
          <a:xfrm>
            <a:off x="7938815" y="1337286"/>
            <a:ext cx="407901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 Dummy Source with zero cost to make unbalanced transportation problem Balanced.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4" name="Google Shape;304;p3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305" name="Google Shape;305;p3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306" name="Google Shape;306;p3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3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310" name="Google Shape;310;p3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311" name="Google Shape;311;p3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3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3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3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3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3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317" name="Google Shape;317;p3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318" name="Google Shape;318;p3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319" name="Google Shape;319;p3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" name="Google Shape;320;p3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321" name="Google Shape;321;p3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324" name="Google Shape;324;p3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325" name="Google Shape;325;p3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8" name="Google Shape;328;p3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329" name="Google Shape;329;p3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3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34" name="Google Shape;334;p3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35" name="Google Shape;335;p3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36" name="Google Shape;336;p3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37" name="Google Shape;337;p3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"/>
          <p:cNvSpPr txBox="1"/>
          <p:nvPr/>
        </p:nvSpPr>
        <p:spPr>
          <a:xfrm>
            <a:off x="7176812" y="3791457"/>
            <a:ext cx="179376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Balanced</a:t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"/>
          <p:cNvSpPr txBox="1"/>
          <p:nvPr/>
        </p:nvSpPr>
        <p:spPr>
          <a:xfrm>
            <a:off x="5986490" y="404633"/>
            <a:ext cx="5145967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Balancing the Problem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4"/>
          <p:cNvGrpSpPr/>
          <p:nvPr/>
        </p:nvGrpSpPr>
        <p:grpSpPr>
          <a:xfrm>
            <a:off x="3135994" y="2730308"/>
            <a:ext cx="2406252" cy="2022623"/>
            <a:chOff x="3260385" y="2949205"/>
            <a:chExt cx="2592171" cy="2546426"/>
          </a:xfrm>
        </p:grpSpPr>
        <p:grpSp>
          <p:nvGrpSpPr>
            <p:cNvPr id="345" name="Google Shape;345;p4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346" name="Google Shape;346;p4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347" name="Google Shape;347;p4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348" name="Google Shape;348;p4"/>
                <p:cNvSpPr/>
                <p:nvPr/>
              </p:nvSpPr>
              <p:spPr>
                <a:xfrm>
                  <a:off x="9423023" y="2764870"/>
                  <a:ext cx="260003" cy="1369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18</a:t>
                  </a:r>
                  <a:endParaRPr/>
                </a:p>
              </p:txBody>
            </p:sp>
            <p:sp>
              <p:nvSpPr>
                <p:cNvPr id="349" name="Google Shape;349;p4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350" name="Google Shape;350;p4"/>
              <p:cNvGrpSpPr/>
              <p:nvPr/>
            </p:nvGrpSpPr>
            <p:grpSpPr>
              <a:xfrm>
                <a:off x="8956673" y="3280413"/>
                <a:ext cx="1234835" cy="255536"/>
                <a:chOff x="8956673" y="3280413"/>
                <a:chExt cx="1234835" cy="255536"/>
              </a:xfrm>
            </p:grpSpPr>
            <p:sp>
              <p:nvSpPr>
                <p:cNvPr id="351" name="Google Shape;351;p4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352" name="Google Shape;352;p4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  <p:sp>
              <p:nvSpPr>
                <p:cNvPr id="353" name="Google Shape;353;p4"/>
                <p:cNvSpPr/>
                <p:nvPr/>
              </p:nvSpPr>
              <p:spPr>
                <a:xfrm>
                  <a:off x="10011516" y="3321374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8</a:t>
                  </a:r>
                  <a:endParaRPr/>
                </a:p>
              </p:txBody>
            </p:sp>
          </p:grpSp>
        </p:grpSp>
        <p:grpSp>
          <p:nvGrpSpPr>
            <p:cNvPr id="354" name="Google Shape;354;p4"/>
            <p:cNvGrpSpPr/>
            <p:nvPr/>
          </p:nvGrpSpPr>
          <p:grpSpPr>
            <a:xfrm>
              <a:off x="3288589" y="5005068"/>
              <a:ext cx="2536537" cy="490563"/>
              <a:chOff x="8811084" y="2554516"/>
              <a:chExt cx="1451057" cy="328622"/>
            </a:xfrm>
          </p:grpSpPr>
          <p:sp>
            <p:nvSpPr>
              <p:cNvPr id="355" name="Google Shape;355;p4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9934096" y="2555221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/>
              </a:p>
            </p:txBody>
          </p:sp>
        </p:grpSp>
      </p:grpSp>
      <p:sp>
        <p:nvSpPr>
          <p:cNvPr id="358" name="Google Shape;358;p4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" name="Google Shape;360;p4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361" name="Google Shape;361;p4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64" name="Google Shape;364;p4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4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4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7" name="Google Shape;367;p4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368" name="Google Shape;368;p4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369" name="Google Shape;369;p4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4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373" name="Google Shape;373;p4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374" name="Google Shape;374;p4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" name="Google Shape;375;p4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" name="Google Shape;376;p4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4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" name="Google Shape;378;p4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" name="Google Shape;379;p4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380" name="Google Shape;380;p4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381" name="Google Shape;381;p4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382" name="Google Shape;382;p4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3" name="Google Shape;383;p4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384" name="Google Shape;384;p4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385" name="Google Shape;385;p4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386" name="Google Shape;386;p4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387" name="Google Shape;387;p4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388" name="Google Shape;388;p4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1" name="Google Shape;391;p4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392" name="Google Shape;392;p4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396" name="Google Shape;396;p4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97" name="Google Shape;397;p4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98" name="Google Shape;398;p4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99" name="Google Shape;399;p4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00" name="Google Shape;400;p4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01" name="Google Shape;401;p4"/>
          <p:cNvSpPr txBox="1"/>
          <p:nvPr/>
        </p:nvSpPr>
        <p:spPr>
          <a:xfrm>
            <a:off x="7292425" y="2882315"/>
            <a:ext cx="40790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 at the Least Cost cell (route) of the tableau (variable </a:t>
            </a:r>
            <a:r>
              <a:rPr b="1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5"/>
          <p:cNvGrpSpPr/>
          <p:nvPr/>
        </p:nvGrpSpPr>
        <p:grpSpPr>
          <a:xfrm>
            <a:off x="3135994" y="2730308"/>
            <a:ext cx="2406252" cy="2022623"/>
            <a:chOff x="3260385" y="2949205"/>
            <a:chExt cx="2592171" cy="2546426"/>
          </a:xfrm>
        </p:grpSpPr>
        <p:grpSp>
          <p:nvGrpSpPr>
            <p:cNvPr id="408" name="Google Shape;408;p5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409" name="Google Shape;409;p5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410" name="Google Shape;410;p5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411" name="Google Shape;411;p5"/>
                <p:cNvSpPr/>
                <p:nvPr/>
              </p:nvSpPr>
              <p:spPr>
                <a:xfrm>
                  <a:off x="9423023" y="2764870"/>
                  <a:ext cx="260003" cy="1369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18</a:t>
                  </a:r>
                  <a:endParaRPr/>
                </a:p>
              </p:txBody>
            </p:sp>
            <p:sp>
              <p:nvSpPr>
                <p:cNvPr id="412" name="Google Shape;412;p5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413" name="Google Shape;413;p5"/>
              <p:cNvGrpSpPr/>
              <p:nvPr/>
            </p:nvGrpSpPr>
            <p:grpSpPr>
              <a:xfrm>
                <a:off x="8956673" y="3280413"/>
                <a:ext cx="1234835" cy="255536"/>
                <a:chOff x="8956673" y="3280413"/>
                <a:chExt cx="1234835" cy="255536"/>
              </a:xfrm>
            </p:grpSpPr>
            <p:sp>
              <p:nvSpPr>
                <p:cNvPr id="414" name="Google Shape;414;p5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415" name="Google Shape;415;p5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  <p:sp>
              <p:nvSpPr>
                <p:cNvPr id="416" name="Google Shape;416;p5"/>
                <p:cNvSpPr/>
                <p:nvPr/>
              </p:nvSpPr>
              <p:spPr>
                <a:xfrm>
                  <a:off x="10011516" y="3321374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8</a:t>
                  </a:r>
                  <a:endParaRPr/>
                </a:p>
              </p:txBody>
            </p:sp>
          </p:grpSp>
        </p:grpSp>
        <p:grpSp>
          <p:nvGrpSpPr>
            <p:cNvPr id="417" name="Google Shape;417;p5"/>
            <p:cNvGrpSpPr/>
            <p:nvPr/>
          </p:nvGrpSpPr>
          <p:grpSpPr>
            <a:xfrm>
              <a:off x="3288589" y="5005068"/>
              <a:ext cx="2536537" cy="490563"/>
              <a:chOff x="8811084" y="2554516"/>
              <a:chExt cx="1451057" cy="328622"/>
            </a:xfrm>
          </p:grpSpPr>
          <p:sp>
            <p:nvSpPr>
              <p:cNvPr id="418" name="Google Shape;418;p5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9934096" y="2555221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/>
              </a:p>
            </p:txBody>
          </p:sp>
        </p:grpSp>
      </p:grpSp>
      <p:sp>
        <p:nvSpPr>
          <p:cNvPr id="421" name="Google Shape;421;p5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3" name="Google Shape;423;p5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424" name="Google Shape;424;p5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27" name="Google Shape;427;p5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8" name="Google Shape;428;p5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29" name="Google Shape;429;p5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430" name="Google Shape;430;p5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431" name="Google Shape;431;p5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5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5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5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435" name="Google Shape;435;p5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436" name="Google Shape;436;p5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5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5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5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5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5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442" name="Google Shape;442;p5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443" name="Google Shape;443;p5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444" name="Google Shape;444;p5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5" name="Google Shape;445;p5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446" name="Google Shape;446;p5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449" name="Google Shape;449;p5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450" name="Google Shape;450;p5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DDB0E6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5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454" name="Google Shape;454;p5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458" name="Google Shape;458;p5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59" name="Google Shape;459;p5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60" name="Google Shape;460;p5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61" name="Google Shape;461;p5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62" name="Google Shape;462;p5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63" name="Google Shape;463;p5"/>
          <p:cNvSpPr txBox="1"/>
          <p:nvPr/>
        </p:nvSpPr>
        <p:spPr>
          <a:xfrm>
            <a:off x="7292425" y="2882315"/>
            <a:ext cx="40790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 at the Least Cost cell (route) of the tableau (variable </a:t>
            </a:r>
            <a:r>
              <a:rPr b="1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5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6"/>
          <p:cNvGrpSpPr/>
          <p:nvPr/>
        </p:nvGrpSpPr>
        <p:grpSpPr>
          <a:xfrm>
            <a:off x="3135994" y="2730308"/>
            <a:ext cx="2406252" cy="2022623"/>
            <a:chOff x="3260385" y="2949205"/>
            <a:chExt cx="2592171" cy="2546426"/>
          </a:xfrm>
        </p:grpSpPr>
        <p:grpSp>
          <p:nvGrpSpPr>
            <p:cNvPr id="471" name="Google Shape;471;p6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472" name="Google Shape;472;p6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473" name="Google Shape;473;p6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474" name="Google Shape;474;p6"/>
                <p:cNvSpPr/>
                <p:nvPr/>
              </p:nvSpPr>
              <p:spPr>
                <a:xfrm>
                  <a:off x="9423023" y="2764870"/>
                  <a:ext cx="260003" cy="1369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18</a:t>
                  </a:r>
                  <a:endParaRPr/>
                </a:p>
              </p:txBody>
            </p:sp>
            <p:sp>
              <p:nvSpPr>
                <p:cNvPr id="475" name="Google Shape;475;p6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476" name="Google Shape;476;p6"/>
              <p:cNvGrpSpPr/>
              <p:nvPr/>
            </p:nvGrpSpPr>
            <p:grpSpPr>
              <a:xfrm>
                <a:off x="8956673" y="3280413"/>
                <a:ext cx="744685" cy="255536"/>
                <a:chOff x="8956673" y="3280413"/>
                <a:chExt cx="744685" cy="255536"/>
              </a:xfrm>
            </p:grpSpPr>
            <p:sp>
              <p:nvSpPr>
                <p:cNvPr id="477" name="Google Shape;477;p6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478" name="Google Shape;478;p6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</p:grpSp>
        </p:grpSp>
        <p:grpSp>
          <p:nvGrpSpPr>
            <p:cNvPr id="479" name="Google Shape;479;p6"/>
            <p:cNvGrpSpPr/>
            <p:nvPr/>
          </p:nvGrpSpPr>
          <p:grpSpPr>
            <a:xfrm>
              <a:off x="3288589" y="5005068"/>
              <a:ext cx="2536537" cy="490563"/>
              <a:chOff x="8811084" y="2554516"/>
              <a:chExt cx="1451057" cy="328622"/>
            </a:xfrm>
          </p:grpSpPr>
          <p:sp>
            <p:nvSpPr>
              <p:cNvPr id="480" name="Google Shape;480;p6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9934096" y="2555221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/>
              </a:p>
            </p:txBody>
          </p:sp>
        </p:grpSp>
      </p:grpSp>
      <p:sp>
        <p:nvSpPr>
          <p:cNvPr id="483" name="Google Shape;483;p6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6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5" name="Google Shape;485;p6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486" name="Google Shape;486;p6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89" name="Google Shape;489;p6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0" name="Google Shape;490;p6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91" name="Google Shape;491;p6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492" name="Google Shape;492;p6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493" name="Google Shape;493;p6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6" name="Google Shape;496;p6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497" name="Google Shape;497;p6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498" name="Google Shape;498;p6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6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6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6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6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6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504" name="Google Shape;504;p6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505" name="Google Shape;505;p6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506" name="Google Shape;506;p6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7" name="Google Shape;507;p6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508" name="Google Shape;508;p6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511" name="Google Shape;511;p6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512" name="Google Shape;512;p6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DDB0E6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5" name="Google Shape;515;p6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516" name="Google Shape;516;p6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520" name="Google Shape;520;p6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21" name="Google Shape;521;p6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22" name="Google Shape;522;p6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23" name="Google Shape;523;p6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24" name="Google Shape;524;p6"/>
          <p:cNvSpPr txBox="1"/>
          <p:nvPr/>
        </p:nvSpPr>
        <p:spPr>
          <a:xfrm>
            <a:off x="7292425" y="2882315"/>
            <a:ext cx="40790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 at the Least Cost cell (route) of the tableau (variable </a:t>
            </a:r>
            <a:r>
              <a:rPr b="1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6"/>
          <p:cNvSpPr/>
          <p:nvPr/>
        </p:nvSpPr>
        <p:spPr>
          <a:xfrm>
            <a:off x="5128569" y="3622638"/>
            <a:ext cx="337963" cy="285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26" name="Google Shape;526;p6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27" name="Google Shape;527;p6"/>
          <p:cNvSpPr/>
          <p:nvPr/>
        </p:nvSpPr>
        <p:spPr>
          <a:xfrm>
            <a:off x="2774943" y="529570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6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p6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7"/>
          <p:cNvGrpSpPr/>
          <p:nvPr/>
        </p:nvGrpSpPr>
        <p:grpSpPr>
          <a:xfrm>
            <a:off x="3135994" y="2730308"/>
            <a:ext cx="2406252" cy="2022623"/>
            <a:chOff x="3260385" y="2949205"/>
            <a:chExt cx="2592171" cy="2546426"/>
          </a:xfrm>
        </p:grpSpPr>
        <p:grpSp>
          <p:nvGrpSpPr>
            <p:cNvPr id="535" name="Google Shape;535;p7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536" name="Google Shape;536;p7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537" name="Google Shape;537;p7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538" name="Google Shape;538;p7"/>
                <p:cNvSpPr/>
                <p:nvPr/>
              </p:nvSpPr>
              <p:spPr>
                <a:xfrm>
                  <a:off x="9423023" y="2764870"/>
                  <a:ext cx="260003" cy="1369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18</a:t>
                  </a:r>
                  <a:endParaRPr/>
                </a:p>
              </p:txBody>
            </p:sp>
            <p:sp>
              <p:nvSpPr>
                <p:cNvPr id="539" name="Google Shape;539;p7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540" name="Google Shape;540;p7"/>
              <p:cNvGrpSpPr/>
              <p:nvPr/>
            </p:nvGrpSpPr>
            <p:grpSpPr>
              <a:xfrm>
                <a:off x="8956673" y="3280413"/>
                <a:ext cx="744685" cy="255536"/>
                <a:chOff x="8956673" y="3280413"/>
                <a:chExt cx="744685" cy="255536"/>
              </a:xfrm>
            </p:grpSpPr>
            <p:sp>
              <p:nvSpPr>
                <p:cNvPr id="541" name="Google Shape;541;p7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542" name="Google Shape;542;p7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</p:grpSp>
        </p:grpSp>
        <p:grpSp>
          <p:nvGrpSpPr>
            <p:cNvPr id="543" name="Google Shape;543;p7"/>
            <p:cNvGrpSpPr/>
            <p:nvPr/>
          </p:nvGrpSpPr>
          <p:grpSpPr>
            <a:xfrm>
              <a:off x="3288589" y="5005068"/>
              <a:ext cx="2536537" cy="490563"/>
              <a:chOff x="8811084" y="2554516"/>
              <a:chExt cx="1451057" cy="328622"/>
            </a:xfrm>
          </p:grpSpPr>
          <p:sp>
            <p:nvSpPr>
              <p:cNvPr id="544" name="Google Shape;544;p7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545" name="Google Shape;545;p7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  <p:sp>
            <p:nvSpPr>
              <p:cNvPr id="546" name="Google Shape;546;p7"/>
              <p:cNvSpPr/>
              <p:nvPr/>
            </p:nvSpPr>
            <p:spPr>
              <a:xfrm>
                <a:off x="9934096" y="2555221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/>
              </a:p>
            </p:txBody>
          </p:sp>
        </p:grpSp>
      </p:grpSp>
      <p:sp>
        <p:nvSpPr>
          <p:cNvPr id="547" name="Google Shape;547;p7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7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9" name="Google Shape;549;p7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550" name="Google Shape;550;p7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553" name="Google Shape;553;p7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4" name="Google Shape;554;p7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55" name="Google Shape;555;p7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556" name="Google Shape;556;p7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557" name="Google Shape;557;p7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7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0" name="Google Shape;560;p7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561" name="Google Shape;561;p7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562" name="Google Shape;562;p7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7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7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7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7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7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568" name="Google Shape;568;p7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569" name="Google Shape;569;p7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570" name="Google Shape;570;p7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1" name="Google Shape;571;p7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572" name="Google Shape;572;p7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574" name="Google Shape;574;p7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575" name="Google Shape;575;p7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576" name="Google Shape;576;p7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DDB0E6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9" name="Google Shape;579;p7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580" name="Google Shape;580;p7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584" name="Google Shape;584;p7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85" name="Google Shape;585;p7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86" name="Google Shape;586;p7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87" name="Google Shape;587;p7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88" name="Google Shape;588;p7"/>
          <p:cNvSpPr txBox="1"/>
          <p:nvPr/>
        </p:nvSpPr>
        <p:spPr>
          <a:xfrm>
            <a:off x="7292425" y="2882315"/>
            <a:ext cx="40790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 at the Least Cost cell (route) of the tableau (variable </a:t>
            </a:r>
            <a:r>
              <a:rPr b="1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7"/>
          <p:cNvSpPr/>
          <p:nvPr/>
        </p:nvSpPr>
        <p:spPr>
          <a:xfrm>
            <a:off x="5128569" y="3622638"/>
            <a:ext cx="337963" cy="285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90" name="Google Shape;590;p7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91" name="Google Shape;591;p7"/>
          <p:cNvSpPr/>
          <p:nvPr/>
        </p:nvSpPr>
        <p:spPr>
          <a:xfrm>
            <a:off x="2774943" y="529570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92" name="Google Shape;592;p7"/>
          <p:cNvCxnSpPr/>
          <p:nvPr/>
        </p:nvCxnSpPr>
        <p:spPr>
          <a:xfrm flipH="1">
            <a:off x="2956700" y="613351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3" name="Google Shape;593;p7"/>
          <p:cNvCxnSpPr/>
          <p:nvPr/>
        </p:nvCxnSpPr>
        <p:spPr>
          <a:xfrm flipH="1">
            <a:off x="5922702" y="542987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4" name="Google Shape;594;p7"/>
          <p:cNvSpPr/>
          <p:nvPr/>
        </p:nvSpPr>
        <p:spPr>
          <a:xfrm>
            <a:off x="6226626" y="521733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95" name="Google Shape;595;p7"/>
          <p:cNvSpPr/>
          <p:nvPr/>
        </p:nvSpPr>
        <p:spPr>
          <a:xfrm>
            <a:off x="3010624" y="603644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96" name="Google Shape;596;p7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p7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8"/>
          <p:cNvGrpSpPr/>
          <p:nvPr/>
        </p:nvGrpSpPr>
        <p:grpSpPr>
          <a:xfrm>
            <a:off x="3135994" y="2730308"/>
            <a:ext cx="2406252" cy="2022623"/>
            <a:chOff x="3260385" y="2949205"/>
            <a:chExt cx="2592171" cy="2546426"/>
          </a:xfrm>
        </p:grpSpPr>
        <p:grpSp>
          <p:nvGrpSpPr>
            <p:cNvPr id="603" name="Google Shape;603;p8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604" name="Google Shape;604;p8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605" name="Google Shape;605;p8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606" name="Google Shape;606;p8"/>
                <p:cNvSpPr/>
                <p:nvPr/>
              </p:nvSpPr>
              <p:spPr>
                <a:xfrm>
                  <a:off x="9423023" y="2764870"/>
                  <a:ext cx="260003" cy="1369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18</a:t>
                  </a:r>
                  <a:endParaRPr/>
                </a:p>
              </p:txBody>
            </p:sp>
            <p:sp>
              <p:nvSpPr>
                <p:cNvPr id="607" name="Google Shape;607;p8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608" name="Google Shape;608;p8"/>
              <p:cNvGrpSpPr/>
              <p:nvPr/>
            </p:nvGrpSpPr>
            <p:grpSpPr>
              <a:xfrm>
                <a:off x="8956673" y="3280413"/>
                <a:ext cx="744685" cy="255536"/>
                <a:chOff x="8956673" y="3280413"/>
                <a:chExt cx="744685" cy="255536"/>
              </a:xfrm>
            </p:grpSpPr>
            <p:sp>
              <p:nvSpPr>
                <p:cNvPr id="609" name="Google Shape;609;p8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610" name="Google Shape;610;p8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</p:grpSp>
        </p:grpSp>
        <p:grpSp>
          <p:nvGrpSpPr>
            <p:cNvPr id="611" name="Google Shape;611;p8"/>
            <p:cNvGrpSpPr/>
            <p:nvPr/>
          </p:nvGrpSpPr>
          <p:grpSpPr>
            <a:xfrm>
              <a:off x="3288589" y="5005068"/>
              <a:ext cx="2536537" cy="490563"/>
              <a:chOff x="8811084" y="2554516"/>
              <a:chExt cx="1451057" cy="328622"/>
            </a:xfrm>
          </p:grpSpPr>
          <p:sp>
            <p:nvSpPr>
              <p:cNvPr id="612" name="Google Shape;612;p8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9934096" y="2555221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/>
              </a:p>
            </p:txBody>
          </p:sp>
        </p:grpSp>
      </p:grpSp>
      <p:sp>
        <p:nvSpPr>
          <p:cNvPr id="615" name="Google Shape;615;p8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8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7" name="Google Shape;617;p8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618" name="Google Shape;618;p8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21" name="Google Shape;621;p8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2" name="Google Shape;622;p8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23" name="Google Shape;623;p8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624" name="Google Shape;624;p8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625" name="Google Shape;625;p8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8" name="Google Shape;628;p8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629" name="Google Shape;629;p8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630" name="Google Shape;630;p8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8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8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8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8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8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636" name="Google Shape;636;p8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637" name="Google Shape;637;p8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638" name="Google Shape;638;p8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8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640" name="Google Shape;640;p8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641" name="Google Shape;641;p8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643" name="Google Shape;643;p8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644" name="Google Shape;644;p8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7" name="Google Shape;647;p8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648" name="Google Shape;648;p8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652" name="Google Shape;652;p8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653" name="Google Shape;653;p8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54" name="Google Shape;654;p8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55" name="Google Shape;655;p8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56" name="Google Shape;656;p8"/>
          <p:cNvSpPr/>
          <p:nvPr/>
        </p:nvSpPr>
        <p:spPr>
          <a:xfrm>
            <a:off x="5128569" y="3622638"/>
            <a:ext cx="337963" cy="285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57" name="Google Shape;657;p8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58" name="Google Shape;658;p8"/>
          <p:cNvSpPr/>
          <p:nvPr/>
        </p:nvSpPr>
        <p:spPr>
          <a:xfrm>
            <a:off x="2774943" y="529570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9" name="Google Shape;659;p8"/>
          <p:cNvCxnSpPr/>
          <p:nvPr/>
        </p:nvCxnSpPr>
        <p:spPr>
          <a:xfrm flipH="1">
            <a:off x="2956700" y="613351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0" name="Google Shape;660;p8"/>
          <p:cNvCxnSpPr/>
          <p:nvPr/>
        </p:nvCxnSpPr>
        <p:spPr>
          <a:xfrm flipH="1">
            <a:off x="5922702" y="542987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1" name="Google Shape;661;p8"/>
          <p:cNvSpPr/>
          <p:nvPr/>
        </p:nvSpPr>
        <p:spPr>
          <a:xfrm>
            <a:off x="6226626" y="521733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62" name="Google Shape;662;p8"/>
          <p:cNvSpPr/>
          <p:nvPr/>
        </p:nvSpPr>
        <p:spPr>
          <a:xfrm>
            <a:off x="3010624" y="603644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63" name="Google Shape;663;p8"/>
          <p:cNvSpPr txBox="1"/>
          <p:nvPr/>
        </p:nvSpPr>
        <p:spPr>
          <a:xfrm>
            <a:off x="7146342" y="2882315"/>
            <a:ext cx="485339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Least Cost cell from the remaining uncrossed cells (variable </a:t>
            </a:r>
            <a:r>
              <a:rPr b="1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8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8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9"/>
          <p:cNvGrpSpPr/>
          <p:nvPr/>
        </p:nvGrpSpPr>
        <p:grpSpPr>
          <a:xfrm>
            <a:off x="3135994" y="2730308"/>
            <a:ext cx="2406252" cy="2022623"/>
            <a:chOff x="3260385" y="2949205"/>
            <a:chExt cx="2592171" cy="2546426"/>
          </a:xfrm>
        </p:grpSpPr>
        <p:grpSp>
          <p:nvGrpSpPr>
            <p:cNvPr id="671" name="Google Shape;671;p9"/>
            <p:cNvGrpSpPr/>
            <p:nvPr/>
          </p:nvGrpSpPr>
          <p:grpSpPr>
            <a:xfrm>
              <a:off x="3260385" y="2949205"/>
              <a:ext cx="2592171" cy="1506489"/>
              <a:chOff x="8950313" y="2692095"/>
              <a:chExt cx="1281519" cy="843854"/>
            </a:xfrm>
          </p:grpSpPr>
          <p:grpSp>
            <p:nvGrpSpPr>
              <p:cNvPr id="672" name="Google Shape;672;p9"/>
              <p:cNvGrpSpPr/>
              <p:nvPr/>
            </p:nvGrpSpPr>
            <p:grpSpPr>
              <a:xfrm>
                <a:off x="8950313" y="2692095"/>
                <a:ext cx="1281519" cy="268274"/>
                <a:chOff x="8950313" y="2692095"/>
                <a:chExt cx="1281519" cy="268274"/>
              </a:xfrm>
            </p:grpSpPr>
            <p:sp>
              <p:nvSpPr>
                <p:cNvPr id="673" name="Google Shape;673;p9"/>
                <p:cNvSpPr/>
                <p:nvPr/>
              </p:nvSpPr>
              <p:spPr>
                <a:xfrm>
                  <a:off x="8950313" y="2692095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674" name="Google Shape;674;p9"/>
                <p:cNvSpPr/>
                <p:nvPr/>
              </p:nvSpPr>
              <p:spPr>
                <a:xfrm>
                  <a:off x="9423023" y="2764870"/>
                  <a:ext cx="260003" cy="1369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18</a:t>
                  </a:r>
                  <a:endParaRPr/>
                </a:p>
              </p:txBody>
            </p:sp>
            <p:sp>
              <p:nvSpPr>
                <p:cNvPr id="675" name="Google Shape;675;p9"/>
                <p:cNvSpPr/>
                <p:nvPr/>
              </p:nvSpPr>
              <p:spPr>
                <a:xfrm>
                  <a:off x="9927362" y="2719009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/>
                </a:p>
              </p:txBody>
            </p:sp>
          </p:grpSp>
          <p:grpSp>
            <p:nvGrpSpPr>
              <p:cNvPr id="676" name="Google Shape;676;p9"/>
              <p:cNvGrpSpPr/>
              <p:nvPr/>
            </p:nvGrpSpPr>
            <p:grpSpPr>
              <a:xfrm>
                <a:off x="8956673" y="3280413"/>
                <a:ext cx="744685" cy="255536"/>
                <a:chOff x="8956673" y="3280413"/>
                <a:chExt cx="744685" cy="255536"/>
              </a:xfrm>
            </p:grpSpPr>
            <p:sp>
              <p:nvSpPr>
                <p:cNvPr id="677" name="Google Shape;677;p9"/>
                <p:cNvSpPr/>
                <p:nvPr/>
              </p:nvSpPr>
              <p:spPr>
                <a:xfrm>
                  <a:off x="8956673" y="3280413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</a:t>
                  </a:r>
                  <a:endParaRPr/>
                </a:p>
              </p:txBody>
            </p:sp>
            <p:sp>
              <p:nvSpPr>
                <p:cNvPr id="678" name="Google Shape;678;p9"/>
                <p:cNvSpPr/>
                <p:nvPr/>
              </p:nvSpPr>
              <p:spPr>
                <a:xfrm>
                  <a:off x="9452898" y="3309305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</p:grpSp>
        </p:grpSp>
        <p:grpSp>
          <p:nvGrpSpPr>
            <p:cNvPr id="679" name="Google Shape;679;p9"/>
            <p:cNvGrpSpPr/>
            <p:nvPr/>
          </p:nvGrpSpPr>
          <p:grpSpPr>
            <a:xfrm>
              <a:off x="3288589" y="5005068"/>
              <a:ext cx="2536537" cy="490563"/>
              <a:chOff x="8811084" y="2554516"/>
              <a:chExt cx="1451057" cy="328622"/>
            </a:xfrm>
          </p:grpSpPr>
          <p:sp>
            <p:nvSpPr>
              <p:cNvPr id="680" name="Google Shape;680;p9"/>
              <p:cNvSpPr/>
              <p:nvPr/>
            </p:nvSpPr>
            <p:spPr>
              <a:xfrm>
                <a:off x="8811084" y="2590017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681" name="Google Shape;681;p9"/>
              <p:cNvSpPr/>
              <p:nvPr/>
            </p:nvSpPr>
            <p:spPr>
              <a:xfrm>
                <a:off x="9361762" y="2554516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  <p:sp>
            <p:nvSpPr>
              <p:cNvPr id="682" name="Google Shape;682;p9"/>
              <p:cNvSpPr/>
              <p:nvPr/>
            </p:nvSpPr>
            <p:spPr>
              <a:xfrm>
                <a:off x="9934096" y="2555221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/>
              </a:p>
            </p:txBody>
          </p:sp>
        </p:grpSp>
      </p:grpSp>
      <p:sp>
        <p:nvSpPr>
          <p:cNvPr id="683" name="Google Shape;683;p9"/>
          <p:cNvSpPr txBox="1"/>
          <p:nvPr/>
        </p:nvSpPr>
        <p:spPr>
          <a:xfrm>
            <a:off x="719105" y="416291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Refinery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9"/>
          <p:cNvSpPr txBox="1"/>
          <p:nvPr/>
        </p:nvSpPr>
        <p:spPr>
          <a:xfrm>
            <a:off x="2961630" y="1856245"/>
            <a:ext cx="22464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Distribution Area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5" name="Google Shape;685;p9"/>
          <p:cNvGrpSpPr/>
          <p:nvPr/>
        </p:nvGrpSpPr>
        <p:grpSpPr>
          <a:xfrm>
            <a:off x="5668888" y="2319150"/>
            <a:ext cx="1146313" cy="2804202"/>
            <a:chOff x="6556784" y="2451671"/>
            <a:chExt cx="1146313" cy="2804202"/>
          </a:xfrm>
        </p:grpSpPr>
        <p:sp>
          <p:nvSpPr>
            <p:cNvPr id="686" name="Google Shape;686;p9"/>
            <p:cNvSpPr/>
            <p:nvPr/>
          </p:nvSpPr>
          <p:spPr>
            <a:xfrm>
              <a:off x="6755758" y="3798522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6751402" y="462367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6749475" y="3033275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89" name="Google Shape;689;p9"/>
            <p:cNvSpPr txBox="1"/>
            <p:nvPr/>
          </p:nvSpPr>
          <p:spPr>
            <a:xfrm>
              <a:off x="6556784" y="2451671"/>
              <a:ext cx="114631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Supply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0" name="Google Shape;690;p9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91" name="Google Shape;691;p9"/>
          <p:cNvGrpSpPr/>
          <p:nvPr/>
        </p:nvGrpSpPr>
        <p:grpSpPr>
          <a:xfrm>
            <a:off x="2012011" y="2263925"/>
            <a:ext cx="3422058" cy="2909057"/>
            <a:chOff x="2012012" y="2263924"/>
            <a:chExt cx="3582981" cy="3962046"/>
          </a:xfrm>
        </p:grpSpPr>
        <p:grpSp>
          <p:nvGrpSpPr>
            <p:cNvPr id="692" name="Google Shape;692;p9"/>
            <p:cNvGrpSpPr/>
            <p:nvPr/>
          </p:nvGrpSpPr>
          <p:grpSpPr>
            <a:xfrm>
              <a:off x="2593088" y="5165928"/>
              <a:ext cx="3001905" cy="1060042"/>
              <a:chOff x="9298699" y="3770129"/>
              <a:chExt cx="1622696" cy="537321"/>
            </a:xfrm>
          </p:grpSpPr>
          <p:sp>
            <p:nvSpPr>
              <p:cNvPr id="693" name="Google Shape;693;p9"/>
              <p:cNvSpPr/>
              <p:nvPr/>
            </p:nvSpPr>
            <p:spPr>
              <a:xfrm>
                <a:off x="9298699" y="3770129"/>
                <a:ext cx="562653" cy="53109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9"/>
              <p:cNvSpPr/>
              <p:nvPr/>
            </p:nvSpPr>
            <p:spPr>
              <a:xfrm>
                <a:off x="9866940" y="3770143"/>
                <a:ext cx="520381" cy="537307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9"/>
              <p:cNvSpPr/>
              <p:nvPr/>
            </p:nvSpPr>
            <p:spPr>
              <a:xfrm>
                <a:off x="10388527" y="3770147"/>
                <a:ext cx="532868" cy="5341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6" name="Google Shape;696;p9"/>
            <p:cNvGrpSpPr/>
            <p:nvPr/>
          </p:nvGrpSpPr>
          <p:grpSpPr>
            <a:xfrm>
              <a:off x="2590838" y="2263924"/>
              <a:ext cx="3004154" cy="2917572"/>
              <a:chOff x="2000112" y="2987107"/>
              <a:chExt cx="1626220" cy="1480389"/>
            </a:xfrm>
          </p:grpSpPr>
          <p:grpSp>
            <p:nvGrpSpPr>
              <p:cNvPr id="697" name="Google Shape;697;p9"/>
              <p:cNvGrpSpPr/>
              <p:nvPr/>
            </p:nvGrpSpPr>
            <p:grpSpPr>
              <a:xfrm>
                <a:off x="2000112" y="2987107"/>
                <a:ext cx="1626220" cy="1480389"/>
                <a:chOff x="6101192" y="3103386"/>
                <a:chExt cx="1626220" cy="1648740"/>
              </a:xfrm>
            </p:grpSpPr>
            <p:sp>
              <p:nvSpPr>
                <p:cNvPr id="698" name="Google Shape;698;p9"/>
                <p:cNvSpPr/>
                <p:nvPr/>
              </p:nvSpPr>
              <p:spPr>
                <a:xfrm>
                  <a:off x="6102408" y="3505196"/>
                  <a:ext cx="566624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9"/>
                <p:cNvSpPr/>
                <p:nvPr/>
              </p:nvSpPr>
              <p:spPr>
                <a:xfrm>
                  <a:off x="6669032" y="3505191"/>
                  <a:ext cx="52605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9"/>
                <p:cNvSpPr/>
                <p:nvPr/>
              </p:nvSpPr>
              <p:spPr>
                <a:xfrm>
                  <a:off x="7196300" y="3505191"/>
                  <a:ext cx="53111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9"/>
                <p:cNvSpPr/>
                <p:nvPr/>
              </p:nvSpPr>
              <p:spPr>
                <a:xfrm>
                  <a:off x="6101192" y="4128666"/>
                  <a:ext cx="56588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9"/>
                <p:cNvSpPr/>
                <p:nvPr/>
              </p:nvSpPr>
              <p:spPr>
                <a:xfrm>
                  <a:off x="7196294" y="4128661"/>
                  <a:ext cx="531118" cy="623460"/>
                </a:xfrm>
                <a:prstGeom prst="rect">
                  <a:avLst/>
                </a:prstGeom>
                <a:solidFill>
                  <a:srgbClr val="DDB0E6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9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704" name="Google Shape;704;p9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705" name="Google Shape;705;p9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sp>
            <p:nvSpPr>
              <p:cNvPr id="706" name="Google Shape;706;p9"/>
              <p:cNvSpPr/>
              <p:nvPr/>
            </p:nvSpPr>
            <p:spPr>
              <a:xfrm>
                <a:off x="2565999" y="3907682"/>
                <a:ext cx="528008" cy="55981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7" name="Google Shape;707;p9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708" name="Google Shape;708;p9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710" name="Google Shape;710;p9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711" name="Google Shape;711;p9"/>
          <p:cNvGrpSpPr/>
          <p:nvPr/>
        </p:nvGrpSpPr>
        <p:grpSpPr>
          <a:xfrm>
            <a:off x="2564518" y="5168100"/>
            <a:ext cx="2869551" cy="755501"/>
            <a:chOff x="2564518" y="5168100"/>
            <a:chExt cx="2869551" cy="755501"/>
          </a:xfrm>
        </p:grpSpPr>
        <p:sp>
          <p:nvSpPr>
            <p:cNvPr id="712" name="Google Shape;712;p9"/>
            <p:cNvSpPr/>
            <p:nvPr/>
          </p:nvSpPr>
          <p:spPr>
            <a:xfrm>
              <a:off x="2564518" y="5168113"/>
              <a:ext cx="999077" cy="755488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3564835" y="5168100"/>
              <a:ext cx="927730" cy="755495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4486825" y="5172982"/>
              <a:ext cx="947244" cy="750613"/>
            </a:xfrm>
            <a:prstGeom prst="rect">
              <a:avLst/>
            </a:prstGeom>
            <a:solidFill>
              <a:srgbClr val="A5A5A5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5" name="Google Shape;715;p9"/>
          <p:cNvGrpSpPr/>
          <p:nvPr/>
        </p:nvGrpSpPr>
        <p:grpSpPr>
          <a:xfrm>
            <a:off x="1289154" y="5910546"/>
            <a:ext cx="3914199" cy="644692"/>
            <a:chOff x="1289154" y="6141341"/>
            <a:chExt cx="3914199" cy="644692"/>
          </a:xfrm>
        </p:grpSpPr>
        <p:sp>
          <p:nvSpPr>
            <p:cNvPr id="716" name="Google Shape;716;p9"/>
            <p:cNvSpPr txBox="1"/>
            <p:nvPr/>
          </p:nvSpPr>
          <p:spPr>
            <a:xfrm>
              <a:off x="1289154" y="6216699"/>
              <a:ext cx="13197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Demand</a:t>
              </a:r>
              <a:endParaRPr b="0" i="0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2914493" y="61513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3766588" y="615383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4710698" y="6141341"/>
              <a:ext cx="492655" cy="632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sp>
        <p:nvSpPr>
          <p:cNvPr id="720" name="Google Shape;720;p9"/>
          <p:cNvSpPr/>
          <p:nvPr/>
        </p:nvSpPr>
        <p:spPr>
          <a:xfrm>
            <a:off x="2009666" y="5265729"/>
            <a:ext cx="405907" cy="46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721" name="Google Shape;721;p9"/>
          <p:cNvSpPr/>
          <p:nvPr/>
        </p:nvSpPr>
        <p:spPr>
          <a:xfrm>
            <a:off x="5861162" y="523439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22" name="Google Shape;722;p9"/>
          <p:cNvSpPr/>
          <p:nvPr/>
        </p:nvSpPr>
        <p:spPr>
          <a:xfrm>
            <a:off x="4095611" y="5120588"/>
            <a:ext cx="523504" cy="36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23" name="Google Shape;723;p9"/>
          <p:cNvSpPr/>
          <p:nvPr/>
        </p:nvSpPr>
        <p:spPr>
          <a:xfrm>
            <a:off x="5010260" y="5121424"/>
            <a:ext cx="532314" cy="388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24" name="Google Shape;724;p9"/>
          <p:cNvSpPr/>
          <p:nvPr/>
        </p:nvSpPr>
        <p:spPr>
          <a:xfrm>
            <a:off x="5128569" y="3622638"/>
            <a:ext cx="337963" cy="285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725" name="Google Shape;725;p9"/>
          <p:cNvSpPr/>
          <p:nvPr/>
        </p:nvSpPr>
        <p:spPr>
          <a:xfrm>
            <a:off x="3202034" y="5162682"/>
            <a:ext cx="449526" cy="281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26" name="Google Shape;726;p9"/>
          <p:cNvSpPr/>
          <p:nvPr/>
        </p:nvSpPr>
        <p:spPr>
          <a:xfrm>
            <a:off x="2774943" y="529570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27" name="Google Shape;727;p9"/>
          <p:cNvCxnSpPr/>
          <p:nvPr/>
        </p:nvCxnSpPr>
        <p:spPr>
          <a:xfrm flipH="1">
            <a:off x="2956700" y="613351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8" name="Google Shape;728;p9"/>
          <p:cNvCxnSpPr/>
          <p:nvPr/>
        </p:nvCxnSpPr>
        <p:spPr>
          <a:xfrm flipH="1">
            <a:off x="5922702" y="542987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9" name="Google Shape;729;p9"/>
          <p:cNvSpPr/>
          <p:nvPr/>
        </p:nvSpPr>
        <p:spPr>
          <a:xfrm>
            <a:off x="6226626" y="521733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3010624" y="603644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31" name="Google Shape;731;p9"/>
          <p:cNvSpPr txBox="1"/>
          <p:nvPr/>
        </p:nvSpPr>
        <p:spPr>
          <a:xfrm>
            <a:off x="7146342" y="2882315"/>
            <a:ext cx="485339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Least Cost cell from the remaining uncrossed cells (variable </a:t>
            </a:r>
            <a:r>
              <a:rPr b="1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9"/>
          <p:cNvSpPr txBox="1"/>
          <p:nvPr/>
        </p:nvSpPr>
        <p:spPr>
          <a:xfrm>
            <a:off x="492235" y="1101070"/>
            <a:ext cx="271632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Cost Method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3" name="Google Shape;733;p9"/>
          <p:cNvSpPr txBox="1"/>
          <p:nvPr/>
        </p:nvSpPr>
        <p:spPr>
          <a:xfrm>
            <a:off x="5928434" y="404633"/>
            <a:ext cx="606036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Starting Basic Feasible Solution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2014-05-28T10:57:47Z</dcterms:created>
  <dc:creator>Amjad Ali</dc:creator>
</cp:coreProperties>
</file>