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6858000" cx="12192000"/>
  <p:notesSz cx="6858000" cy="9144000"/>
  <p:embeddedFontLst>
    <p:embeddedFont>
      <p:font typeface="Tahoma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1" roundtripDataSignature="AMtx7miw4J6XsKEqt2YLauKtRr4BX/49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Tahom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customschemas.google.com/relationships/presentationmetadata" Target="metadata"/><Relationship Id="rId50" Type="http://schemas.openxmlformats.org/officeDocument/2006/relationships/font" Target="fonts/Tahom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1" name="Google Shape;5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2" name="Google Shape;59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3" name="Google Shape;6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4" name="Google Shape;71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5" name="Google Shape;77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0" name="Google Shape;84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6" name="Google Shape;90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2" name="Google Shape;97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8" name="Google Shape;103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8" name="Google Shape;110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8" name="Google Shape;117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9" name="Google Shape;124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0" name="Google Shape;132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1" name="Google Shape;139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6" name="Google Shape;146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2" name="Google Shape;154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8" name="Google Shape;161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4" name="Google Shape;169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4" name="Google Shape;177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5" name="Google Shape;185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6" name="Google Shape;193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7" name="Google Shape;201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2" name="Google Shape;210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7" name="Google Shape;218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3" name="Google Shape;227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9" name="Google Shape;235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3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5" name="Google Shape;244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5" name="Google Shape;253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3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5" name="Google Shape;262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5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7" name="Google Shape;275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5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7" name="Google Shape;2827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0" name="Google Shape;2870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0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2" name="Google Shape;2912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9" name="Google Shape;3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6" name="Google Shape;3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4" name="Google Shape;4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7" name="Google Shape;4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87" name="Google Shape;8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3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3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43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3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3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4" name="Google Shape;94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4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4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1" name="Google Shape;10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5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5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4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8" name="Google Shape;108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6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46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4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7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47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47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47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4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5" name="Google Shape;125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1" name="Google Shape;131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6" name="Google Shape;136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0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0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50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p5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44" name="Google Shape;144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1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1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sp>
      <p:sp>
        <p:nvSpPr>
          <p:cNvPr id="147" name="Google Shape;147;p51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5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52" name="Google Shape;152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2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2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sp>
      <p:sp>
        <p:nvSpPr>
          <p:cNvPr id="155" name="Google Shape;155;p52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6" name="Google Shape;156;p5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60" name="Google Shape;160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3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3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5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67" name="Google Shape;167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5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4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4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4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54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5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77" name="Google Shape;177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55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55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5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84" name="Google Shape;184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56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6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6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6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56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5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5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5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4" name="Google Shape;194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57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7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57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5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5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02" name="Google Shape;202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58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5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5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5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09" name="Google Shape;209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59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9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5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6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6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42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4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4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4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22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1.jpg"/><Relationship Id="rId9" Type="http://schemas.openxmlformats.org/officeDocument/2006/relationships/image" Target="../media/image10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12.jpg"/><Relationship Id="rId8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1.jpg"/><Relationship Id="rId9" Type="http://schemas.openxmlformats.org/officeDocument/2006/relationships/image" Target="../media/image10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12.jpg"/><Relationship Id="rId8" Type="http://schemas.openxmlformats.org/officeDocument/2006/relationships/image" Target="../media/image1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1.jpg"/><Relationship Id="rId9" Type="http://schemas.openxmlformats.org/officeDocument/2006/relationships/image" Target="../media/image10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12.jpg"/><Relationship Id="rId8" Type="http://schemas.openxmlformats.org/officeDocument/2006/relationships/image" Target="../media/image1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Relationship Id="rId4" Type="http://schemas.openxmlformats.org/officeDocument/2006/relationships/image" Target="../media/image21.jpg"/><Relationship Id="rId9" Type="http://schemas.openxmlformats.org/officeDocument/2006/relationships/image" Target="../media/image10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12.jpg"/><Relationship Id="rId8" Type="http://schemas.openxmlformats.org/officeDocument/2006/relationships/image" Target="../media/image1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Relationship Id="rId4" Type="http://schemas.openxmlformats.org/officeDocument/2006/relationships/image" Target="../media/image21.jpg"/><Relationship Id="rId9" Type="http://schemas.openxmlformats.org/officeDocument/2006/relationships/image" Target="../media/image10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12.jpg"/><Relationship Id="rId8" Type="http://schemas.openxmlformats.org/officeDocument/2006/relationships/image" Target="../media/image1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Relationship Id="rId4" Type="http://schemas.openxmlformats.org/officeDocument/2006/relationships/image" Target="../media/image21.jpg"/><Relationship Id="rId9" Type="http://schemas.openxmlformats.org/officeDocument/2006/relationships/image" Target="../media/image10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12.jpg"/><Relationship Id="rId8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1.jpg"/><Relationship Id="rId9" Type="http://schemas.openxmlformats.org/officeDocument/2006/relationships/image" Target="../media/image10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12.jpg"/><Relationship Id="rId8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1.jpg"/><Relationship Id="rId9" Type="http://schemas.openxmlformats.org/officeDocument/2006/relationships/image" Target="../media/image10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12.jpg"/><Relationship Id="rId8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1.jpg"/><Relationship Id="rId9" Type="http://schemas.openxmlformats.org/officeDocument/2006/relationships/image" Target="../media/image10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12.jpg"/><Relationship Id="rId8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1.jpg"/><Relationship Id="rId9" Type="http://schemas.openxmlformats.org/officeDocument/2006/relationships/image" Target="../media/image10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12.jpg"/><Relationship Id="rId8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"/>
          <p:cNvSpPr txBox="1"/>
          <p:nvPr/>
        </p:nvSpPr>
        <p:spPr>
          <a:xfrm>
            <a:off x="0" y="1046923"/>
            <a:ext cx="12192000" cy="5645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1" i="0" sz="5000" u="none" cap="none" strike="noStrike">
              <a:solidFill>
                <a:srgbClr val="FE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1" i="0" sz="5000" u="none" cap="none" strike="noStrike">
              <a:solidFill>
                <a:srgbClr val="FE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FEE599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E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Amjad Ali						</a:t>
            </a:r>
            <a:endParaRPr b="1" i="0" sz="5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"/>
          <p:cNvSpPr txBox="1"/>
          <p:nvPr/>
        </p:nvSpPr>
        <p:spPr>
          <a:xfrm>
            <a:off x="116446" y="524411"/>
            <a:ext cx="11967024" cy="1537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Operations Research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 i="0" sz="6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"/>
          <p:cNvSpPr txBox="1"/>
          <p:nvPr/>
        </p:nvSpPr>
        <p:spPr>
          <a:xfrm>
            <a:off x="65646" y="-426517"/>
            <a:ext cx="11967024" cy="4805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0"/>
              <a:buFont typeface="Calibri"/>
              <a:buNone/>
            </a:pPr>
            <a:r>
              <a:rPr b="1" i="0" lang="en-US" sz="90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Transportation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b="1" i="0" sz="1000" u="none" cap="none" strike="noStrike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5000"/>
              <a:buFont typeface="Calibri"/>
              <a:buNone/>
            </a:pPr>
            <a:r>
              <a:rPr b="1" i="0" lang="en-US" sz="5000" u="none" cap="none" strike="noStrike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Staring Feasible Basic 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(North-West Corner Method)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0"/>
          <p:cNvSpPr txBox="1"/>
          <p:nvPr/>
        </p:nvSpPr>
        <p:spPr>
          <a:xfrm>
            <a:off x="1644086" y="2119326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1" baseline="-25000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0"/>
          <p:cNvSpPr/>
          <p:nvPr/>
        </p:nvSpPr>
        <p:spPr>
          <a:xfrm>
            <a:off x="2292626" y="2133599"/>
            <a:ext cx="477078" cy="513522"/>
          </a:xfrm>
          <a:prstGeom prst="ellipse">
            <a:avLst/>
          </a:prstGeom>
          <a:solidFill>
            <a:srgbClr val="801B14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0"/>
          <p:cNvSpPr/>
          <p:nvPr/>
        </p:nvSpPr>
        <p:spPr>
          <a:xfrm>
            <a:off x="2286001" y="2842591"/>
            <a:ext cx="477078" cy="513522"/>
          </a:xfrm>
          <a:prstGeom prst="ellipse">
            <a:avLst/>
          </a:prstGeom>
          <a:solidFill>
            <a:srgbClr val="801B14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0"/>
          <p:cNvSpPr/>
          <p:nvPr/>
        </p:nvSpPr>
        <p:spPr>
          <a:xfrm>
            <a:off x="2292629" y="3631098"/>
            <a:ext cx="477078" cy="513522"/>
          </a:xfrm>
          <a:prstGeom prst="ellipse">
            <a:avLst/>
          </a:prstGeom>
          <a:solidFill>
            <a:srgbClr val="801B14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0"/>
          <p:cNvSpPr/>
          <p:nvPr/>
        </p:nvSpPr>
        <p:spPr>
          <a:xfrm>
            <a:off x="2286005" y="5135220"/>
            <a:ext cx="477078" cy="513522"/>
          </a:xfrm>
          <a:prstGeom prst="ellipse">
            <a:avLst/>
          </a:prstGeom>
          <a:solidFill>
            <a:srgbClr val="801B14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0"/>
          <p:cNvSpPr txBox="1"/>
          <p:nvPr/>
        </p:nvSpPr>
        <p:spPr>
          <a:xfrm>
            <a:off x="2087215" y="1639704"/>
            <a:ext cx="1146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Sources</a:t>
            </a: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0"/>
          <p:cNvSpPr txBox="1"/>
          <p:nvPr/>
        </p:nvSpPr>
        <p:spPr>
          <a:xfrm>
            <a:off x="2252867" y="4270264"/>
            <a:ext cx="7951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- - -</a:t>
            </a: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0"/>
          <p:cNvSpPr txBox="1"/>
          <p:nvPr/>
        </p:nvSpPr>
        <p:spPr>
          <a:xfrm>
            <a:off x="2246242" y="4422664"/>
            <a:ext cx="7951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- - -</a:t>
            </a: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0"/>
          <p:cNvSpPr txBox="1"/>
          <p:nvPr/>
        </p:nvSpPr>
        <p:spPr>
          <a:xfrm>
            <a:off x="2252870" y="4575064"/>
            <a:ext cx="7951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- - -</a:t>
            </a: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0"/>
          <p:cNvSpPr/>
          <p:nvPr/>
        </p:nvSpPr>
        <p:spPr>
          <a:xfrm>
            <a:off x="7825418" y="2126975"/>
            <a:ext cx="477078" cy="513522"/>
          </a:xfrm>
          <a:prstGeom prst="ellipse">
            <a:avLst/>
          </a:prstGeom>
          <a:solidFill>
            <a:srgbClr val="0070C0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0"/>
          <p:cNvSpPr/>
          <p:nvPr/>
        </p:nvSpPr>
        <p:spPr>
          <a:xfrm>
            <a:off x="7818793" y="2835967"/>
            <a:ext cx="477078" cy="513522"/>
          </a:xfrm>
          <a:prstGeom prst="ellipse">
            <a:avLst/>
          </a:prstGeom>
          <a:solidFill>
            <a:srgbClr val="0070C0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0"/>
          <p:cNvSpPr/>
          <p:nvPr/>
        </p:nvSpPr>
        <p:spPr>
          <a:xfrm>
            <a:off x="7825421" y="3624474"/>
            <a:ext cx="477078" cy="513522"/>
          </a:xfrm>
          <a:prstGeom prst="ellipse">
            <a:avLst/>
          </a:prstGeom>
          <a:solidFill>
            <a:srgbClr val="0070C0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0"/>
          <p:cNvSpPr/>
          <p:nvPr/>
        </p:nvSpPr>
        <p:spPr>
          <a:xfrm>
            <a:off x="7818797" y="5102092"/>
            <a:ext cx="477078" cy="513522"/>
          </a:xfrm>
          <a:prstGeom prst="ellipse">
            <a:avLst/>
          </a:prstGeom>
          <a:solidFill>
            <a:srgbClr val="0070C0"/>
          </a:solidFill>
          <a:ln cap="rnd" cmpd="sng" w="19050">
            <a:solidFill>
              <a:srgbClr val="7D2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0"/>
          <p:cNvSpPr txBox="1"/>
          <p:nvPr/>
        </p:nvSpPr>
        <p:spPr>
          <a:xfrm>
            <a:off x="7779034" y="4416040"/>
            <a:ext cx="7951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- - -</a:t>
            </a: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0"/>
          <p:cNvSpPr txBox="1"/>
          <p:nvPr/>
        </p:nvSpPr>
        <p:spPr>
          <a:xfrm>
            <a:off x="7772401" y="4250387"/>
            <a:ext cx="7951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- - -</a:t>
            </a: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0"/>
          <p:cNvSpPr txBox="1"/>
          <p:nvPr/>
        </p:nvSpPr>
        <p:spPr>
          <a:xfrm>
            <a:off x="7779029" y="4588315"/>
            <a:ext cx="7951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- - -</a:t>
            </a: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0"/>
          <p:cNvSpPr txBox="1"/>
          <p:nvPr/>
        </p:nvSpPr>
        <p:spPr>
          <a:xfrm>
            <a:off x="7421229" y="1646332"/>
            <a:ext cx="14643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Destinations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10"/>
          <p:cNvSpPr txBox="1"/>
          <p:nvPr/>
        </p:nvSpPr>
        <p:spPr>
          <a:xfrm rot="1407108">
            <a:off x="6119219" y="3702286"/>
            <a:ext cx="1215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- - - - - -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0"/>
          <p:cNvSpPr txBox="1"/>
          <p:nvPr/>
        </p:nvSpPr>
        <p:spPr>
          <a:xfrm rot="1657959">
            <a:off x="5993327" y="3894442"/>
            <a:ext cx="1215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- - - - - -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0"/>
          <p:cNvSpPr txBox="1"/>
          <p:nvPr/>
        </p:nvSpPr>
        <p:spPr>
          <a:xfrm rot="1875453">
            <a:off x="5867434" y="4073347"/>
            <a:ext cx="1215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- - - - - -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" name="Google Shape;553;p10"/>
          <p:cNvGrpSpPr/>
          <p:nvPr/>
        </p:nvGrpSpPr>
        <p:grpSpPr>
          <a:xfrm rot="-740351">
            <a:off x="2312794" y="1953256"/>
            <a:ext cx="5771413" cy="3992929"/>
            <a:chOff x="2085806" y="1727785"/>
            <a:chExt cx="5771413" cy="3992929"/>
          </a:xfrm>
        </p:grpSpPr>
        <p:cxnSp>
          <p:nvCxnSpPr>
            <p:cNvPr id="554" name="Google Shape;554;p10"/>
            <p:cNvCxnSpPr>
              <a:stCxn id="535" idx="7"/>
            </p:cNvCxnSpPr>
            <p:nvPr/>
          </p:nvCxnSpPr>
          <p:spPr>
            <a:xfrm flipH="1" rot="-10059606">
              <a:off x="2734834" y="2270839"/>
              <a:ext cx="5132169" cy="463692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55" name="Google Shape;555;p10"/>
            <p:cNvCxnSpPr>
              <a:stCxn id="535" idx="5"/>
            </p:cNvCxnSpPr>
            <p:nvPr/>
          </p:nvCxnSpPr>
          <p:spPr>
            <a:xfrm flipH="1" rot="-10059667">
              <a:off x="2620099" y="2969600"/>
              <a:ext cx="5153645" cy="117924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56" name="Google Shape;556;p10"/>
            <p:cNvCxnSpPr/>
            <p:nvPr/>
          </p:nvCxnSpPr>
          <p:spPr>
            <a:xfrm rot="740351">
              <a:off x="2616425" y="2794516"/>
              <a:ext cx="5098752" cy="1022411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57" name="Google Shape;557;p10"/>
            <p:cNvCxnSpPr/>
            <p:nvPr/>
          </p:nvCxnSpPr>
          <p:spPr>
            <a:xfrm rot="740351">
              <a:off x="2246068" y="3118106"/>
              <a:ext cx="5241228" cy="2066455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58" name="Google Shape;558;p10"/>
          <p:cNvGrpSpPr/>
          <p:nvPr/>
        </p:nvGrpSpPr>
        <p:grpSpPr>
          <a:xfrm rot="-1466077">
            <a:off x="2166951" y="1653001"/>
            <a:ext cx="6096678" cy="4817288"/>
            <a:chOff x="1636965" y="654403"/>
            <a:chExt cx="6096678" cy="4817288"/>
          </a:xfrm>
        </p:grpSpPr>
        <p:cxnSp>
          <p:nvCxnSpPr>
            <p:cNvPr id="559" name="Google Shape;559;p10"/>
            <p:cNvCxnSpPr>
              <a:stCxn id="536" idx="7"/>
            </p:cNvCxnSpPr>
            <p:nvPr/>
          </p:nvCxnSpPr>
          <p:spPr>
            <a:xfrm flipH="1" rot="-9333873">
              <a:off x="2547408" y="1674623"/>
              <a:ext cx="5180970" cy="114736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60" name="Google Shape;560;p10"/>
            <p:cNvCxnSpPr>
              <a:stCxn id="536" idx="6"/>
            </p:cNvCxnSpPr>
            <p:nvPr/>
          </p:nvCxnSpPr>
          <p:spPr>
            <a:xfrm flipH="1" rot="-9333949">
              <a:off x="2431642" y="2350485"/>
              <a:ext cx="5094916" cy="624429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61" name="Google Shape;561;p10"/>
            <p:cNvCxnSpPr>
              <a:stCxn id="536" idx="5"/>
            </p:cNvCxnSpPr>
            <p:nvPr/>
          </p:nvCxnSpPr>
          <p:spPr>
            <a:xfrm rot="1465978">
              <a:off x="2155570" y="3098835"/>
              <a:ext cx="5174937" cy="2242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62" name="Google Shape;562;p10"/>
            <p:cNvCxnSpPr>
              <a:stCxn id="536" idx="4"/>
            </p:cNvCxnSpPr>
            <p:nvPr/>
          </p:nvCxnSpPr>
          <p:spPr>
            <a:xfrm rot="1466073">
              <a:off x="1685185" y="3060786"/>
              <a:ext cx="5290661" cy="1378411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563" name="Google Shape;563;p10"/>
          <p:cNvGrpSpPr/>
          <p:nvPr/>
        </p:nvGrpSpPr>
        <p:grpSpPr>
          <a:xfrm rot="-1552973">
            <a:off x="2310910" y="1639587"/>
            <a:ext cx="6063442" cy="5026680"/>
            <a:chOff x="1670223" y="489374"/>
            <a:chExt cx="6063442" cy="5026680"/>
          </a:xfrm>
        </p:grpSpPr>
        <p:cxnSp>
          <p:nvCxnSpPr>
            <p:cNvPr id="564" name="Google Shape;564;p10"/>
            <p:cNvCxnSpPr>
              <a:stCxn id="537" idx="7"/>
            </p:cNvCxnSpPr>
            <p:nvPr/>
          </p:nvCxnSpPr>
          <p:spPr>
            <a:xfrm flipH="1" rot="-9247008">
              <a:off x="2151409" y="1514807"/>
              <a:ext cx="5287512" cy="2565534"/>
            </a:xfrm>
            <a:prstGeom prst="straightConnector1">
              <a:avLst/>
            </a:prstGeom>
            <a:noFill/>
            <a:ln cap="flat" cmpd="sng" w="22225">
              <a:solidFill>
                <a:srgbClr val="0070C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65" name="Google Shape;565;p10"/>
            <p:cNvCxnSpPr>
              <a:stCxn id="537" idx="6"/>
            </p:cNvCxnSpPr>
            <p:nvPr/>
          </p:nvCxnSpPr>
          <p:spPr>
            <a:xfrm flipH="1" rot="-9247103">
              <a:off x="2024324" y="2190573"/>
              <a:ext cx="5219086" cy="2042390"/>
            </a:xfrm>
            <a:prstGeom prst="straightConnector1">
              <a:avLst/>
            </a:prstGeom>
            <a:noFill/>
            <a:ln cap="flat" cmpd="sng" w="22225">
              <a:solidFill>
                <a:srgbClr val="0070C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66" name="Google Shape;566;p10"/>
            <p:cNvCxnSpPr>
              <a:stCxn id="537" idx="5"/>
            </p:cNvCxnSpPr>
            <p:nvPr/>
          </p:nvCxnSpPr>
          <p:spPr>
            <a:xfrm flipH="1" rot="-9246930">
              <a:off x="1736079" y="2959125"/>
              <a:ext cx="5320249" cy="1396479"/>
            </a:xfrm>
            <a:prstGeom prst="straightConnector1">
              <a:avLst/>
            </a:prstGeom>
            <a:noFill/>
            <a:ln cap="flat" cmpd="sng" w="22225">
              <a:solidFill>
                <a:srgbClr val="0070C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67" name="Google Shape;567;p10"/>
            <p:cNvCxnSpPr/>
            <p:nvPr/>
          </p:nvCxnSpPr>
          <p:spPr>
            <a:xfrm rot="1552973">
              <a:off x="1416815" y="4316827"/>
              <a:ext cx="5273369" cy="50774"/>
            </a:xfrm>
            <a:prstGeom prst="straightConnector1">
              <a:avLst/>
            </a:prstGeom>
            <a:noFill/>
            <a:ln cap="flat" cmpd="sng" w="22225">
              <a:solidFill>
                <a:srgbClr val="0070C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568" name="Google Shape;568;p10"/>
          <p:cNvSpPr txBox="1"/>
          <p:nvPr/>
        </p:nvSpPr>
        <p:spPr>
          <a:xfrm>
            <a:off x="4335702" y="1989056"/>
            <a:ext cx="1146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 X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0"/>
          <p:cNvSpPr txBox="1"/>
          <p:nvPr/>
        </p:nvSpPr>
        <p:spPr>
          <a:xfrm rot="422736">
            <a:off x="4277086" y="2338408"/>
            <a:ext cx="1146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 X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0"/>
          <p:cNvSpPr txBox="1"/>
          <p:nvPr/>
        </p:nvSpPr>
        <p:spPr>
          <a:xfrm rot="1004141">
            <a:off x="4556098" y="2729960"/>
            <a:ext cx="1146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 X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0"/>
          <p:cNvSpPr txBox="1"/>
          <p:nvPr/>
        </p:nvSpPr>
        <p:spPr>
          <a:xfrm rot="1944215">
            <a:off x="3428331" y="2755747"/>
            <a:ext cx="1146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1n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 X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1n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p10"/>
          <p:cNvGrpSpPr/>
          <p:nvPr/>
        </p:nvGrpSpPr>
        <p:grpSpPr>
          <a:xfrm>
            <a:off x="2769704" y="2383736"/>
            <a:ext cx="5055717" cy="2975117"/>
            <a:chOff x="2769704" y="2383736"/>
            <a:chExt cx="5055717" cy="2975117"/>
          </a:xfrm>
        </p:grpSpPr>
        <p:cxnSp>
          <p:nvCxnSpPr>
            <p:cNvPr id="573" name="Google Shape;573;p10"/>
            <p:cNvCxnSpPr/>
            <p:nvPr/>
          </p:nvCxnSpPr>
          <p:spPr>
            <a:xfrm>
              <a:off x="2769704" y="2383736"/>
              <a:ext cx="5055714" cy="0"/>
            </a:xfrm>
            <a:prstGeom prst="straightConnector1">
              <a:avLst/>
            </a:prstGeom>
            <a:noFill/>
            <a:ln cap="flat" cmpd="sng" w="22225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74" name="Google Shape;574;p10"/>
            <p:cNvCxnSpPr/>
            <p:nvPr/>
          </p:nvCxnSpPr>
          <p:spPr>
            <a:xfrm>
              <a:off x="2769704" y="2390360"/>
              <a:ext cx="5055717" cy="1490875"/>
            </a:xfrm>
            <a:prstGeom prst="straightConnector1">
              <a:avLst/>
            </a:prstGeom>
            <a:noFill/>
            <a:ln cap="flat" cmpd="sng" w="22225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75" name="Google Shape;575;p10"/>
            <p:cNvCxnSpPr/>
            <p:nvPr/>
          </p:nvCxnSpPr>
          <p:spPr>
            <a:xfrm>
              <a:off x="2769704" y="2390360"/>
              <a:ext cx="5049093" cy="2968493"/>
            </a:xfrm>
            <a:prstGeom prst="straightConnector1">
              <a:avLst/>
            </a:prstGeom>
            <a:noFill/>
            <a:ln cap="flat" cmpd="sng" w="22225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76" name="Google Shape;576;p10"/>
            <p:cNvCxnSpPr/>
            <p:nvPr/>
          </p:nvCxnSpPr>
          <p:spPr>
            <a:xfrm>
              <a:off x="2769704" y="2390360"/>
              <a:ext cx="5049089" cy="702368"/>
            </a:xfrm>
            <a:prstGeom prst="straightConnector1">
              <a:avLst/>
            </a:prstGeom>
            <a:noFill/>
            <a:ln cap="flat" cmpd="sng" w="22225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577" name="Google Shape;577;p10"/>
          <p:cNvSpPr txBox="1"/>
          <p:nvPr/>
        </p:nvSpPr>
        <p:spPr>
          <a:xfrm rot="-1516827">
            <a:off x="2884384" y="4462630"/>
            <a:ext cx="1146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m1 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 X</a:t>
            </a:r>
            <a:r>
              <a:rPr b="1" baseline="-2500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m1</a:t>
            </a: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0"/>
          <p:cNvSpPr txBox="1"/>
          <p:nvPr/>
        </p:nvSpPr>
        <p:spPr>
          <a:xfrm rot="-1412226">
            <a:off x="3332205" y="4586894"/>
            <a:ext cx="1146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m2 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 X</a:t>
            </a:r>
            <a:r>
              <a:rPr b="1" baseline="-2500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m2</a:t>
            </a: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0"/>
          <p:cNvSpPr txBox="1"/>
          <p:nvPr/>
        </p:nvSpPr>
        <p:spPr>
          <a:xfrm rot="-891109">
            <a:off x="3442404" y="4865902"/>
            <a:ext cx="1146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m3 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 X</a:t>
            </a:r>
            <a:r>
              <a:rPr b="1" baseline="-2500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m3</a:t>
            </a: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0"/>
          <p:cNvSpPr txBox="1"/>
          <p:nvPr/>
        </p:nvSpPr>
        <p:spPr>
          <a:xfrm>
            <a:off x="3341583" y="5285587"/>
            <a:ext cx="1146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mn 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 X</a:t>
            </a:r>
            <a:r>
              <a:rPr b="1" baseline="-2500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mn</a:t>
            </a: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0"/>
          <p:cNvSpPr txBox="1"/>
          <p:nvPr/>
        </p:nvSpPr>
        <p:spPr>
          <a:xfrm>
            <a:off x="1613602" y="2806297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1" baseline="-25000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0"/>
          <p:cNvSpPr txBox="1"/>
          <p:nvPr/>
        </p:nvSpPr>
        <p:spPr>
          <a:xfrm>
            <a:off x="1597191" y="3577677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1" baseline="-25000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0"/>
          <p:cNvSpPr txBox="1"/>
          <p:nvPr/>
        </p:nvSpPr>
        <p:spPr>
          <a:xfrm>
            <a:off x="1580773" y="5094644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1" baseline="-25000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0"/>
          <p:cNvSpPr txBox="1"/>
          <p:nvPr/>
        </p:nvSpPr>
        <p:spPr>
          <a:xfrm>
            <a:off x="8563051" y="2131047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baseline="-2500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0"/>
          <p:cNvSpPr txBox="1"/>
          <p:nvPr/>
        </p:nvSpPr>
        <p:spPr>
          <a:xfrm>
            <a:off x="8532567" y="2803950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baseline="-2500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0"/>
          <p:cNvSpPr txBox="1"/>
          <p:nvPr/>
        </p:nvSpPr>
        <p:spPr>
          <a:xfrm>
            <a:off x="8516156" y="3645670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baseline="-2500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0"/>
          <p:cNvSpPr txBox="1"/>
          <p:nvPr/>
        </p:nvSpPr>
        <p:spPr>
          <a:xfrm>
            <a:off x="8499738" y="5148569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baseline="-2500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0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9" name="Google Shape;589;p10"/>
          <p:cNvSpPr txBox="1"/>
          <p:nvPr/>
        </p:nvSpPr>
        <p:spPr>
          <a:xfrm>
            <a:off x="477728" y="1018512"/>
            <a:ext cx="2563645" cy="553998"/>
          </a:xfrm>
          <a:prstGeom prst="rect">
            <a:avLst/>
          </a:prstGeom>
          <a:solidFill>
            <a:srgbClr val="ED968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1B14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801B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Generalization</a:t>
            </a:r>
            <a:endParaRPr b="0" i="0" sz="3000" u="none" cap="none" strike="noStrike">
              <a:solidFill>
                <a:srgbClr val="801B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1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95" name="Google Shape;595;p11"/>
          <p:cNvGrpSpPr/>
          <p:nvPr/>
        </p:nvGrpSpPr>
        <p:grpSpPr>
          <a:xfrm>
            <a:off x="3189015" y="2915836"/>
            <a:ext cx="3556346" cy="2679900"/>
            <a:chOff x="3189015" y="2915836"/>
            <a:chExt cx="3556346" cy="2679900"/>
          </a:xfrm>
        </p:grpSpPr>
        <p:grpSp>
          <p:nvGrpSpPr>
            <p:cNvPr id="596" name="Google Shape;596;p11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597" name="Google Shape;597;p11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598" name="Google Shape;598;p11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9" name="Google Shape;599;p11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0" name="Google Shape;600;p11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" name="Google Shape;601;p11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2" name="Google Shape;602;p11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603" name="Google Shape;603;p11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" name="Google Shape;604;p11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5" name="Google Shape;605;p11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6" name="Google Shape;606;p11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07" name="Google Shape;607;p11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608" name="Google Shape;608;p11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11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11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1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12" name="Google Shape;612;p11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613" name="Google Shape;613;p11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614" name="Google Shape;614;p11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11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11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11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619" name="Google Shape;619;p11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620" name="Google Shape;620;p11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" name="Google Shape;621;p11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" name="Google Shape;622;p11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1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1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" name="Google Shape;625;p11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" name="Google Shape;626;p11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" name="Google Shape;627;p11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8" name="Google Shape;628;p11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p11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11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31" name="Google Shape;631;p11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2" name="Google Shape;632;p11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633" name="Google Shape;633;p11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1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1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6" name="Google Shape;636;p11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11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11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1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1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1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11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11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1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1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1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1"/>
          <p:cNvSpPr txBox="1"/>
          <p:nvPr/>
        </p:nvSpPr>
        <p:spPr>
          <a:xfrm>
            <a:off x="7938815" y="1337286"/>
            <a:ext cx="40790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 at the northwest-corner cell (route) of the tableau (variable </a:t>
            </a:r>
            <a:r>
              <a:rPr b="1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11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9" name="Google Shape;649;p11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0" name="Google Shape;650;p11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655;p12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656" name="Google Shape;656;p12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657" name="Google Shape;657;p12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12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12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12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1" name="Google Shape;661;p12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662" name="Google Shape;662;p12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663" name="Google Shape;663;p12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EBC38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2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2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2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2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2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2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2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1" name="Google Shape;671;p12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Google Shape;672;p12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3" name="Google Shape;673;p12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74" name="Google Shape;674;p12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5" name="Google Shape;675;p12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676" name="Google Shape;676;p12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2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2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79" name="Google Shape;679;p12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12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2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2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2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12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12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2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2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2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0" name="Google Shape;690;p12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691" name="Google Shape;691;p12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692" name="Google Shape;692;p12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693" name="Google Shape;693;p12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4" name="Google Shape;694;p12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Google Shape;695;p12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6" name="Google Shape;696;p12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7" name="Google Shape;697;p12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698" name="Google Shape;698;p12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9" name="Google Shape;699;p12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0" name="Google Shape;700;p12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1" name="Google Shape;701;p12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02" name="Google Shape;702;p12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703" name="Google Shape;703;p12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2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2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2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7" name="Google Shape;707;p12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Google Shape;708;p12"/>
          <p:cNvSpPr txBox="1"/>
          <p:nvPr/>
        </p:nvSpPr>
        <p:spPr>
          <a:xfrm>
            <a:off x="7938815" y="1337286"/>
            <a:ext cx="40790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 at the northwest-corner cell (route) of the tableau (variable </a:t>
            </a:r>
            <a:r>
              <a:rPr b="1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1" lang="en-US" sz="2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12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0" name="Google Shape;710;p12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1" name="Google Shape;711;p12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" name="Google Shape;716;p13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717" name="Google Shape;717;p13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718" name="Google Shape;718;p13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3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3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3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2" name="Google Shape;722;p13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723" name="Google Shape;723;p13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724" name="Google Shape;724;p13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Google Shape;725;p13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6" name="Google Shape;726;p13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7" name="Google Shape;727;p13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8" name="Google Shape;728;p13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Google Shape;729;p13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p13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p13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2" name="Google Shape;732;p13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3" name="Google Shape;733;p13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4" name="Google Shape;734;p13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35" name="Google Shape;735;p13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6" name="Google Shape;736;p13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737" name="Google Shape;737;p13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13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13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40" name="Google Shape;740;p13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13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13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13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3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13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13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13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13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13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13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1" name="Google Shape;751;p13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752" name="Google Shape;752;p13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753" name="Google Shape;753;p13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754" name="Google Shape;754;p13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p13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13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13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58" name="Google Shape;758;p13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759" name="Google Shape;759;p13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760;p13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Google Shape;761;p13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13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63" name="Google Shape;763;p13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764" name="Google Shape;764;p13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13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13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13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68" name="Google Shape;768;p13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9" name="Google Shape;769;p13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0" name="Google Shape;770;p13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1" name="Google Shape;771;p13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2" name="Google Shape;772;p13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oogle Shape;777;p14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778" name="Google Shape;778;p14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779" name="Google Shape;779;p14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14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14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14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4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784" name="Google Shape;784;p14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785" name="Google Shape;785;p14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p14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14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14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14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14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14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14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3" name="Google Shape;793;p14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14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Google Shape;795;p14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96" name="Google Shape;796;p14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7" name="Google Shape;797;p14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798" name="Google Shape;798;p14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14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14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1" name="Google Shape;801;p14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14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14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14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4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4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14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14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14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14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4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2" name="Google Shape;812;p14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813" name="Google Shape;813;p14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814" name="Google Shape;814;p14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815" name="Google Shape;815;p14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6" name="Google Shape;816;p14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Google Shape;817;p14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8" name="Google Shape;818;p14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9" name="Google Shape;819;p14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820" name="Google Shape;820;p14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1" name="Google Shape;821;p14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2" name="Google Shape;822;p14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3" name="Google Shape;823;p14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24" name="Google Shape;824;p14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825" name="Google Shape;825;p14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14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14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4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9" name="Google Shape;829;p14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30" name="Google Shape;830;p14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14"/>
          <p:cNvCxnSpPr/>
          <p:nvPr/>
        </p:nvCxnSpPr>
        <p:spPr>
          <a:xfrm flipH="1">
            <a:off x="6823034" y="3375992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2" name="Google Shape;832;p14"/>
          <p:cNvSpPr/>
          <p:nvPr/>
        </p:nvSpPr>
        <p:spPr>
          <a:xfrm>
            <a:off x="7126958" y="316344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14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14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5" name="Google Shape;835;p14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6" name="Google Shape;836;p14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7" name="Google Shape;837;p14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842;p15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843" name="Google Shape;843;p15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844" name="Google Shape;844;p15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15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15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15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8" name="Google Shape;848;p15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849" name="Google Shape;849;p15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850" name="Google Shape;850;p15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15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15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p15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p15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15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15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15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8" name="Google Shape;858;p15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9" name="Google Shape;859;p15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0" name="Google Shape;860;p15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61" name="Google Shape;861;p15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2" name="Google Shape;862;p15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863" name="Google Shape;863;p15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15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15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66" name="Google Shape;866;p15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15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15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5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15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5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15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15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15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15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15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7" name="Google Shape;877;p15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878" name="Google Shape;878;p15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879" name="Google Shape;879;p15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880" name="Google Shape;880;p15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1" name="Google Shape;881;p15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2" name="Google Shape;882;p15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3" name="Google Shape;883;p15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84" name="Google Shape;884;p15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885" name="Google Shape;885;p15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6" name="Google Shape;886;p15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7" name="Google Shape;887;p15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Google Shape;888;p15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89" name="Google Shape;889;p15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890" name="Google Shape;890;p15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15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15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15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894" name="Google Shape;894;p15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5" name="Google Shape;895;p15"/>
          <p:cNvCxnSpPr/>
          <p:nvPr/>
        </p:nvCxnSpPr>
        <p:spPr>
          <a:xfrm flipH="1">
            <a:off x="6823034" y="3375992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6" name="Google Shape;896;p15"/>
          <p:cNvSpPr/>
          <p:nvPr/>
        </p:nvSpPr>
        <p:spPr>
          <a:xfrm>
            <a:off x="7126958" y="316344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15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15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9" name="Google Shape;899;p15"/>
          <p:cNvSpPr txBox="1"/>
          <p:nvPr/>
        </p:nvSpPr>
        <p:spPr>
          <a:xfrm>
            <a:off x="8471846" y="1515715"/>
            <a:ext cx="31946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northwest-corner cell of the uncrossed section.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15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1" name="Google Shape;901;p15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2" name="Google Shape;902;p15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3" name="Google Shape;903;p15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oogle Shape;908;p16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909" name="Google Shape;909;p16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910" name="Google Shape;910;p16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6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6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6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4" name="Google Shape;914;p16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915" name="Google Shape;915;p16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916" name="Google Shape;916;p16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7" name="Google Shape;917;p16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EBC38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8" name="Google Shape;918;p16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9" name="Google Shape;919;p16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0" name="Google Shape;920;p16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921;p16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922;p16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16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4" name="Google Shape;924;p16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5" name="Google Shape;925;p16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6" name="Google Shape;926;p16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27" name="Google Shape;927;p16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8" name="Google Shape;928;p16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929" name="Google Shape;929;p16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16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16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32" name="Google Shape;932;p16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16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16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16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16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16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16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16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16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16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16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3" name="Google Shape;943;p16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944" name="Google Shape;944;p16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945" name="Google Shape;945;p16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946" name="Google Shape;946;p16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7" name="Google Shape;947;p16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Google Shape;948;p16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9" name="Google Shape;949;p16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50" name="Google Shape;950;p16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951" name="Google Shape;951;p16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2" name="Google Shape;952;p16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3" name="Google Shape;953;p16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4" name="Google Shape;954;p16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55" name="Google Shape;955;p16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956" name="Google Shape;956;p16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6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16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16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960" name="Google Shape;960;p16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1" name="Google Shape;961;p16"/>
          <p:cNvCxnSpPr/>
          <p:nvPr/>
        </p:nvCxnSpPr>
        <p:spPr>
          <a:xfrm flipH="1">
            <a:off x="6823034" y="3375992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2" name="Google Shape;962;p16"/>
          <p:cNvSpPr/>
          <p:nvPr/>
        </p:nvSpPr>
        <p:spPr>
          <a:xfrm>
            <a:off x="7126958" y="316344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16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16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5" name="Google Shape;965;p16"/>
          <p:cNvSpPr txBox="1"/>
          <p:nvPr/>
        </p:nvSpPr>
        <p:spPr>
          <a:xfrm>
            <a:off x="8471846" y="1515715"/>
            <a:ext cx="31946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northwest-corner cell of the uncrossed section.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16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7" name="Google Shape;967;p16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8" name="Google Shape;968;p16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9" name="Google Shape;969;p16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oogle Shape;974;p17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975" name="Google Shape;975;p17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976" name="Google Shape;976;p17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7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7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7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0" name="Google Shape;980;p17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981" name="Google Shape;981;p17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982" name="Google Shape;982;p17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17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17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17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17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17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17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17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0" name="Google Shape;990;p17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1" name="Google Shape;991;p17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2" name="Google Shape;992;p17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93" name="Google Shape;993;p17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4" name="Google Shape;994;p17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995" name="Google Shape;995;p17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17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17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8" name="Google Shape;998;p17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17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17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17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17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17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17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17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17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17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17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9" name="Google Shape;1009;p17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1010" name="Google Shape;1010;p17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11" name="Google Shape;1011;p17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12" name="Google Shape;1012;p17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3" name="Google Shape;1013;p17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4" name="Google Shape;1014;p17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5" name="Google Shape;1015;p17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16" name="Google Shape;1016;p17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17" name="Google Shape;1017;p17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8" name="Google Shape;1018;p17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9" name="Google Shape;1019;p17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0" name="Google Shape;1020;p17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21" name="Google Shape;1021;p17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1022" name="Google Shape;1022;p17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17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17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17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026" name="Google Shape;1026;p17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7" name="Google Shape;1027;p17"/>
          <p:cNvCxnSpPr/>
          <p:nvPr/>
        </p:nvCxnSpPr>
        <p:spPr>
          <a:xfrm flipH="1">
            <a:off x="6823034" y="3375992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8" name="Google Shape;1028;p17"/>
          <p:cNvSpPr/>
          <p:nvPr/>
        </p:nvSpPr>
        <p:spPr>
          <a:xfrm>
            <a:off x="7126958" y="316344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17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17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1" name="Google Shape;1031;p17"/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2" name="Google Shape;1032;p17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3" name="Google Shape;1033;p17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4" name="Google Shape;1034;p17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5" name="Google Shape;1035;p17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18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1041" name="Google Shape;1041;p18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1042" name="Google Shape;1042;p18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6" name="Google Shape;1046;p18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1047" name="Google Shape;1047;p18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1048" name="Google Shape;1048;p18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9" name="Google Shape;1049;p18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0" name="Google Shape;1050;p18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1" name="Google Shape;1051;p18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2" name="Google Shape;1052;p18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3" name="Google Shape;1053;p18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4" name="Google Shape;1054;p18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5" name="Google Shape;1055;p18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6" name="Google Shape;1056;p18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7" name="Google Shape;1057;p18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8" name="Google Shape;1058;p18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59" name="Google Shape;1059;p18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0" name="Google Shape;1060;p18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061" name="Google Shape;1061;p18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18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4" name="Google Shape;1064;p18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18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18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18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18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18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18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18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18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18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18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5" name="Google Shape;1075;p18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1076" name="Google Shape;1076;p18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077" name="Google Shape;1077;p18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078" name="Google Shape;1078;p18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9" name="Google Shape;1079;p18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0" name="Google Shape;1080;p18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1" name="Google Shape;1081;p18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82" name="Google Shape;1082;p18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083" name="Google Shape;1083;p18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4" name="Google Shape;1084;p18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5" name="Google Shape;1085;p18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6" name="Google Shape;1086;p18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87" name="Google Shape;1087;p18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1088" name="Google Shape;1088;p18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18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18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18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092" name="Google Shape;1092;p18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3" name="Google Shape;1093;p18"/>
          <p:cNvCxnSpPr/>
          <p:nvPr/>
        </p:nvCxnSpPr>
        <p:spPr>
          <a:xfrm flipH="1">
            <a:off x="6823034" y="3375992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4" name="Google Shape;1094;p18"/>
          <p:cNvSpPr/>
          <p:nvPr/>
        </p:nvSpPr>
        <p:spPr>
          <a:xfrm>
            <a:off x="7126958" y="316344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18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18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7" name="Google Shape;1097;p18"/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98" name="Google Shape;1098;p18"/>
          <p:cNvCxnSpPr/>
          <p:nvPr/>
        </p:nvCxnSpPr>
        <p:spPr>
          <a:xfrm flipH="1">
            <a:off x="3995360" y="638438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9" name="Google Shape;1099;p18"/>
          <p:cNvSpPr/>
          <p:nvPr/>
        </p:nvSpPr>
        <p:spPr>
          <a:xfrm>
            <a:off x="4175894" y="61888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0" name="Google Shape;1100;p18"/>
          <p:cNvCxnSpPr/>
          <p:nvPr/>
        </p:nvCxnSpPr>
        <p:spPr>
          <a:xfrm flipH="1">
            <a:off x="7228653" y="337364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1" name="Google Shape;1101;p18"/>
          <p:cNvSpPr/>
          <p:nvPr/>
        </p:nvSpPr>
        <p:spPr>
          <a:xfrm>
            <a:off x="7451323" y="319007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18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3" name="Google Shape;1103;p18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4" name="Google Shape;1104;p18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5" name="Google Shape;1105;p18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0" name="Google Shape;1110;p19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1111" name="Google Shape;1111;p19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1112" name="Google Shape;1112;p19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19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9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19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6" name="Google Shape;1116;p19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1117" name="Google Shape;1117;p19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1118" name="Google Shape;1118;p19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1119;p19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1120;p19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1" name="Google Shape;1121;p19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1122;p19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3" name="Google Shape;1123;p19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1124;p19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1125;p19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6" name="Google Shape;1126;p19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7" name="Google Shape;1127;p19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8" name="Google Shape;1128;p19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29" name="Google Shape;1129;p19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" name="Google Shape;1130;p19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131" name="Google Shape;1131;p19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19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4" name="Google Shape;1134;p19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19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19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19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19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19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19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19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19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19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19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5" name="Google Shape;1145;p19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1146" name="Google Shape;1146;p19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147" name="Google Shape;1147;p19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148" name="Google Shape;1148;p19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9" name="Google Shape;1149;p19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0" name="Google Shape;1150;p19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1" name="Google Shape;1151;p19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52" name="Google Shape;1152;p19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153" name="Google Shape;1153;p19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4" name="Google Shape;1154;p19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5" name="Google Shape;1155;p19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6" name="Google Shape;1156;p19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57" name="Google Shape;1157;p19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1158" name="Google Shape;1158;p19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19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19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19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162" name="Google Shape;1162;p19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3" name="Google Shape;1163;p19"/>
          <p:cNvCxnSpPr/>
          <p:nvPr/>
        </p:nvCxnSpPr>
        <p:spPr>
          <a:xfrm flipH="1">
            <a:off x="6823034" y="3375992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4" name="Google Shape;1164;p19"/>
          <p:cNvSpPr/>
          <p:nvPr/>
        </p:nvSpPr>
        <p:spPr>
          <a:xfrm>
            <a:off x="7126958" y="316344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19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19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7" name="Google Shape;1167;p19"/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68" name="Google Shape;1168;p19"/>
          <p:cNvCxnSpPr/>
          <p:nvPr/>
        </p:nvCxnSpPr>
        <p:spPr>
          <a:xfrm flipH="1">
            <a:off x="3995360" y="638438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9" name="Google Shape;1169;p19"/>
          <p:cNvSpPr/>
          <p:nvPr/>
        </p:nvSpPr>
        <p:spPr>
          <a:xfrm>
            <a:off x="4175894" y="61888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0" name="Google Shape;1170;p19"/>
          <p:cNvCxnSpPr/>
          <p:nvPr/>
        </p:nvCxnSpPr>
        <p:spPr>
          <a:xfrm flipH="1">
            <a:off x="7228653" y="337364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1" name="Google Shape;1171;p19"/>
          <p:cNvSpPr/>
          <p:nvPr/>
        </p:nvSpPr>
        <p:spPr>
          <a:xfrm>
            <a:off x="7451323" y="319007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19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3" name="Google Shape;1173;p19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4" name="Google Shape;1174;p19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5" name="Google Shape;1175;p19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3665" y="294520"/>
            <a:ext cx="2193956" cy="12906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indoor, floor, furniture, miller&#10;&#10;Description automatically generated" id="227" name="Google Shape;22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3664" y="1888665"/>
            <a:ext cx="2200281" cy="12906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close-up of a machine&#10;&#10;Description automatically generated with low confidence" id="228" name="Google Shape;22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7339" y="3414928"/>
            <a:ext cx="2200281" cy="1452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ound, miller&#10;&#10;Description automatically generated" id="229" name="Google Shape;22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32377" y="5114664"/>
            <a:ext cx="2200281" cy="138461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sky, building, outdoor, factory&#10;&#10;Description automatically generated" id="230" name="Google Shape;23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7710" y="1422890"/>
            <a:ext cx="2193957" cy="1462897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building, tower&#10;&#10;Description automatically generated" id="231" name="Google Shape;231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52002" y="3219892"/>
            <a:ext cx="2193956" cy="1452490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building, tower&#10;&#10;Description automatically generated" id="232" name="Google Shape;232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37710" y="4996087"/>
            <a:ext cx="2208248" cy="1462897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" name="Google Shape;233;p2"/>
          <p:cNvSpPr txBox="1"/>
          <p:nvPr/>
        </p:nvSpPr>
        <p:spPr>
          <a:xfrm>
            <a:off x="2182986" y="2836301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1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"/>
          <p:cNvSpPr txBox="1"/>
          <p:nvPr/>
        </p:nvSpPr>
        <p:spPr>
          <a:xfrm>
            <a:off x="2180640" y="4620553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2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"/>
          <p:cNvSpPr txBox="1"/>
          <p:nvPr/>
        </p:nvSpPr>
        <p:spPr>
          <a:xfrm>
            <a:off x="2178294" y="6390739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3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"/>
          <p:cNvSpPr txBox="1"/>
          <p:nvPr/>
        </p:nvSpPr>
        <p:spPr>
          <a:xfrm>
            <a:off x="8820591" y="1525656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1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"/>
          <p:cNvSpPr txBox="1"/>
          <p:nvPr/>
        </p:nvSpPr>
        <p:spPr>
          <a:xfrm>
            <a:off x="8832313" y="3127029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2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"/>
          <p:cNvSpPr txBox="1"/>
          <p:nvPr/>
        </p:nvSpPr>
        <p:spPr>
          <a:xfrm>
            <a:off x="8818247" y="4744815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3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"/>
          <p:cNvSpPr txBox="1"/>
          <p:nvPr/>
        </p:nvSpPr>
        <p:spPr>
          <a:xfrm>
            <a:off x="8815900" y="6430594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4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&#10;&#10;Description automatically generated" id="240" name="Google Shape;240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70474" y="1083213"/>
            <a:ext cx="2509634" cy="233171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"/>
          <p:cNvSpPr txBox="1"/>
          <p:nvPr/>
        </p:nvSpPr>
        <p:spPr>
          <a:xfrm>
            <a:off x="5371662" y="3492791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Grains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ruck, sky, outdoor, road&#10;&#10;Description automatically generated" id="242" name="Google Shape;242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670474" y="4287060"/>
            <a:ext cx="2509634" cy="1864527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3" name="Google Shape;243;p2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oogle Shape;1180;p20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1181" name="Google Shape;1181;p20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1182" name="Google Shape;1182;p20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0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0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0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6" name="Google Shape;1186;p20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1187" name="Google Shape;1187;p20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1188" name="Google Shape;1188;p20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9" name="Google Shape;1189;p20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" name="Google Shape;1190;p20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" name="Google Shape;1191;p20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" name="Google Shape;1192;p20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" name="Google Shape;1193;p20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" name="Google Shape;1194;p20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" name="Google Shape;1195;p20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6" name="Google Shape;1196;p20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7" name="Google Shape;1197;p20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8" name="Google Shape;1198;p20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99" name="Google Shape;1199;p20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0" name="Google Shape;1200;p20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201" name="Google Shape;1201;p20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0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20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04" name="Google Shape;1204;p20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20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20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20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20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20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20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20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20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20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20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5" name="Google Shape;1215;p20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1216" name="Google Shape;1216;p20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217" name="Google Shape;1217;p20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218" name="Google Shape;1218;p20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9" name="Google Shape;1219;p20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0" name="Google Shape;1220;p20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1" name="Google Shape;1221;p20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22" name="Google Shape;1222;p20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223" name="Google Shape;1223;p20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4" name="Google Shape;1224;p20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5" name="Google Shape;1225;p20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6" name="Google Shape;1226;p20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27" name="Google Shape;1227;p20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1228" name="Google Shape;1228;p20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20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20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20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232" name="Google Shape;1232;p20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3" name="Google Shape;1233;p20"/>
          <p:cNvCxnSpPr/>
          <p:nvPr/>
        </p:nvCxnSpPr>
        <p:spPr>
          <a:xfrm flipH="1">
            <a:off x="6823034" y="3375992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4" name="Google Shape;1234;p20"/>
          <p:cNvSpPr/>
          <p:nvPr/>
        </p:nvSpPr>
        <p:spPr>
          <a:xfrm>
            <a:off x="7126958" y="316344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20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20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7" name="Google Shape;1237;p20"/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38" name="Google Shape;1238;p20"/>
          <p:cNvCxnSpPr/>
          <p:nvPr/>
        </p:nvCxnSpPr>
        <p:spPr>
          <a:xfrm flipH="1">
            <a:off x="3995360" y="638438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9" name="Google Shape;1239;p20"/>
          <p:cNvSpPr/>
          <p:nvPr/>
        </p:nvSpPr>
        <p:spPr>
          <a:xfrm>
            <a:off x="4175894" y="61888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0" name="Google Shape;1240;p20"/>
          <p:cNvCxnSpPr/>
          <p:nvPr/>
        </p:nvCxnSpPr>
        <p:spPr>
          <a:xfrm flipH="1">
            <a:off x="7228653" y="337364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1" name="Google Shape;1241;p20"/>
          <p:cNvSpPr/>
          <p:nvPr/>
        </p:nvSpPr>
        <p:spPr>
          <a:xfrm>
            <a:off x="7451323" y="319007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20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3" name="Google Shape;1243;p20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4" name="Google Shape;1244;p20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5" name="Google Shape;1245;p20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6" name="Google Shape;1246;p20"/>
          <p:cNvSpPr txBox="1"/>
          <p:nvPr/>
        </p:nvSpPr>
        <p:spPr>
          <a:xfrm>
            <a:off x="8471846" y="1515715"/>
            <a:ext cx="31946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northwest-corner cell of the uncrossed section.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21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1252" name="Google Shape;1252;p21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1253" name="Google Shape;1253;p21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1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1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1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7" name="Google Shape;1257;p21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1258" name="Google Shape;1258;p21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1259" name="Google Shape;1259;p21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0" name="Google Shape;1260;p21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1" name="Google Shape;1261;p21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2" name="Google Shape;1262;p21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" name="Google Shape;1263;p21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" name="Google Shape;1264;p21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" name="Google Shape;1265;p21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6" name="Google Shape;1266;p21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7" name="Google Shape;1267;p21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8" name="Google Shape;1268;p21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9" name="Google Shape;1269;p21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70" name="Google Shape;1270;p21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EBC38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1" name="Google Shape;1271;p21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272" name="Google Shape;1272;p21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21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21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75" name="Google Shape;1275;p21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21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p21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p21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21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21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p21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21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21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21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21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6" name="Google Shape;1286;p21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1287" name="Google Shape;1287;p21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288" name="Google Shape;1288;p21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289" name="Google Shape;1289;p21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0" name="Google Shape;1290;p21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1" name="Google Shape;1291;p21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2" name="Google Shape;1292;p21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93" name="Google Shape;1293;p21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294" name="Google Shape;1294;p21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5" name="Google Shape;1295;p21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6" name="Google Shape;1296;p21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7" name="Google Shape;1297;p21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98" name="Google Shape;1298;p21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1299" name="Google Shape;1299;p21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21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21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21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303" name="Google Shape;1303;p21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4" name="Google Shape;1304;p21"/>
          <p:cNvCxnSpPr/>
          <p:nvPr/>
        </p:nvCxnSpPr>
        <p:spPr>
          <a:xfrm flipH="1">
            <a:off x="6823034" y="3375992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5" name="Google Shape;1305;p21"/>
          <p:cNvSpPr/>
          <p:nvPr/>
        </p:nvSpPr>
        <p:spPr>
          <a:xfrm>
            <a:off x="7126958" y="316344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21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21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8" name="Google Shape;1308;p21"/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09" name="Google Shape;1309;p21"/>
          <p:cNvCxnSpPr/>
          <p:nvPr/>
        </p:nvCxnSpPr>
        <p:spPr>
          <a:xfrm flipH="1">
            <a:off x="3995360" y="638438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0" name="Google Shape;1310;p21"/>
          <p:cNvSpPr/>
          <p:nvPr/>
        </p:nvSpPr>
        <p:spPr>
          <a:xfrm>
            <a:off x="4175894" y="61888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1" name="Google Shape;1311;p21"/>
          <p:cNvCxnSpPr/>
          <p:nvPr/>
        </p:nvCxnSpPr>
        <p:spPr>
          <a:xfrm flipH="1">
            <a:off x="7228653" y="337364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2" name="Google Shape;1312;p21"/>
          <p:cNvSpPr/>
          <p:nvPr/>
        </p:nvSpPr>
        <p:spPr>
          <a:xfrm>
            <a:off x="7451323" y="319007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21"/>
          <p:cNvSpPr txBox="1"/>
          <p:nvPr/>
        </p:nvSpPr>
        <p:spPr>
          <a:xfrm>
            <a:off x="8471846" y="1515715"/>
            <a:ext cx="31946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northwest-corner cell of the uncrossed section.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4" name="Google Shape;1314;p21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5" name="Google Shape;1315;p21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6" name="Google Shape;1316;p21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7" name="Google Shape;1317;p21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2" name="Google Shape;1322;p22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1323" name="Google Shape;1323;p22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1324" name="Google Shape;1324;p22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2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2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2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8" name="Google Shape;1328;p22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1329" name="Google Shape;1329;p22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1330" name="Google Shape;1330;p22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1" name="Google Shape;1331;p22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2" name="Google Shape;1332;p22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3" name="Google Shape;1333;p22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4" name="Google Shape;1334;p22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5" name="Google Shape;1335;p22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6" name="Google Shape;1336;p22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7" name="Google Shape;1337;p22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8" name="Google Shape;1338;p22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9" name="Google Shape;1339;p22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0" name="Google Shape;1340;p22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41" name="Google Shape;1341;p22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2" name="Google Shape;1342;p22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343" name="Google Shape;1343;p22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22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22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46" name="Google Shape;1346;p22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22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22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22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22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22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Google Shape;1352;p22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p22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22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22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22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7" name="Google Shape;1357;p22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1358" name="Google Shape;1358;p22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359" name="Google Shape;1359;p22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360" name="Google Shape;1360;p22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1" name="Google Shape;1361;p22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2" name="Google Shape;1362;p22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3" name="Google Shape;1363;p22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64" name="Google Shape;1364;p22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365" name="Google Shape;1365;p22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6" name="Google Shape;1366;p22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7" name="Google Shape;1367;p22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8" name="Google Shape;1368;p22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69" name="Google Shape;1369;p22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1370" name="Google Shape;1370;p22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2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22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2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374" name="Google Shape;1374;p22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5" name="Google Shape;1375;p22"/>
          <p:cNvCxnSpPr/>
          <p:nvPr/>
        </p:nvCxnSpPr>
        <p:spPr>
          <a:xfrm flipH="1">
            <a:off x="6823034" y="3375992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6" name="Google Shape;1376;p22"/>
          <p:cNvSpPr/>
          <p:nvPr/>
        </p:nvSpPr>
        <p:spPr>
          <a:xfrm>
            <a:off x="7126958" y="316344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22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22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9" name="Google Shape;1379;p22"/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80" name="Google Shape;1380;p22"/>
          <p:cNvCxnSpPr/>
          <p:nvPr/>
        </p:nvCxnSpPr>
        <p:spPr>
          <a:xfrm flipH="1">
            <a:off x="3995360" y="638438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1" name="Google Shape;1381;p22"/>
          <p:cNvSpPr/>
          <p:nvPr/>
        </p:nvSpPr>
        <p:spPr>
          <a:xfrm>
            <a:off x="4175894" y="61888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2" name="Google Shape;1382;p22"/>
          <p:cNvCxnSpPr/>
          <p:nvPr/>
        </p:nvCxnSpPr>
        <p:spPr>
          <a:xfrm flipH="1">
            <a:off x="7228653" y="337364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3" name="Google Shape;1383;p22"/>
          <p:cNvSpPr/>
          <p:nvPr/>
        </p:nvSpPr>
        <p:spPr>
          <a:xfrm>
            <a:off x="7451323" y="319007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22"/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5" name="Google Shape;1385;p22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6" name="Google Shape;1386;p22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7" name="Google Shape;1387;p22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8" name="Google Shape;1388;p22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3" name="Google Shape;1393;p23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1394" name="Google Shape;1394;p23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1395" name="Google Shape;1395;p23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3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3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3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9" name="Google Shape;1399;p23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1400" name="Google Shape;1400;p23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1401" name="Google Shape;1401;p23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2" name="Google Shape;1402;p23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3" name="Google Shape;1403;p23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4" name="Google Shape;1404;p23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23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23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7" name="Google Shape;1407;p23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8" name="Google Shape;1408;p23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9" name="Google Shape;1409;p23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0" name="Google Shape;1410;p23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1" name="Google Shape;1411;p23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12" name="Google Shape;1412;p23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3" name="Google Shape;1413;p23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414" name="Google Shape;1414;p23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17" name="Google Shape;1417;p23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23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23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23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23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23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23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23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23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23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23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8" name="Google Shape;1428;p23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1429" name="Google Shape;1429;p23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430" name="Google Shape;1430;p23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431" name="Google Shape;1431;p23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2" name="Google Shape;1432;p23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3" name="Google Shape;1433;p23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4" name="Google Shape;1434;p23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35" name="Google Shape;1435;p23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436" name="Google Shape;1436;p23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7" name="Google Shape;1437;p23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8" name="Google Shape;1438;p23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9" name="Google Shape;1439;p23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40" name="Google Shape;1440;p23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1441" name="Google Shape;1441;p23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23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23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23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445" name="Google Shape;1445;p23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6" name="Google Shape;1446;p23"/>
          <p:cNvCxnSpPr/>
          <p:nvPr/>
        </p:nvCxnSpPr>
        <p:spPr>
          <a:xfrm flipH="1">
            <a:off x="6823034" y="3375992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7" name="Google Shape;1447;p23"/>
          <p:cNvSpPr/>
          <p:nvPr/>
        </p:nvSpPr>
        <p:spPr>
          <a:xfrm>
            <a:off x="7126958" y="316344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23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23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0" name="Google Shape;1450;p23"/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51" name="Google Shape;1451;p23"/>
          <p:cNvCxnSpPr/>
          <p:nvPr/>
        </p:nvCxnSpPr>
        <p:spPr>
          <a:xfrm flipH="1">
            <a:off x="3995360" y="638438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2" name="Google Shape;1452;p23"/>
          <p:cNvSpPr/>
          <p:nvPr/>
        </p:nvSpPr>
        <p:spPr>
          <a:xfrm>
            <a:off x="4175894" y="61888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3" name="Google Shape;1453;p23"/>
          <p:cNvCxnSpPr/>
          <p:nvPr/>
        </p:nvCxnSpPr>
        <p:spPr>
          <a:xfrm flipH="1">
            <a:off x="7228653" y="337364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4" name="Google Shape;1454;p23"/>
          <p:cNvSpPr/>
          <p:nvPr/>
        </p:nvSpPr>
        <p:spPr>
          <a:xfrm>
            <a:off x="7451323" y="319007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23"/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56" name="Google Shape;1456;p23"/>
          <p:cNvCxnSpPr/>
          <p:nvPr/>
        </p:nvCxnSpPr>
        <p:spPr>
          <a:xfrm flipH="1">
            <a:off x="4260304" y="638203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7" name="Google Shape;1457;p23"/>
          <p:cNvSpPr/>
          <p:nvPr/>
        </p:nvSpPr>
        <p:spPr>
          <a:xfrm>
            <a:off x="4400978" y="618884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8" name="Google Shape;1458;p23"/>
          <p:cNvCxnSpPr/>
          <p:nvPr/>
        </p:nvCxnSpPr>
        <p:spPr>
          <a:xfrm flipH="1">
            <a:off x="6848822" y="449906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9" name="Google Shape;1459;p23"/>
          <p:cNvSpPr/>
          <p:nvPr/>
        </p:nvSpPr>
        <p:spPr>
          <a:xfrm>
            <a:off x="7110547" y="428651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0" name="Google Shape;1460;p23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1" name="Google Shape;1461;p23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2" name="Google Shape;1462;p23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3" name="Google Shape;1463;p23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8" name="Google Shape;1468;p24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1469" name="Google Shape;1469;p24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1470" name="Google Shape;1470;p24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24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24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4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4" name="Google Shape;1474;p24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1475" name="Google Shape;1475;p24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1476" name="Google Shape;1476;p24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7" name="Google Shape;1477;p24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8" name="Google Shape;1478;p24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9" name="Google Shape;1479;p24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0" name="Google Shape;1480;p24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1" name="Google Shape;1481;p24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2" name="Google Shape;1482;p24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3" name="Google Shape;1483;p24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4" name="Google Shape;1484;p24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5" name="Google Shape;1485;p24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6" name="Google Shape;1486;p24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87" name="Google Shape;1487;p24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4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489" name="Google Shape;1489;p24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24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24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92" name="Google Shape;1492;p24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3" name="Google Shape;1493;p24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4" name="Google Shape;1494;p24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24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24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24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8" name="Google Shape;1498;p24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p24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24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24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24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3" name="Google Shape;1503;p24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1504" name="Google Shape;1504;p24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505" name="Google Shape;1505;p24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506" name="Google Shape;1506;p24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7" name="Google Shape;1507;p24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8" name="Google Shape;1508;p24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9" name="Google Shape;1509;p24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10" name="Google Shape;1510;p24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511" name="Google Shape;1511;p24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2" name="Google Shape;1512;p24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3" name="Google Shape;1513;p24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4" name="Google Shape;1514;p24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515" name="Google Shape;1515;p24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1516" name="Google Shape;1516;p24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24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24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24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520" name="Google Shape;1520;p24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1" name="Google Shape;1521;p24"/>
          <p:cNvCxnSpPr/>
          <p:nvPr/>
        </p:nvCxnSpPr>
        <p:spPr>
          <a:xfrm flipH="1">
            <a:off x="6823034" y="3375992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2" name="Google Shape;1522;p24"/>
          <p:cNvSpPr/>
          <p:nvPr/>
        </p:nvSpPr>
        <p:spPr>
          <a:xfrm>
            <a:off x="7126958" y="316344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p24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24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5" name="Google Shape;1525;p24"/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6" name="Google Shape;1526;p24"/>
          <p:cNvCxnSpPr/>
          <p:nvPr/>
        </p:nvCxnSpPr>
        <p:spPr>
          <a:xfrm flipH="1">
            <a:off x="3995360" y="638438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7" name="Google Shape;1527;p24"/>
          <p:cNvSpPr/>
          <p:nvPr/>
        </p:nvSpPr>
        <p:spPr>
          <a:xfrm>
            <a:off x="4175894" y="61888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8" name="Google Shape;1528;p24"/>
          <p:cNvCxnSpPr/>
          <p:nvPr/>
        </p:nvCxnSpPr>
        <p:spPr>
          <a:xfrm flipH="1">
            <a:off x="7228653" y="337364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9" name="Google Shape;1529;p24"/>
          <p:cNvSpPr/>
          <p:nvPr/>
        </p:nvSpPr>
        <p:spPr>
          <a:xfrm>
            <a:off x="7451323" y="319007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p24"/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31" name="Google Shape;1531;p24"/>
          <p:cNvCxnSpPr/>
          <p:nvPr/>
        </p:nvCxnSpPr>
        <p:spPr>
          <a:xfrm flipH="1">
            <a:off x="4260304" y="638203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2" name="Google Shape;1532;p24"/>
          <p:cNvSpPr/>
          <p:nvPr/>
        </p:nvSpPr>
        <p:spPr>
          <a:xfrm>
            <a:off x="4400978" y="618884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3" name="Google Shape;1533;p24"/>
          <p:cNvCxnSpPr/>
          <p:nvPr/>
        </p:nvCxnSpPr>
        <p:spPr>
          <a:xfrm flipH="1">
            <a:off x="6848822" y="449906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4" name="Google Shape;1534;p24"/>
          <p:cNvSpPr/>
          <p:nvPr/>
        </p:nvSpPr>
        <p:spPr>
          <a:xfrm>
            <a:off x="7110547" y="428651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p24"/>
          <p:cNvSpPr txBox="1"/>
          <p:nvPr/>
        </p:nvSpPr>
        <p:spPr>
          <a:xfrm>
            <a:off x="8471846" y="1515715"/>
            <a:ext cx="31946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northwest-corner cell of the uncrossed section.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6" name="Google Shape;1536;p24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7" name="Google Shape;1537;p24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8" name="Google Shape;1538;p24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9" name="Google Shape;1539;p24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4" name="Google Shape;1544;p25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1545" name="Google Shape;1545;p25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1546" name="Google Shape;1546;p25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5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5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5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0" name="Google Shape;1550;p25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1551" name="Google Shape;1551;p25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1552" name="Google Shape;1552;p25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3" name="Google Shape;1553;p25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4" name="Google Shape;1554;p25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5" name="Google Shape;1555;p25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6" name="Google Shape;1556;p25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7" name="Google Shape;1557;p25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rgbClr val="EBC38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8" name="Google Shape;1558;p25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9" name="Google Shape;1559;p25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0" name="Google Shape;1560;p25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1" name="Google Shape;1561;p25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2" name="Google Shape;1562;p25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63" name="Google Shape;1563;p25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4" name="Google Shape;1564;p25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565" name="Google Shape;1565;p25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25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25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68" name="Google Shape;1568;p25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p25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0" name="Google Shape;1570;p25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25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25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25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4" name="Google Shape;1574;p25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5" name="Google Shape;1575;p25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25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25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25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9" name="Google Shape;1579;p25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1580" name="Google Shape;1580;p25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581" name="Google Shape;1581;p25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582" name="Google Shape;1582;p25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3" name="Google Shape;1583;p25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4" name="Google Shape;1584;p25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5" name="Google Shape;1585;p25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86" name="Google Shape;1586;p25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587" name="Google Shape;1587;p25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8" name="Google Shape;1588;p25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9" name="Google Shape;1589;p25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0" name="Google Shape;1590;p25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591" name="Google Shape;1591;p25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1592" name="Google Shape;1592;p25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25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25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25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596" name="Google Shape;1596;p25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7" name="Google Shape;1597;p25"/>
          <p:cNvCxnSpPr/>
          <p:nvPr/>
        </p:nvCxnSpPr>
        <p:spPr>
          <a:xfrm flipH="1">
            <a:off x="6823034" y="3375992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8" name="Google Shape;1598;p25"/>
          <p:cNvSpPr/>
          <p:nvPr/>
        </p:nvSpPr>
        <p:spPr>
          <a:xfrm>
            <a:off x="7126958" y="316344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25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25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1" name="Google Shape;1601;p25"/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02" name="Google Shape;1602;p25"/>
          <p:cNvCxnSpPr/>
          <p:nvPr/>
        </p:nvCxnSpPr>
        <p:spPr>
          <a:xfrm flipH="1">
            <a:off x="3995360" y="638438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3" name="Google Shape;1603;p25"/>
          <p:cNvSpPr/>
          <p:nvPr/>
        </p:nvSpPr>
        <p:spPr>
          <a:xfrm>
            <a:off x="4175894" y="61888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4" name="Google Shape;1604;p25"/>
          <p:cNvCxnSpPr/>
          <p:nvPr/>
        </p:nvCxnSpPr>
        <p:spPr>
          <a:xfrm flipH="1">
            <a:off x="7228653" y="337364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5" name="Google Shape;1605;p25"/>
          <p:cNvSpPr/>
          <p:nvPr/>
        </p:nvSpPr>
        <p:spPr>
          <a:xfrm>
            <a:off x="7451323" y="319007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25"/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07" name="Google Shape;1607;p25"/>
          <p:cNvCxnSpPr/>
          <p:nvPr/>
        </p:nvCxnSpPr>
        <p:spPr>
          <a:xfrm flipH="1">
            <a:off x="4260304" y="638203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8" name="Google Shape;1608;p25"/>
          <p:cNvSpPr/>
          <p:nvPr/>
        </p:nvSpPr>
        <p:spPr>
          <a:xfrm>
            <a:off x="4400978" y="618884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9" name="Google Shape;1609;p25"/>
          <p:cNvCxnSpPr/>
          <p:nvPr/>
        </p:nvCxnSpPr>
        <p:spPr>
          <a:xfrm flipH="1">
            <a:off x="6848822" y="449906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0" name="Google Shape;1610;p25"/>
          <p:cNvSpPr/>
          <p:nvPr/>
        </p:nvSpPr>
        <p:spPr>
          <a:xfrm>
            <a:off x="7110547" y="428651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Google Shape;1611;p25"/>
          <p:cNvSpPr txBox="1"/>
          <p:nvPr/>
        </p:nvSpPr>
        <p:spPr>
          <a:xfrm>
            <a:off x="8471846" y="1515715"/>
            <a:ext cx="31946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northwest-corner cell of the uncrossed section.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2" name="Google Shape;1612;p25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3" name="Google Shape;1613;p25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4" name="Google Shape;1614;p25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5" name="Google Shape;1615;p25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26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1621" name="Google Shape;1621;p26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1622" name="Google Shape;1622;p26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26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26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26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6" name="Google Shape;1626;p26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1627" name="Google Shape;1627;p26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1628" name="Google Shape;1628;p26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9" name="Google Shape;1629;p26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0" name="Google Shape;1630;p26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1" name="Google Shape;1631;p26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2" name="Google Shape;1632;p26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3" name="Google Shape;1633;p26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4" name="Google Shape;1634;p26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5" name="Google Shape;1635;p26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6" name="Google Shape;1636;p26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7" name="Google Shape;1637;p26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8" name="Google Shape;1638;p26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39" name="Google Shape;1639;p26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0" name="Google Shape;1640;p26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641" name="Google Shape;1641;p26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26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26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44" name="Google Shape;1644;p26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5" name="Google Shape;1645;p26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6" name="Google Shape;1646;p26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26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26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26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0" name="Google Shape;1650;p26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1" name="Google Shape;1651;p26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26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3" name="Google Shape;1653;p26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26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5" name="Google Shape;1655;p26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1656" name="Google Shape;1656;p26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657" name="Google Shape;1657;p26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658" name="Google Shape;1658;p26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9" name="Google Shape;1659;p26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0" name="Google Shape;1660;p26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1" name="Google Shape;1661;p26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62" name="Google Shape;1662;p26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663" name="Google Shape;1663;p26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4" name="Google Shape;1664;p26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5" name="Google Shape;1665;p26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6" name="Google Shape;1666;p26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67" name="Google Shape;1667;p26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1668" name="Google Shape;1668;p26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26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26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26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672" name="Google Shape;1672;p26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3" name="Google Shape;1673;p26"/>
          <p:cNvCxnSpPr/>
          <p:nvPr/>
        </p:nvCxnSpPr>
        <p:spPr>
          <a:xfrm flipH="1">
            <a:off x="6823034" y="3375992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4" name="Google Shape;1674;p26"/>
          <p:cNvSpPr/>
          <p:nvPr/>
        </p:nvSpPr>
        <p:spPr>
          <a:xfrm>
            <a:off x="7126958" y="316344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26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26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7" name="Google Shape;1677;p26"/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78" name="Google Shape;1678;p26"/>
          <p:cNvCxnSpPr/>
          <p:nvPr/>
        </p:nvCxnSpPr>
        <p:spPr>
          <a:xfrm flipH="1">
            <a:off x="3995360" y="638438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9" name="Google Shape;1679;p26"/>
          <p:cNvSpPr/>
          <p:nvPr/>
        </p:nvSpPr>
        <p:spPr>
          <a:xfrm>
            <a:off x="4175894" y="61888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0" name="Google Shape;1680;p26"/>
          <p:cNvCxnSpPr/>
          <p:nvPr/>
        </p:nvCxnSpPr>
        <p:spPr>
          <a:xfrm flipH="1">
            <a:off x="7228653" y="337364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1" name="Google Shape;1681;p26"/>
          <p:cNvSpPr/>
          <p:nvPr/>
        </p:nvSpPr>
        <p:spPr>
          <a:xfrm>
            <a:off x="7451323" y="319007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2" name="Google Shape;1682;p26"/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83" name="Google Shape;1683;p26"/>
          <p:cNvCxnSpPr/>
          <p:nvPr/>
        </p:nvCxnSpPr>
        <p:spPr>
          <a:xfrm flipH="1">
            <a:off x="4260304" y="638203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4" name="Google Shape;1684;p26"/>
          <p:cNvSpPr/>
          <p:nvPr/>
        </p:nvSpPr>
        <p:spPr>
          <a:xfrm>
            <a:off x="4400978" y="618884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5" name="Google Shape;1685;p26"/>
          <p:cNvCxnSpPr/>
          <p:nvPr/>
        </p:nvCxnSpPr>
        <p:spPr>
          <a:xfrm flipH="1">
            <a:off x="6848822" y="449906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6" name="Google Shape;1686;p26"/>
          <p:cNvSpPr/>
          <p:nvPr/>
        </p:nvSpPr>
        <p:spPr>
          <a:xfrm>
            <a:off x="7110547" y="428651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7" name="Google Shape;1687;p26"/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8" name="Google Shape;1688;p26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9" name="Google Shape;1689;p26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0" name="Google Shape;1690;p26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1" name="Google Shape;1691;p26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6" name="Google Shape;1696;p27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1697" name="Google Shape;1697;p27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1698" name="Google Shape;1698;p27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9" name="Google Shape;1699;p27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27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27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2" name="Google Shape;1702;p27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1703" name="Google Shape;1703;p27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1704" name="Google Shape;1704;p27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5" name="Google Shape;1705;p27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6" name="Google Shape;1706;p27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7" name="Google Shape;1707;p27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8" name="Google Shape;1708;p27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9" name="Google Shape;1709;p27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0" name="Google Shape;1710;p27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1" name="Google Shape;1711;p27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2" name="Google Shape;1712;p27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3" name="Google Shape;1713;p27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4" name="Google Shape;1714;p27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15" name="Google Shape;1715;p27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6" name="Google Shape;1716;p27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717" name="Google Shape;1717;p27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27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27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20" name="Google Shape;1720;p27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1" name="Google Shape;1721;p27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2" name="Google Shape;1722;p27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27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27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27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6" name="Google Shape;1726;p27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7" name="Google Shape;1727;p27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27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27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27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1" name="Google Shape;1731;p27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1732" name="Google Shape;1732;p27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733" name="Google Shape;1733;p27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734" name="Google Shape;1734;p27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5" name="Google Shape;1735;p27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6" name="Google Shape;1736;p27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7" name="Google Shape;1737;p27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38" name="Google Shape;1738;p27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739" name="Google Shape;1739;p27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0" name="Google Shape;1740;p27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1" name="Google Shape;1741;p27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2" name="Google Shape;1742;p27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43" name="Google Shape;1743;p27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1744" name="Google Shape;1744;p27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5" name="Google Shape;1745;p27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27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27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748" name="Google Shape;1748;p27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9" name="Google Shape;1749;p27"/>
          <p:cNvCxnSpPr/>
          <p:nvPr/>
        </p:nvCxnSpPr>
        <p:spPr>
          <a:xfrm flipH="1">
            <a:off x="6823034" y="3375992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0" name="Google Shape;1750;p27"/>
          <p:cNvSpPr/>
          <p:nvPr/>
        </p:nvSpPr>
        <p:spPr>
          <a:xfrm>
            <a:off x="7126958" y="316344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1" name="Google Shape;1751;p27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Google Shape;1752;p27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3" name="Google Shape;1753;p27"/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54" name="Google Shape;1754;p27"/>
          <p:cNvCxnSpPr/>
          <p:nvPr/>
        </p:nvCxnSpPr>
        <p:spPr>
          <a:xfrm flipH="1">
            <a:off x="3995360" y="638438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5" name="Google Shape;1755;p27"/>
          <p:cNvSpPr/>
          <p:nvPr/>
        </p:nvSpPr>
        <p:spPr>
          <a:xfrm>
            <a:off x="4175894" y="61888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6" name="Google Shape;1756;p27"/>
          <p:cNvCxnSpPr/>
          <p:nvPr/>
        </p:nvCxnSpPr>
        <p:spPr>
          <a:xfrm flipH="1">
            <a:off x="7228653" y="337364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7" name="Google Shape;1757;p27"/>
          <p:cNvSpPr/>
          <p:nvPr/>
        </p:nvSpPr>
        <p:spPr>
          <a:xfrm>
            <a:off x="7451323" y="319007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27"/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59" name="Google Shape;1759;p27"/>
          <p:cNvCxnSpPr/>
          <p:nvPr/>
        </p:nvCxnSpPr>
        <p:spPr>
          <a:xfrm flipH="1">
            <a:off x="4260304" y="638203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0" name="Google Shape;1760;p27"/>
          <p:cNvSpPr/>
          <p:nvPr/>
        </p:nvSpPr>
        <p:spPr>
          <a:xfrm>
            <a:off x="4400978" y="618884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1" name="Google Shape;1761;p27"/>
          <p:cNvCxnSpPr/>
          <p:nvPr/>
        </p:nvCxnSpPr>
        <p:spPr>
          <a:xfrm flipH="1">
            <a:off x="6848822" y="449906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2" name="Google Shape;1762;p27"/>
          <p:cNvSpPr/>
          <p:nvPr/>
        </p:nvSpPr>
        <p:spPr>
          <a:xfrm>
            <a:off x="7110547" y="428651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p27"/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64" name="Google Shape;1764;p27"/>
          <p:cNvCxnSpPr/>
          <p:nvPr/>
        </p:nvCxnSpPr>
        <p:spPr>
          <a:xfrm flipH="1">
            <a:off x="4905074" y="637969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5" name="Google Shape;1765;p27"/>
          <p:cNvSpPr/>
          <p:nvPr/>
        </p:nvSpPr>
        <p:spPr>
          <a:xfrm>
            <a:off x="5087952" y="618649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6" name="Google Shape;1766;p27"/>
          <p:cNvCxnSpPr/>
          <p:nvPr/>
        </p:nvCxnSpPr>
        <p:spPr>
          <a:xfrm flipH="1">
            <a:off x="7209833" y="452041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7" name="Google Shape;1767;p27"/>
          <p:cNvSpPr/>
          <p:nvPr/>
        </p:nvSpPr>
        <p:spPr>
          <a:xfrm>
            <a:off x="7420847" y="4327220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p27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9" name="Google Shape;1769;p27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0" name="Google Shape;1770;p27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1" name="Google Shape;1771;p27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28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1777" name="Google Shape;1777;p28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1778" name="Google Shape;1778;p28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9" name="Google Shape;1779;p28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0" name="Google Shape;1780;p28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1" name="Google Shape;1781;p28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2" name="Google Shape;1782;p28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1783" name="Google Shape;1783;p28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1784" name="Google Shape;1784;p28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5" name="Google Shape;1785;p28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6" name="Google Shape;1786;p28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7" name="Google Shape;1787;p28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8" name="Google Shape;1788;p28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9" name="Google Shape;1789;p28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0" name="Google Shape;1790;p28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1" name="Google Shape;1791;p28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2" name="Google Shape;1792;p28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3" name="Google Shape;1793;p28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4" name="Google Shape;1794;p28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95" name="Google Shape;1795;p28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6" name="Google Shape;1796;p28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797" name="Google Shape;1797;p28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8" name="Google Shape;1798;p28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9" name="Google Shape;1799;p28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00" name="Google Shape;1800;p28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1" name="Google Shape;1801;p28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2" name="Google Shape;1802;p28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3" name="Google Shape;1803;p28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28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28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6" name="Google Shape;1806;p28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7" name="Google Shape;1807;p28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p28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9" name="Google Shape;1809;p28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p28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1" name="Google Shape;1811;p28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1812" name="Google Shape;1812;p28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813" name="Google Shape;1813;p28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814" name="Google Shape;1814;p28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5" name="Google Shape;1815;p28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6" name="Google Shape;1816;p28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7" name="Google Shape;1817;p28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18" name="Google Shape;1818;p28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819" name="Google Shape;1819;p28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0" name="Google Shape;1820;p28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1" name="Google Shape;1821;p28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2" name="Google Shape;1822;p28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23" name="Google Shape;1823;p28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1824" name="Google Shape;1824;p28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28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p28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p28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828" name="Google Shape;1828;p28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9" name="Google Shape;1829;p28"/>
          <p:cNvCxnSpPr/>
          <p:nvPr/>
        </p:nvCxnSpPr>
        <p:spPr>
          <a:xfrm flipH="1">
            <a:off x="6823034" y="3375992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0" name="Google Shape;1830;p28"/>
          <p:cNvSpPr/>
          <p:nvPr/>
        </p:nvSpPr>
        <p:spPr>
          <a:xfrm>
            <a:off x="7126958" y="316344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p28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2" name="Google Shape;1832;p28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3" name="Google Shape;1833;p28"/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34" name="Google Shape;1834;p28"/>
          <p:cNvCxnSpPr/>
          <p:nvPr/>
        </p:nvCxnSpPr>
        <p:spPr>
          <a:xfrm flipH="1">
            <a:off x="3995360" y="638438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5" name="Google Shape;1835;p28"/>
          <p:cNvSpPr/>
          <p:nvPr/>
        </p:nvSpPr>
        <p:spPr>
          <a:xfrm>
            <a:off x="4175894" y="61888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6" name="Google Shape;1836;p28"/>
          <p:cNvCxnSpPr/>
          <p:nvPr/>
        </p:nvCxnSpPr>
        <p:spPr>
          <a:xfrm flipH="1">
            <a:off x="7228653" y="337364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7" name="Google Shape;1837;p28"/>
          <p:cNvSpPr/>
          <p:nvPr/>
        </p:nvSpPr>
        <p:spPr>
          <a:xfrm>
            <a:off x="7451323" y="319007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p28"/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39" name="Google Shape;1839;p28"/>
          <p:cNvCxnSpPr/>
          <p:nvPr/>
        </p:nvCxnSpPr>
        <p:spPr>
          <a:xfrm flipH="1">
            <a:off x="4260304" y="638203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0" name="Google Shape;1840;p28"/>
          <p:cNvSpPr/>
          <p:nvPr/>
        </p:nvSpPr>
        <p:spPr>
          <a:xfrm>
            <a:off x="4400978" y="618884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1" name="Google Shape;1841;p28"/>
          <p:cNvCxnSpPr/>
          <p:nvPr/>
        </p:nvCxnSpPr>
        <p:spPr>
          <a:xfrm flipH="1">
            <a:off x="6848822" y="449906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2" name="Google Shape;1842;p28"/>
          <p:cNvSpPr/>
          <p:nvPr/>
        </p:nvSpPr>
        <p:spPr>
          <a:xfrm>
            <a:off x="7110547" y="428651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Google Shape;1843;p28"/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4" name="Google Shape;1844;p28"/>
          <p:cNvCxnSpPr/>
          <p:nvPr/>
        </p:nvCxnSpPr>
        <p:spPr>
          <a:xfrm flipH="1">
            <a:off x="4905074" y="637969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5" name="Google Shape;1845;p28"/>
          <p:cNvSpPr/>
          <p:nvPr/>
        </p:nvSpPr>
        <p:spPr>
          <a:xfrm>
            <a:off x="5087952" y="618649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6" name="Google Shape;1846;p28"/>
          <p:cNvCxnSpPr/>
          <p:nvPr/>
        </p:nvCxnSpPr>
        <p:spPr>
          <a:xfrm flipH="1">
            <a:off x="7209833" y="452041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7" name="Google Shape;1847;p28"/>
          <p:cNvSpPr/>
          <p:nvPr/>
        </p:nvSpPr>
        <p:spPr>
          <a:xfrm>
            <a:off x="7420847" y="4327220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" name="Google Shape;1848;p28"/>
          <p:cNvSpPr txBox="1"/>
          <p:nvPr/>
        </p:nvSpPr>
        <p:spPr>
          <a:xfrm>
            <a:off x="8471846" y="1515715"/>
            <a:ext cx="31946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northwest-corner cell of the uncrossed section.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9" name="Google Shape;1849;p28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0" name="Google Shape;1850;p28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1" name="Google Shape;1851;p28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2" name="Google Shape;1852;p28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7" name="Google Shape;1857;p29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1858" name="Google Shape;1858;p29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1859" name="Google Shape;1859;p29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29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29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29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3" name="Google Shape;1863;p29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1864" name="Google Shape;1864;p29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1865" name="Google Shape;1865;p29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6" name="Google Shape;1866;p29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7" name="Google Shape;1867;p29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8" name="Google Shape;1868;p29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9" name="Google Shape;1869;p29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0" name="Google Shape;1870;p29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1" name="Google Shape;1871;p29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solidFill>
                  <a:srgbClr val="EBC38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2" name="Google Shape;1872;p29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3" name="Google Shape;1873;p29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4" name="Google Shape;1874;p29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5" name="Google Shape;1875;p29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76" name="Google Shape;1876;p29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7" name="Google Shape;1877;p29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878" name="Google Shape;1878;p29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29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29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81" name="Google Shape;1881;p29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2" name="Google Shape;1882;p29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3" name="Google Shape;1883;p29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4" name="Google Shape;1884;p29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5" name="Google Shape;1885;p29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6" name="Google Shape;1886;p29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7" name="Google Shape;1887;p29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8" name="Google Shape;1888;p29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9" name="Google Shape;1889;p29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p29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1" name="Google Shape;1891;p29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2" name="Google Shape;1892;p29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1893" name="Google Shape;1893;p29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894" name="Google Shape;1894;p29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895" name="Google Shape;1895;p29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6" name="Google Shape;1896;p29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7" name="Google Shape;1897;p29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8" name="Google Shape;1898;p29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99" name="Google Shape;1899;p29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900" name="Google Shape;1900;p29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1" name="Google Shape;1901;p29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2" name="Google Shape;1902;p29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3" name="Google Shape;1903;p29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904" name="Google Shape;1904;p29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1905" name="Google Shape;1905;p29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29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29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29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909" name="Google Shape;1909;p29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0" name="Google Shape;1910;p29"/>
          <p:cNvCxnSpPr/>
          <p:nvPr/>
        </p:nvCxnSpPr>
        <p:spPr>
          <a:xfrm flipH="1">
            <a:off x="6823034" y="3375992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1" name="Google Shape;1911;p29"/>
          <p:cNvSpPr/>
          <p:nvPr/>
        </p:nvSpPr>
        <p:spPr>
          <a:xfrm>
            <a:off x="7126958" y="316344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2" name="Google Shape;1912;p29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3" name="Google Shape;1913;p29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4" name="Google Shape;1914;p29"/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15" name="Google Shape;1915;p29"/>
          <p:cNvCxnSpPr/>
          <p:nvPr/>
        </p:nvCxnSpPr>
        <p:spPr>
          <a:xfrm flipH="1">
            <a:off x="3995360" y="638438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6" name="Google Shape;1916;p29"/>
          <p:cNvSpPr/>
          <p:nvPr/>
        </p:nvSpPr>
        <p:spPr>
          <a:xfrm>
            <a:off x="4175894" y="61888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7" name="Google Shape;1917;p29"/>
          <p:cNvCxnSpPr/>
          <p:nvPr/>
        </p:nvCxnSpPr>
        <p:spPr>
          <a:xfrm flipH="1">
            <a:off x="7228653" y="337364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8" name="Google Shape;1918;p29"/>
          <p:cNvSpPr/>
          <p:nvPr/>
        </p:nvSpPr>
        <p:spPr>
          <a:xfrm>
            <a:off x="7451323" y="319007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9" name="Google Shape;1919;p29"/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20" name="Google Shape;1920;p29"/>
          <p:cNvCxnSpPr/>
          <p:nvPr/>
        </p:nvCxnSpPr>
        <p:spPr>
          <a:xfrm flipH="1">
            <a:off x="4260304" y="638203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1" name="Google Shape;1921;p29"/>
          <p:cNvSpPr/>
          <p:nvPr/>
        </p:nvSpPr>
        <p:spPr>
          <a:xfrm>
            <a:off x="4400978" y="618884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2" name="Google Shape;1922;p29"/>
          <p:cNvCxnSpPr/>
          <p:nvPr/>
        </p:nvCxnSpPr>
        <p:spPr>
          <a:xfrm flipH="1">
            <a:off x="6848822" y="449906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3" name="Google Shape;1923;p29"/>
          <p:cNvSpPr/>
          <p:nvPr/>
        </p:nvSpPr>
        <p:spPr>
          <a:xfrm>
            <a:off x="7110547" y="428651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29"/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25" name="Google Shape;1925;p29"/>
          <p:cNvCxnSpPr/>
          <p:nvPr/>
        </p:nvCxnSpPr>
        <p:spPr>
          <a:xfrm flipH="1">
            <a:off x="4905074" y="637969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6" name="Google Shape;1926;p29"/>
          <p:cNvSpPr/>
          <p:nvPr/>
        </p:nvSpPr>
        <p:spPr>
          <a:xfrm>
            <a:off x="5087952" y="618649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7" name="Google Shape;1927;p29"/>
          <p:cNvCxnSpPr/>
          <p:nvPr/>
        </p:nvCxnSpPr>
        <p:spPr>
          <a:xfrm flipH="1">
            <a:off x="7209833" y="452041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8" name="Google Shape;1928;p29"/>
          <p:cNvSpPr/>
          <p:nvPr/>
        </p:nvSpPr>
        <p:spPr>
          <a:xfrm>
            <a:off x="7420847" y="4327220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29"/>
          <p:cNvSpPr txBox="1"/>
          <p:nvPr/>
        </p:nvSpPr>
        <p:spPr>
          <a:xfrm>
            <a:off x="8471846" y="1515715"/>
            <a:ext cx="31946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northwest-corner cell of the uncrossed section.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0" name="Google Shape;1930;p29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1" name="Google Shape;1931;p29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2" name="Google Shape;1932;p29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3" name="Google Shape;1933;p29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3665" y="294520"/>
            <a:ext cx="2193956" cy="12906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indoor, floor, furniture, miller&#10;&#10;Description automatically generated" id="249" name="Google Shape;24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3664" y="1888665"/>
            <a:ext cx="2200281" cy="12906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close-up of a machine&#10;&#10;Description automatically generated with low confidence" id="250" name="Google Shape;25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7339" y="3414928"/>
            <a:ext cx="2200281" cy="1452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ound, miller&#10;&#10;Description automatically generated" id="251" name="Google Shape;25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32377" y="5114664"/>
            <a:ext cx="2200281" cy="138461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sky, building, outdoor, factory&#10;&#10;Description automatically generated" id="252" name="Google Shape;25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7710" y="1422890"/>
            <a:ext cx="2193957" cy="1462897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building, tower&#10;&#10;Description automatically generated" id="253" name="Google Shape;253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52002" y="3219892"/>
            <a:ext cx="2193956" cy="1452490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building, tower&#10;&#10;Description automatically generated" id="254" name="Google Shape;254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37710" y="4996087"/>
            <a:ext cx="2208248" cy="1462897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truck, sky, outdoor, road&#10;&#10;Description automatically generated" id="255" name="Google Shape;255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34607" y="2542668"/>
            <a:ext cx="3283727" cy="2381024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6" name="Google Shape;256;p3"/>
          <p:cNvSpPr txBox="1"/>
          <p:nvPr/>
        </p:nvSpPr>
        <p:spPr>
          <a:xfrm>
            <a:off x="748736" y="1880175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" name="Google Shape;257;p3"/>
          <p:cNvSpPr txBox="1"/>
          <p:nvPr/>
        </p:nvSpPr>
        <p:spPr>
          <a:xfrm>
            <a:off x="718252" y="3678491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8" name="Google Shape;258;p3"/>
          <p:cNvSpPr txBox="1"/>
          <p:nvPr/>
        </p:nvSpPr>
        <p:spPr>
          <a:xfrm>
            <a:off x="701841" y="5434611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" name="Google Shape;259;p3"/>
          <p:cNvSpPr txBox="1"/>
          <p:nvPr/>
        </p:nvSpPr>
        <p:spPr>
          <a:xfrm>
            <a:off x="609750" y="897305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"/>
          <p:cNvSpPr txBox="1"/>
          <p:nvPr/>
        </p:nvSpPr>
        <p:spPr>
          <a:xfrm>
            <a:off x="10776663" y="752413"/>
            <a:ext cx="42447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" name="Google Shape;261;p3"/>
          <p:cNvSpPr txBox="1"/>
          <p:nvPr/>
        </p:nvSpPr>
        <p:spPr>
          <a:xfrm>
            <a:off x="10675838" y="2269377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2" name="Google Shape;262;p3"/>
          <p:cNvSpPr txBox="1"/>
          <p:nvPr/>
        </p:nvSpPr>
        <p:spPr>
          <a:xfrm>
            <a:off x="10631291" y="5516672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" name="Google Shape;263;p3"/>
          <p:cNvSpPr txBox="1"/>
          <p:nvPr/>
        </p:nvSpPr>
        <p:spPr>
          <a:xfrm>
            <a:off x="10542424" y="149375"/>
            <a:ext cx="129783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"/>
          <p:cNvSpPr txBox="1"/>
          <p:nvPr/>
        </p:nvSpPr>
        <p:spPr>
          <a:xfrm>
            <a:off x="10687560" y="3912952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" name="Google Shape;265;p3"/>
          <p:cNvSpPr txBox="1"/>
          <p:nvPr/>
        </p:nvSpPr>
        <p:spPr>
          <a:xfrm>
            <a:off x="2182986" y="2836301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1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"/>
          <p:cNvSpPr txBox="1"/>
          <p:nvPr/>
        </p:nvSpPr>
        <p:spPr>
          <a:xfrm>
            <a:off x="2180640" y="4620553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2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"/>
          <p:cNvSpPr txBox="1"/>
          <p:nvPr/>
        </p:nvSpPr>
        <p:spPr>
          <a:xfrm>
            <a:off x="2178294" y="6390739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3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"/>
          <p:cNvSpPr txBox="1"/>
          <p:nvPr/>
        </p:nvSpPr>
        <p:spPr>
          <a:xfrm>
            <a:off x="8820591" y="1525656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1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"/>
          <p:cNvSpPr txBox="1"/>
          <p:nvPr/>
        </p:nvSpPr>
        <p:spPr>
          <a:xfrm>
            <a:off x="8832313" y="3127029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2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"/>
          <p:cNvSpPr txBox="1"/>
          <p:nvPr/>
        </p:nvSpPr>
        <p:spPr>
          <a:xfrm>
            <a:off x="8818247" y="4744815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3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"/>
          <p:cNvSpPr txBox="1"/>
          <p:nvPr/>
        </p:nvSpPr>
        <p:spPr>
          <a:xfrm>
            <a:off x="8815900" y="6430594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4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8" name="Google Shape;1938;p30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1939" name="Google Shape;1939;p30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1940" name="Google Shape;1940;p30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1" name="Google Shape;1941;p30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2" name="Google Shape;1942;p30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3" name="Google Shape;1943;p30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4" name="Google Shape;1944;p30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1945" name="Google Shape;1945;p30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1946" name="Google Shape;1946;p30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7" name="Google Shape;1947;p30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8" name="Google Shape;1948;p30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9" name="Google Shape;1949;p30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0" name="Google Shape;1950;p30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1" name="Google Shape;1951;p30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2" name="Google Shape;1952;p30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3" name="Google Shape;1953;p30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4" name="Google Shape;1954;p30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5" name="Google Shape;1955;p30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6" name="Google Shape;1956;p30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57" name="Google Shape;1957;p30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8" name="Google Shape;1958;p30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1959" name="Google Shape;1959;p30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30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30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62" name="Google Shape;1962;p30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Google Shape;1963;p30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Google Shape;1964;p30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p30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p30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Google Shape;1967;p30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8" name="Google Shape;1968;p30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9" name="Google Shape;1969;p30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0" name="Google Shape;1970;p30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1" name="Google Shape;1971;p30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p30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3" name="Google Shape;1973;p30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1974" name="Google Shape;1974;p30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1975" name="Google Shape;1975;p30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1976" name="Google Shape;1976;p30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7" name="Google Shape;1977;p30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8" name="Google Shape;1978;p30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9" name="Google Shape;1979;p30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80" name="Google Shape;1980;p30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1981" name="Google Shape;1981;p30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2" name="Google Shape;1982;p30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3" name="Google Shape;1983;p30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4" name="Google Shape;1984;p30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985" name="Google Shape;1985;p30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1986" name="Google Shape;1986;p30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7" name="Google Shape;1987;p30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8" name="Google Shape;1988;p30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9" name="Google Shape;1989;p30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990" name="Google Shape;1990;p30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1" name="Google Shape;1991;p30"/>
          <p:cNvCxnSpPr/>
          <p:nvPr/>
        </p:nvCxnSpPr>
        <p:spPr>
          <a:xfrm flipH="1">
            <a:off x="6823034" y="3375992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2" name="Google Shape;1992;p30"/>
          <p:cNvSpPr/>
          <p:nvPr/>
        </p:nvSpPr>
        <p:spPr>
          <a:xfrm>
            <a:off x="7126958" y="316344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3" name="Google Shape;1993;p30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4" name="Google Shape;1994;p30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5" name="Google Shape;1995;p30"/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96" name="Google Shape;1996;p30"/>
          <p:cNvCxnSpPr/>
          <p:nvPr/>
        </p:nvCxnSpPr>
        <p:spPr>
          <a:xfrm flipH="1">
            <a:off x="3995360" y="638438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7" name="Google Shape;1997;p30"/>
          <p:cNvSpPr/>
          <p:nvPr/>
        </p:nvSpPr>
        <p:spPr>
          <a:xfrm>
            <a:off x="4175894" y="61888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8" name="Google Shape;1998;p30"/>
          <p:cNvCxnSpPr/>
          <p:nvPr/>
        </p:nvCxnSpPr>
        <p:spPr>
          <a:xfrm flipH="1">
            <a:off x="7228653" y="337364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9" name="Google Shape;1999;p30"/>
          <p:cNvSpPr/>
          <p:nvPr/>
        </p:nvSpPr>
        <p:spPr>
          <a:xfrm>
            <a:off x="7451323" y="319007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0" name="Google Shape;2000;p30"/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1" name="Google Shape;2001;p30"/>
          <p:cNvCxnSpPr/>
          <p:nvPr/>
        </p:nvCxnSpPr>
        <p:spPr>
          <a:xfrm flipH="1">
            <a:off x="4260304" y="638203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2" name="Google Shape;2002;p30"/>
          <p:cNvSpPr/>
          <p:nvPr/>
        </p:nvSpPr>
        <p:spPr>
          <a:xfrm>
            <a:off x="4400978" y="618884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3" name="Google Shape;2003;p30"/>
          <p:cNvCxnSpPr/>
          <p:nvPr/>
        </p:nvCxnSpPr>
        <p:spPr>
          <a:xfrm flipH="1">
            <a:off x="6848822" y="449906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4" name="Google Shape;2004;p30"/>
          <p:cNvSpPr/>
          <p:nvPr/>
        </p:nvSpPr>
        <p:spPr>
          <a:xfrm>
            <a:off x="7110547" y="428651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5" name="Google Shape;2005;p30"/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6" name="Google Shape;2006;p30"/>
          <p:cNvCxnSpPr/>
          <p:nvPr/>
        </p:nvCxnSpPr>
        <p:spPr>
          <a:xfrm flipH="1">
            <a:off x="4905074" y="637969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7" name="Google Shape;2007;p30"/>
          <p:cNvSpPr/>
          <p:nvPr/>
        </p:nvSpPr>
        <p:spPr>
          <a:xfrm>
            <a:off x="5087952" y="618649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8" name="Google Shape;2008;p30"/>
          <p:cNvCxnSpPr/>
          <p:nvPr/>
        </p:nvCxnSpPr>
        <p:spPr>
          <a:xfrm flipH="1">
            <a:off x="7209833" y="452041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9" name="Google Shape;2009;p30"/>
          <p:cNvSpPr/>
          <p:nvPr/>
        </p:nvSpPr>
        <p:spPr>
          <a:xfrm>
            <a:off x="7420847" y="4327220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0" name="Google Shape;2010;p30"/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1" name="Google Shape;2011;p30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2" name="Google Shape;2012;p30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3" name="Google Shape;2013;p30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4" name="Google Shape;2014;p30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9" name="Google Shape;2019;p31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2020" name="Google Shape;2020;p31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2021" name="Google Shape;2021;p31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2" name="Google Shape;2022;p31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3" name="Google Shape;2023;p31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4" name="Google Shape;2024;p31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5" name="Google Shape;2025;p31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2026" name="Google Shape;2026;p31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2027" name="Google Shape;2027;p31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8" name="Google Shape;2028;p31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9" name="Google Shape;2029;p31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0" name="Google Shape;2030;p31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1" name="Google Shape;2031;p31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2" name="Google Shape;2032;p31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3" name="Google Shape;2033;p31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4" name="Google Shape;2034;p31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5" name="Google Shape;2035;p31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6" name="Google Shape;2036;p31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7" name="Google Shape;2037;p31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38" name="Google Shape;2038;p31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39" name="Google Shape;2039;p31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2040" name="Google Shape;2040;p31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1" name="Google Shape;2041;p31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2" name="Google Shape;2042;p31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43" name="Google Shape;2043;p31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4" name="Google Shape;2044;p31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5" name="Google Shape;2045;p31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6" name="Google Shape;2046;p31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7" name="Google Shape;2047;p31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8" name="Google Shape;2048;p31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9" name="Google Shape;2049;p31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Google Shape;2050;p31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1" name="Google Shape;2051;p31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2" name="Google Shape;2052;p31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3" name="Google Shape;2053;p31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4" name="Google Shape;2054;p31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2055" name="Google Shape;2055;p31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2056" name="Google Shape;2056;p31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2057" name="Google Shape;2057;p31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8" name="Google Shape;2058;p31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9" name="Google Shape;2059;p31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0" name="Google Shape;2060;p31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61" name="Google Shape;2061;p31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2062" name="Google Shape;2062;p31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3" name="Google Shape;2063;p31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4" name="Google Shape;2064;p31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5" name="Google Shape;2065;p31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66" name="Google Shape;2066;p31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2067" name="Google Shape;2067;p31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8" name="Google Shape;2068;p31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9" name="Google Shape;2069;p31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0" name="Google Shape;2070;p31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071" name="Google Shape;2071;p31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2" name="Google Shape;2072;p31"/>
          <p:cNvCxnSpPr/>
          <p:nvPr/>
        </p:nvCxnSpPr>
        <p:spPr>
          <a:xfrm flipH="1">
            <a:off x="6823034" y="3375992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3" name="Google Shape;2073;p31"/>
          <p:cNvSpPr/>
          <p:nvPr/>
        </p:nvSpPr>
        <p:spPr>
          <a:xfrm>
            <a:off x="7126958" y="316344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Google Shape;2074;p31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Google Shape;2075;p31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6" name="Google Shape;2076;p31"/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77" name="Google Shape;2077;p31"/>
          <p:cNvCxnSpPr/>
          <p:nvPr/>
        </p:nvCxnSpPr>
        <p:spPr>
          <a:xfrm flipH="1">
            <a:off x="3995360" y="638438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8" name="Google Shape;2078;p31"/>
          <p:cNvSpPr/>
          <p:nvPr/>
        </p:nvSpPr>
        <p:spPr>
          <a:xfrm>
            <a:off x="4175894" y="61888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9" name="Google Shape;2079;p31"/>
          <p:cNvCxnSpPr/>
          <p:nvPr/>
        </p:nvCxnSpPr>
        <p:spPr>
          <a:xfrm flipH="1">
            <a:off x="7228653" y="337364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0" name="Google Shape;2080;p31"/>
          <p:cNvSpPr/>
          <p:nvPr/>
        </p:nvSpPr>
        <p:spPr>
          <a:xfrm>
            <a:off x="7451323" y="319007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31"/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82" name="Google Shape;2082;p31"/>
          <p:cNvCxnSpPr/>
          <p:nvPr/>
        </p:nvCxnSpPr>
        <p:spPr>
          <a:xfrm flipH="1">
            <a:off x="4260304" y="638203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3" name="Google Shape;2083;p31"/>
          <p:cNvSpPr/>
          <p:nvPr/>
        </p:nvSpPr>
        <p:spPr>
          <a:xfrm>
            <a:off x="4400978" y="618884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4" name="Google Shape;2084;p31"/>
          <p:cNvCxnSpPr/>
          <p:nvPr/>
        </p:nvCxnSpPr>
        <p:spPr>
          <a:xfrm flipH="1">
            <a:off x="6848822" y="449906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5" name="Google Shape;2085;p31"/>
          <p:cNvSpPr/>
          <p:nvPr/>
        </p:nvSpPr>
        <p:spPr>
          <a:xfrm>
            <a:off x="7110547" y="428651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6" name="Google Shape;2086;p31"/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87" name="Google Shape;2087;p31"/>
          <p:cNvCxnSpPr/>
          <p:nvPr/>
        </p:nvCxnSpPr>
        <p:spPr>
          <a:xfrm flipH="1">
            <a:off x="4905074" y="637969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8" name="Google Shape;2088;p31"/>
          <p:cNvSpPr/>
          <p:nvPr/>
        </p:nvSpPr>
        <p:spPr>
          <a:xfrm>
            <a:off x="5087952" y="618649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9" name="Google Shape;2089;p31"/>
          <p:cNvCxnSpPr/>
          <p:nvPr/>
        </p:nvCxnSpPr>
        <p:spPr>
          <a:xfrm flipH="1">
            <a:off x="7209833" y="452041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0" name="Google Shape;2090;p31"/>
          <p:cNvSpPr/>
          <p:nvPr/>
        </p:nvSpPr>
        <p:spPr>
          <a:xfrm>
            <a:off x="7420847" y="4327220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p31"/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92" name="Google Shape;2092;p31"/>
          <p:cNvCxnSpPr/>
          <p:nvPr/>
        </p:nvCxnSpPr>
        <p:spPr>
          <a:xfrm flipH="1">
            <a:off x="5929671" y="6377349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3" name="Google Shape;2093;p31"/>
          <p:cNvSpPr/>
          <p:nvPr/>
        </p:nvSpPr>
        <p:spPr>
          <a:xfrm>
            <a:off x="6112549" y="618415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4" name="Google Shape;2094;p31"/>
          <p:cNvCxnSpPr/>
          <p:nvPr/>
        </p:nvCxnSpPr>
        <p:spPr>
          <a:xfrm flipH="1">
            <a:off x="7491190" y="452041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5" name="Google Shape;2095;p31"/>
          <p:cNvSpPr/>
          <p:nvPr/>
        </p:nvSpPr>
        <p:spPr>
          <a:xfrm>
            <a:off x="7674068" y="4327220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6" name="Google Shape;2096;p31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7" name="Google Shape;2097;p31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8" name="Google Shape;2098;p31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9" name="Google Shape;2099;p31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4" name="Google Shape;2104;p32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2105" name="Google Shape;2105;p32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2106" name="Google Shape;2106;p32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32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32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32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0" name="Google Shape;2110;p32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2111" name="Google Shape;2111;p32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2112" name="Google Shape;2112;p32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3" name="Google Shape;2113;p32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4" name="Google Shape;2114;p32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5" name="Google Shape;2115;p32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6" name="Google Shape;2116;p32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7" name="Google Shape;2117;p32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8" name="Google Shape;2118;p32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9" name="Google Shape;2119;p32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0" name="Google Shape;2120;p32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1" name="Google Shape;2121;p32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2" name="Google Shape;2122;p32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23" name="Google Shape;2123;p32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4" name="Google Shape;2124;p32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2125" name="Google Shape;2125;p32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6" name="Google Shape;2126;p32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7" name="Google Shape;2127;p32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28" name="Google Shape;2128;p32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9" name="Google Shape;2129;p32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0" name="Google Shape;2130;p32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1" name="Google Shape;2131;p32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2" name="Google Shape;2132;p32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3" name="Google Shape;2133;p32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4" name="Google Shape;2134;p32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5" name="Google Shape;2135;p32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6" name="Google Shape;2136;p32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7" name="Google Shape;2137;p32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p32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9" name="Google Shape;2139;p32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2140" name="Google Shape;2140;p32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2141" name="Google Shape;2141;p32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2142" name="Google Shape;2142;p32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3" name="Google Shape;2143;p32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4" name="Google Shape;2144;p32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5" name="Google Shape;2145;p32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46" name="Google Shape;2146;p32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2147" name="Google Shape;2147;p32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8" name="Google Shape;2148;p32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9" name="Google Shape;2149;p32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0" name="Google Shape;2150;p32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151" name="Google Shape;2151;p32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2152" name="Google Shape;2152;p32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3" name="Google Shape;2153;p32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4" name="Google Shape;2154;p32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5" name="Google Shape;2155;p32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156" name="Google Shape;2156;p32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7" name="Google Shape;2157;p32"/>
          <p:cNvCxnSpPr/>
          <p:nvPr/>
        </p:nvCxnSpPr>
        <p:spPr>
          <a:xfrm flipH="1">
            <a:off x="6823034" y="3375992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8" name="Google Shape;2158;p32"/>
          <p:cNvSpPr/>
          <p:nvPr/>
        </p:nvSpPr>
        <p:spPr>
          <a:xfrm>
            <a:off x="7126958" y="316344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9" name="Google Shape;2159;p32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0" name="Google Shape;2160;p32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1" name="Google Shape;2161;p32"/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62" name="Google Shape;2162;p32"/>
          <p:cNvCxnSpPr/>
          <p:nvPr/>
        </p:nvCxnSpPr>
        <p:spPr>
          <a:xfrm flipH="1">
            <a:off x="3995360" y="638438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3" name="Google Shape;2163;p32"/>
          <p:cNvSpPr/>
          <p:nvPr/>
        </p:nvSpPr>
        <p:spPr>
          <a:xfrm>
            <a:off x="4175894" y="61888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4" name="Google Shape;2164;p32"/>
          <p:cNvCxnSpPr/>
          <p:nvPr/>
        </p:nvCxnSpPr>
        <p:spPr>
          <a:xfrm flipH="1">
            <a:off x="7228653" y="337364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5" name="Google Shape;2165;p32"/>
          <p:cNvSpPr/>
          <p:nvPr/>
        </p:nvSpPr>
        <p:spPr>
          <a:xfrm>
            <a:off x="7451323" y="319007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6" name="Google Shape;2166;p32"/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67" name="Google Shape;2167;p32"/>
          <p:cNvCxnSpPr/>
          <p:nvPr/>
        </p:nvCxnSpPr>
        <p:spPr>
          <a:xfrm flipH="1">
            <a:off x="4260304" y="638203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8" name="Google Shape;2168;p32"/>
          <p:cNvSpPr/>
          <p:nvPr/>
        </p:nvSpPr>
        <p:spPr>
          <a:xfrm>
            <a:off x="4400978" y="618884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9" name="Google Shape;2169;p32"/>
          <p:cNvCxnSpPr/>
          <p:nvPr/>
        </p:nvCxnSpPr>
        <p:spPr>
          <a:xfrm flipH="1">
            <a:off x="6848822" y="449906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0" name="Google Shape;2170;p32"/>
          <p:cNvSpPr/>
          <p:nvPr/>
        </p:nvSpPr>
        <p:spPr>
          <a:xfrm>
            <a:off x="7110547" y="428651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1" name="Google Shape;2171;p32"/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72" name="Google Shape;2172;p32"/>
          <p:cNvCxnSpPr/>
          <p:nvPr/>
        </p:nvCxnSpPr>
        <p:spPr>
          <a:xfrm flipH="1">
            <a:off x="4905074" y="637969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3" name="Google Shape;2173;p32"/>
          <p:cNvSpPr/>
          <p:nvPr/>
        </p:nvSpPr>
        <p:spPr>
          <a:xfrm>
            <a:off x="5087952" y="618649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4" name="Google Shape;2174;p32"/>
          <p:cNvCxnSpPr/>
          <p:nvPr/>
        </p:nvCxnSpPr>
        <p:spPr>
          <a:xfrm flipH="1">
            <a:off x="7209833" y="452041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5" name="Google Shape;2175;p32"/>
          <p:cNvSpPr/>
          <p:nvPr/>
        </p:nvSpPr>
        <p:spPr>
          <a:xfrm>
            <a:off x="7420847" y="4327220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6" name="Google Shape;2176;p32"/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77" name="Google Shape;2177;p32"/>
          <p:cNvCxnSpPr/>
          <p:nvPr/>
        </p:nvCxnSpPr>
        <p:spPr>
          <a:xfrm flipH="1">
            <a:off x="5929671" y="6377349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8" name="Google Shape;2178;p32"/>
          <p:cNvSpPr/>
          <p:nvPr/>
        </p:nvSpPr>
        <p:spPr>
          <a:xfrm>
            <a:off x="6112549" y="618415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9" name="Google Shape;2179;p32"/>
          <p:cNvCxnSpPr/>
          <p:nvPr/>
        </p:nvCxnSpPr>
        <p:spPr>
          <a:xfrm flipH="1">
            <a:off x="7491190" y="452041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0" name="Google Shape;2180;p32"/>
          <p:cNvSpPr/>
          <p:nvPr/>
        </p:nvSpPr>
        <p:spPr>
          <a:xfrm>
            <a:off x="7674068" y="4327220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Google Shape;2181;p32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2" name="Google Shape;2182;p32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3" name="Google Shape;2183;p32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4" name="Google Shape;2184;p32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9" name="Google Shape;2189;p33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2190" name="Google Shape;2190;p33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2191" name="Google Shape;2191;p33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2" name="Google Shape;2192;p33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3" name="Google Shape;2193;p33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4" name="Google Shape;2194;p33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5" name="Google Shape;2195;p33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2196" name="Google Shape;2196;p33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2197" name="Google Shape;2197;p33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3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3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3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3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3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3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3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5" name="Google Shape;2205;p33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6" name="Google Shape;2206;p33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7" name="Google Shape;2207;p33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08" name="Google Shape;2208;p33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9" name="Google Shape;2209;p33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2210" name="Google Shape;2210;p33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1" name="Google Shape;2211;p33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2" name="Google Shape;2212;p33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13" name="Google Shape;2213;p33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4" name="Google Shape;2214;p33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5" name="Google Shape;2215;p33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6" name="Google Shape;2216;p33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7" name="Google Shape;2217;p33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8" name="Google Shape;2218;p33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9" name="Google Shape;2219;p33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0" name="Google Shape;2220;p33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1" name="Google Shape;2221;p33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2" name="Google Shape;2222;p33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p33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4" name="Google Shape;2224;p33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2225" name="Google Shape;2225;p33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2226" name="Google Shape;2226;p33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2227" name="Google Shape;2227;p33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8" name="Google Shape;2228;p33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9" name="Google Shape;2229;p33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0" name="Google Shape;2230;p33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31" name="Google Shape;2231;p33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2232" name="Google Shape;2232;p33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3" name="Google Shape;2233;p33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4" name="Google Shape;2234;p33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5" name="Google Shape;2235;p33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236" name="Google Shape;2236;p33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2237" name="Google Shape;2237;p33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8" name="Google Shape;2238;p33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9" name="Google Shape;2239;p33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0" name="Google Shape;2240;p33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241" name="Google Shape;2241;p33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2" name="Google Shape;2242;p33"/>
          <p:cNvCxnSpPr/>
          <p:nvPr/>
        </p:nvCxnSpPr>
        <p:spPr>
          <a:xfrm flipH="1">
            <a:off x="6823034" y="3375992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3" name="Google Shape;2243;p33"/>
          <p:cNvSpPr/>
          <p:nvPr/>
        </p:nvSpPr>
        <p:spPr>
          <a:xfrm>
            <a:off x="7126958" y="316344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4" name="Google Shape;2244;p33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5" name="Google Shape;2245;p33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6" name="Google Shape;2246;p33"/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7" name="Google Shape;2247;p33"/>
          <p:cNvCxnSpPr/>
          <p:nvPr/>
        </p:nvCxnSpPr>
        <p:spPr>
          <a:xfrm flipH="1">
            <a:off x="3995360" y="638438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8" name="Google Shape;2248;p33"/>
          <p:cNvSpPr/>
          <p:nvPr/>
        </p:nvSpPr>
        <p:spPr>
          <a:xfrm>
            <a:off x="4175894" y="61888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9" name="Google Shape;2249;p33"/>
          <p:cNvCxnSpPr/>
          <p:nvPr/>
        </p:nvCxnSpPr>
        <p:spPr>
          <a:xfrm flipH="1">
            <a:off x="7228653" y="337364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0" name="Google Shape;2250;p33"/>
          <p:cNvSpPr/>
          <p:nvPr/>
        </p:nvSpPr>
        <p:spPr>
          <a:xfrm>
            <a:off x="7451323" y="319007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1" name="Google Shape;2251;p33"/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52" name="Google Shape;2252;p33"/>
          <p:cNvCxnSpPr/>
          <p:nvPr/>
        </p:nvCxnSpPr>
        <p:spPr>
          <a:xfrm flipH="1">
            <a:off x="4260304" y="638203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3" name="Google Shape;2253;p33"/>
          <p:cNvSpPr/>
          <p:nvPr/>
        </p:nvSpPr>
        <p:spPr>
          <a:xfrm>
            <a:off x="4400978" y="618884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4" name="Google Shape;2254;p33"/>
          <p:cNvCxnSpPr/>
          <p:nvPr/>
        </p:nvCxnSpPr>
        <p:spPr>
          <a:xfrm flipH="1">
            <a:off x="6848822" y="449906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5" name="Google Shape;2255;p33"/>
          <p:cNvSpPr/>
          <p:nvPr/>
        </p:nvSpPr>
        <p:spPr>
          <a:xfrm>
            <a:off x="7110547" y="428651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6" name="Google Shape;2256;p33"/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57" name="Google Shape;2257;p33"/>
          <p:cNvCxnSpPr/>
          <p:nvPr/>
        </p:nvCxnSpPr>
        <p:spPr>
          <a:xfrm flipH="1">
            <a:off x="4905074" y="637969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8" name="Google Shape;2258;p33"/>
          <p:cNvSpPr/>
          <p:nvPr/>
        </p:nvSpPr>
        <p:spPr>
          <a:xfrm>
            <a:off x="5087952" y="618649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9" name="Google Shape;2259;p33"/>
          <p:cNvCxnSpPr/>
          <p:nvPr/>
        </p:nvCxnSpPr>
        <p:spPr>
          <a:xfrm flipH="1">
            <a:off x="7209833" y="452041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0" name="Google Shape;2260;p33"/>
          <p:cNvSpPr/>
          <p:nvPr/>
        </p:nvSpPr>
        <p:spPr>
          <a:xfrm>
            <a:off x="7420847" y="4327220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1" name="Google Shape;2261;p33"/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62" name="Google Shape;2262;p33"/>
          <p:cNvCxnSpPr/>
          <p:nvPr/>
        </p:nvCxnSpPr>
        <p:spPr>
          <a:xfrm flipH="1">
            <a:off x="5929671" y="6377349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3" name="Google Shape;2263;p33"/>
          <p:cNvSpPr/>
          <p:nvPr/>
        </p:nvSpPr>
        <p:spPr>
          <a:xfrm>
            <a:off x="6112549" y="618415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4" name="Google Shape;2264;p33"/>
          <p:cNvCxnSpPr/>
          <p:nvPr/>
        </p:nvCxnSpPr>
        <p:spPr>
          <a:xfrm flipH="1">
            <a:off x="7491190" y="452041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5" name="Google Shape;2265;p33"/>
          <p:cNvSpPr/>
          <p:nvPr/>
        </p:nvSpPr>
        <p:spPr>
          <a:xfrm>
            <a:off x="7674068" y="4327220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6" name="Google Shape;2266;p33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7" name="Google Shape;2267;p33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8" name="Google Shape;2268;p33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9" name="Google Shape;2269;p33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0" name="Google Shape;2270;p33"/>
          <p:cNvSpPr txBox="1"/>
          <p:nvPr/>
        </p:nvSpPr>
        <p:spPr>
          <a:xfrm>
            <a:off x="8471846" y="1515715"/>
            <a:ext cx="31946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northwest-corner cell of the uncrossed section.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5" name="Google Shape;2275;p34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2276" name="Google Shape;2276;p34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2277" name="Google Shape;2277;p34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8" name="Google Shape;2278;p34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9" name="Google Shape;2279;p34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0" name="Google Shape;2280;p34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solidFill>
                <a:schemeClr val="accent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1" name="Google Shape;2281;p34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2282" name="Google Shape;2282;p34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2283" name="Google Shape;2283;p34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4" name="Google Shape;2284;p34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5" name="Google Shape;2285;p34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6" name="Google Shape;2286;p34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7" name="Google Shape;2287;p34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8" name="Google Shape;2288;p34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9" name="Google Shape;2289;p34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0" name="Google Shape;2290;p34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1" name="Google Shape;2291;p34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2" name="Google Shape;2292;p34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3" name="Google Shape;2293;p34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94" name="Google Shape;2294;p34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5" name="Google Shape;2295;p34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2296" name="Google Shape;2296;p34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7" name="Google Shape;2297;p34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8" name="Google Shape;2298;p34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p34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0" name="Google Shape;2300;p34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1" name="Google Shape;2301;p34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2" name="Google Shape;2302;p34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3" name="Google Shape;2303;p34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4" name="Google Shape;2304;p34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5" name="Google Shape;2305;p34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6" name="Google Shape;2306;p34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7" name="Google Shape;2307;p34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8" name="Google Shape;2308;p34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9" name="Google Shape;2309;p34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0" name="Google Shape;2310;p34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2311" name="Google Shape;2311;p34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2312" name="Google Shape;2312;p34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2313" name="Google Shape;2313;p34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4" name="Google Shape;2314;p34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5" name="Google Shape;2315;p34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6" name="Google Shape;2316;p34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17" name="Google Shape;2317;p34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2318" name="Google Shape;2318;p34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9" name="Google Shape;2319;p34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0" name="Google Shape;2320;p34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1" name="Google Shape;2321;p34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322" name="Google Shape;2322;p34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2323" name="Google Shape;2323;p34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4" name="Google Shape;2324;p34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5" name="Google Shape;2325;p34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6" name="Google Shape;2326;p34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327" name="Google Shape;2327;p34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8" name="Google Shape;2328;p34"/>
          <p:cNvCxnSpPr/>
          <p:nvPr/>
        </p:nvCxnSpPr>
        <p:spPr>
          <a:xfrm flipH="1">
            <a:off x="6823034" y="3375992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9" name="Google Shape;2329;p34"/>
          <p:cNvSpPr/>
          <p:nvPr/>
        </p:nvSpPr>
        <p:spPr>
          <a:xfrm>
            <a:off x="7126958" y="316344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0" name="Google Shape;2330;p34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1" name="Google Shape;2331;p34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2" name="Google Shape;2332;p34"/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33" name="Google Shape;2333;p34"/>
          <p:cNvCxnSpPr/>
          <p:nvPr/>
        </p:nvCxnSpPr>
        <p:spPr>
          <a:xfrm flipH="1">
            <a:off x="3995360" y="638438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4" name="Google Shape;2334;p34"/>
          <p:cNvSpPr/>
          <p:nvPr/>
        </p:nvSpPr>
        <p:spPr>
          <a:xfrm>
            <a:off x="4175894" y="61888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5" name="Google Shape;2335;p34"/>
          <p:cNvCxnSpPr/>
          <p:nvPr/>
        </p:nvCxnSpPr>
        <p:spPr>
          <a:xfrm flipH="1">
            <a:off x="7228653" y="337364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6" name="Google Shape;2336;p34"/>
          <p:cNvSpPr/>
          <p:nvPr/>
        </p:nvSpPr>
        <p:spPr>
          <a:xfrm>
            <a:off x="7451323" y="319007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7" name="Google Shape;2337;p34"/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38" name="Google Shape;2338;p34"/>
          <p:cNvCxnSpPr/>
          <p:nvPr/>
        </p:nvCxnSpPr>
        <p:spPr>
          <a:xfrm flipH="1">
            <a:off x="4260304" y="638203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9" name="Google Shape;2339;p34"/>
          <p:cNvSpPr/>
          <p:nvPr/>
        </p:nvSpPr>
        <p:spPr>
          <a:xfrm>
            <a:off x="4400978" y="618884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0" name="Google Shape;2340;p34"/>
          <p:cNvCxnSpPr/>
          <p:nvPr/>
        </p:nvCxnSpPr>
        <p:spPr>
          <a:xfrm flipH="1">
            <a:off x="6848822" y="449906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1" name="Google Shape;2341;p34"/>
          <p:cNvSpPr/>
          <p:nvPr/>
        </p:nvSpPr>
        <p:spPr>
          <a:xfrm>
            <a:off x="7110547" y="428651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2" name="Google Shape;2342;p34"/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43" name="Google Shape;2343;p34"/>
          <p:cNvCxnSpPr/>
          <p:nvPr/>
        </p:nvCxnSpPr>
        <p:spPr>
          <a:xfrm flipH="1">
            <a:off x="4905074" y="637969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4" name="Google Shape;2344;p34"/>
          <p:cNvSpPr/>
          <p:nvPr/>
        </p:nvSpPr>
        <p:spPr>
          <a:xfrm>
            <a:off x="5087952" y="618649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5" name="Google Shape;2345;p34"/>
          <p:cNvCxnSpPr/>
          <p:nvPr/>
        </p:nvCxnSpPr>
        <p:spPr>
          <a:xfrm flipH="1">
            <a:off x="7209833" y="452041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6" name="Google Shape;2346;p34"/>
          <p:cNvSpPr/>
          <p:nvPr/>
        </p:nvSpPr>
        <p:spPr>
          <a:xfrm>
            <a:off x="7420847" y="4327220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7" name="Google Shape;2347;p34"/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48" name="Google Shape;2348;p34"/>
          <p:cNvCxnSpPr/>
          <p:nvPr/>
        </p:nvCxnSpPr>
        <p:spPr>
          <a:xfrm flipH="1">
            <a:off x="5929671" y="6377349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9" name="Google Shape;2349;p34"/>
          <p:cNvSpPr/>
          <p:nvPr/>
        </p:nvSpPr>
        <p:spPr>
          <a:xfrm>
            <a:off x="6112549" y="618415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0" name="Google Shape;2350;p34"/>
          <p:cNvCxnSpPr/>
          <p:nvPr/>
        </p:nvCxnSpPr>
        <p:spPr>
          <a:xfrm flipH="1">
            <a:off x="7491190" y="452041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1" name="Google Shape;2351;p34"/>
          <p:cNvSpPr/>
          <p:nvPr/>
        </p:nvSpPr>
        <p:spPr>
          <a:xfrm>
            <a:off x="7674068" y="4327220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2" name="Google Shape;2352;p34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3" name="Google Shape;2353;p34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4" name="Google Shape;2354;p34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5" name="Google Shape;2355;p34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6" name="Google Shape;2356;p34"/>
          <p:cNvSpPr txBox="1"/>
          <p:nvPr/>
        </p:nvSpPr>
        <p:spPr>
          <a:xfrm>
            <a:off x="8471846" y="1515715"/>
            <a:ext cx="31946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northwest-corner cell of the uncrossed section.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1" name="Google Shape;2361;p35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2362" name="Google Shape;2362;p35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2363" name="Google Shape;2363;p35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4" name="Google Shape;2364;p35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5" name="Google Shape;2365;p35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6" name="Google Shape;2366;p35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7" name="Google Shape;2367;p35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2368" name="Google Shape;2368;p35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2369" name="Google Shape;2369;p35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0" name="Google Shape;2370;p35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1" name="Google Shape;2371;p35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2" name="Google Shape;2372;p35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3" name="Google Shape;2373;p35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4" name="Google Shape;2374;p35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5" name="Google Shape;2375;p35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6" name="Google Shape;2376;p35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7" name="Google Shape;2377;p35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8" name="Google Shape;2378;p35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9" name="Google Shape;2379;p35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80" name="Google Shape;2380;p35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1" name="Google Shape;2381;p35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2382" name="Google Shape;2382;p35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3" name="Google Shape;2383;p35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4" name="Google Shape;2384;p35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85" name="Google Shape;2385;p35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6" name="Google Shape;2386;p35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7" name="Google Shape;2387;p35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8" name="Google Shape;2388;p35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9" name="Google Shape;2389;p35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0" name="Google Shape;2390;p35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1" name="Google Shape;2391;p35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2" name="Google Shape;2392;p35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3" name="Google Shape;2393;p35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4" name="Google Shape;2394;p35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5" name="Google Shape;2395;p35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6" name="Google Shape;2396;p35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2397" name="Google Shape;2397;p35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2398" name="Google Shape;2398;p35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2399" name="Google Shape;2399;p35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0" name="Google Shape;2400;p35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1" name="Google Shape;2401;p35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2" name="Google Shape;2402;p35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03" name="Google Shape;2403;p35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2404" name="Google Shape;2404;p35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5" name="Google Shape;2405;p35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6" name="Google Shape;2406;p35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7" name="Google Shape;2407;p35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408" name="Google Shape;2408;p35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2409" name="Google Shape;2409;p35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0" name="Google Shape;2410;p35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1" name="Google Shape;2411;p35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2" name="Google Shape;2412;p35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413" name="Google Shape;2413;p35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4" name="Google Shape;2414;p35"/>
          <p:cNvCxnSpPr/>
          <p:nvPr/>
        </p:nvCxnSpPr>
        <p:spPr>
          <a:xfrm flipH="1">
            <a:off x="6823034" y="3375992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5" name="Google Shape;2415;p35"/>
          <p:cNvSpPr/>
          <p:nvPr/>
        </p:nvSpPr>
        <p:spPr>
          <a:xfrm>
            <a:off x="7126958" y="316344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6" name="Google Shape;2416;p35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7" name="Google Shape;2417;p35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8" name="Google Shape;2418;p35"/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19" name="Google Shape;2419;p35"/>
          <p:cNvCxnSpPr/>
          <p:nvPr/>
        </p:nvCxnSpPr>
        <p:spPr>
          <a:xfrm flipH="1">
            <a:off x="3995360" y="638438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0" name="Google Shape;2420;p35"/>
          <p:cNvSpPr/>
          <p:nvPr/>
        </p:nvSpPr>
        <p:spPr>
          <a:xfrm>
            <a:off x="4175894" y="61888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1" name="Google Shape;2421;p35"/>
          <p:cNvCxnSpPr/>
          <p:nvPr/>
        </p:nvCxnSpPr>
        <p:spPr>
          <a:xfrm flipH="1">
            <a:off x="7228653" y="337364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2" name="Google Shape;2422;p35"/>
          <p:cNvSpPr/>
          <p:nvPr/>
        </p:nvSpPr>
        <p:spPr>
          <a:xfrm>
            <a:off x="7451323" y="319007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3" name="Google Shape;2423;p35"/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24" name="Google Shape;2424;p35"/>
          <p:cNvCxnSpPr/>
          <p:nvPr/>
        </p:nvCxnSpPr>
        <p:spPr>
          <a:xfrm flipH="1">
            <a:off x="4260304" y="638203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5" name="Google Shape;2425;p35"/>
          <p:cNvSpPr/>
          <p:nvPr/>
        </p:nvSpPr>
        <p:spPr>
          <a:xfrm>
            <a:off x="4400978" y="618884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6" name="Google Shape;2426;p35"/>
          <p:cNvCxnSpPr/>
          <p:nvPr/>
        </p:nvCxnSpPr>
        <p:spPr>
          <a:xfrm flipH="1">
            <a:off x="6848822" y="449906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7" name="Google Shape;2427;p35"/>
          <p:cNvSpPr/>
          <p:nvPr/>
        </p:nvSpPr>
        <p:spPr>
          <a:xfrm>
            <a:off x="7110547" y="428651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8" name="Google Shape;2428;p35"/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29" name="Google Shape;2429;p35"/>
          <p:cNvCxnSpPr/>
          <p:nvPr/>
        </p:nvCxnSpPr>
        <p:spPr>
          <a:xfrm flipH="1">
            <a:off x="4905074" y="637969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0" name="Google Shape;2430;p35"/>
          <p:cNvSpPr/>
          <p:nvPr/>
        </p:nvSpPr>
        <p:spPr>
          <a:xfrm>
            <a:off x="5087952" y="618649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1" name="Google Shape;2431;p35"/>
          <p:cNvCxnSpPr/>
          <p:nvPr/>
        </p:nvCxnSpPr>
        <p:spPr>
          <a:xfrm flipH="1">
            <a:off x="7209833" y="452041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2" name="Google Shape;2432;p35"/>
          <p:cNvSpPr/>
          <p:nvPr/>
        </p:nvSpPr>
        <p:spPr>
          <a:xfrm>
            <a:off x="7420847" y="4327220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3" name="Google Shape;2433;p35"/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34" name="Google Shape;2434;p35"/>
          <p:cNvCxnSpPr/>
          <p:nvPr/>
        </p:nvCxnSpPr>
        <p:spPr>
          <a:xfrm flipH="1">
            <a:off x="5929671" y="6377349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5" name="Google Shape;2435;p35"/>
          <p:cNvSpPr/>
          <p:nvPr/>
        </p:nvSpPr>
        <p:spPr>
          <a:xfrm>
            <a:off x="6112549" y="618415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6" name="Google Shape;2436;p35"/>
          <p:cNvCxnSpPr/>
          <p:nvPr/>
        </p:nvCxnSpPr>
        <p:spPr>
          <a:xfrm flipH="1">
            <a:off x="7491190" y="452041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7" name="Google Shape;2437;p35"/>
          <p:cNvSpPr/>
          <p:nvPr/>
        </p:nvSpPr>
        <p:spPr>
          <a:xfrm>
            <a:off x="7674068" y="4327220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8" name="Google Shape;2438;p35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9" name="Google Shape;2439;p35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0" name="Google Shape;2440;p35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1" name="Google Shape;2441;p35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2" name="Google Shape;2442;p35"/>
          <p:cNvSpPr/>
          <p:nvPr/>
        </p:nvSpPr>
        <p:spPr>
          <a:xfrm>
            <a:off x="5837013" y="551609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7" name="Google Shape;2447;p36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2448" name="Google Shape;2448;p36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2449" name="Google Shape;2449;p36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0" name="Google Shape;2450;p36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1" name="Google Shape;2451;p36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2" name="Google Shape;2452;p36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3" name="Google Shape;2453;p36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2454" name="Google Shape;2454;p36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2455" name="Google Shape;2455;p36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6" name="Google Shape;2456;p36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7" name="Google Shape;2457;p36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8" name="Google Shape;2458;p36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9" name="Google Shape;2459;p36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0" name="Google Shape;2460;p36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1" name="Google Shape;2461;p36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2" name="Google Shape;2462;p36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3" name="Google Shape;2463;p36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4" name="Google Shape;2464;p36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5" name="Google Shape;2465;p36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66" name="Google Shape;2466;p36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67" name="Google Shape;2467;p36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2468" name="Google Shape;2468;p36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9" name="Google Shape;2469;p36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0" name="Google Shape;2470;p36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71" name="Google Shape;2471;p36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2" name="Google Shape;2472;p36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3" name="Google Shape;2473;p36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4" name="Google Shape;2474;p36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5" name="Google Shape;2475;p36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6" name="Google Shape;2476;p36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7" name="Google Shape;2477;p36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8" name="Google Shape;2478;p36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9" name="Google Shape;2479;p36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0" name="Google Shape;2480;p36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1" name="Google Shape;2481;p36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2" name="Google Shape;2482;p36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2483" name="Google Shape;2483;p36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2484" name="Google Shape;2484;p36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2485" name="Google Shape;2485;p36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6" name="Google Shape;2486;p36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7" name="Google Shape;2487;p36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8" name="Google Shape;2488;p36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89" name="Google Shape;2489;p36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2490" name="Google Shape;2490;p36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1" name="Google Shape;2491;p36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2" name="Google Shape;2492;p36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3" name="Google Shape;2493;p36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494" name="Google Shape;2494;p36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2495" name="Google Shape;2495;p36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6" name="Google Shape;2496;p36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7" name="Google Shape;2497;p36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8" name="Google Shape;2498;p36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499" name="Google Shape;2499;p36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0" name="Google Shape;2500;p36"/>
          <p:cNvCxnSpPr/>
          <p:nvPr/>
        </p:nvCxnSpPr>
        <p:spPr>
          <a:xfrm flipH="1">
            <a:off x="6823034" y="3375992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1" name="Google Shape;2501;p36"/>
          <p:cNvSpPr/>
          <p:nvPr/>
        </p:nvSpPr>
        <p:spPr>
          <a:xfrm>
            <a:off x="7126958" y="316344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2" name="Google Shape;2502;p36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3" name="Google Shape;2503;p36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4" name="Google Shape;2504;p36"/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05" name="Google Shape;2505;p36"/>
          <p:cNvCxnSpPr/>
          <p:nvPr/>
        </p:nvCxnSpPr>
        <p:spPr>
          <a:xfrm flipH="1">
            <a:off x="3995360" y="638438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6" name="Google Shape;2506;p36"/>
          <p:cNvSpPr/>
          <p:nvPr/>
        </p:nvSpPr>
        <p:spPr>
          <a:xfrm>
            <a:off x="4175894" y="61888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7" name="Google Shape;2507;p36"/>
          <p:cNvCxnSpPr/>
          <p:nvPr/>
        </p:nvCxnSpPr>
        <p:spPr>
          <a:xfrm flipH="1">
            <a:off x="7228653" y="337364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8" name="Google Shape;2508;p36"/>
          <p:cNvSpPr/>
          <p:nvPr/>
        </p:nvSpPr>
        <p:spPr>
          <a:xfrm>
            <a:off x="7451323" y="319007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9" name="Google Shape;2509;p36"/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10" name="Google Shape;2510;p36"/>
          <p:cNvCxnSpPr/>
          <p:nvPr/>
        </p:nvCxnSpPr>
        <p:spPr>
          <a:xfrm flipH="1">
            <a:off x="4260304" y="638203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1" name="Google Shape;2511;p36"/>
          <p:cNvSpPr/>
          <p:nvPr/>
        </p:nvSpPr>
        <p:spPr>
          <a:xfrm>
            <a:off x="4400978" y="618884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2" name="Google Shape;2512;p36"/>
          <p:cNvCxnSpPr/>
          <p:nvPr/>
        </p:nvCxnSpPr>
        <p:spPr>
          <a:xfrm flipH="1">
            <a:off x="6848822" y="449906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3" name="Google Shape;2513;p36"/>
          <p:cNvSpPr/>
          <p:nvPr/>
        </p:nvSpPr>
        <p:spPr>
          <a:xfrm>
            <a:off x="7110547" y="428651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4" name="Google Shape;2514;p36"/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15" name="Google Shape;2515;p36"/>
          <p:cNvCxnSpPr/>
          <p:nvPr/>
        </p:nvCxnSpPr>
        <p:spPr>
          <a:xfrm flipH="1">
            <a:off x="4905074" y="637969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6" name="Google Shape;2516;p36"/>
          <p:cNvSpPr/>
          <p:nvPr/>
        </p:nvSpPr>
        <p:spPr>
          <a:xfrm>
            <a:off x="5087952" y="618649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7" name="Google Shape;2517;p36"/>
          <p:cNvCxnSpPr/>
          <p:nvPr/>
        </p:nvCxnSpPr>
        <p:spPr>
          <a:xfrm flipH="1">
            <a:off x="7209833" y="452041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8" name="Google Shape;2518;p36"/>
          <p:cNvSpPr/>
          <p:nvPr/>
        </p:nvSpPr>
        <p:spPr>
          <a:xfrm>
            <a:off x="7420847" y="4327220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p36"/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20" name="Google Shape;2520;p36"/>
          <p:cNvCxnSpPr/>
          <p:nvPr/>
        </p:nvCxnSpPr>
        <p:spPr>
          <a:xfrm flipH="1">
            <a:off x="5929671" y="6377349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1" name="Google Shape;2521;p36"/>
          <p:cNvSpPr/>
          <p:nvPr/>
        </p:nvSpPr>
        <p:spPr>
          <a:xfrm>
            <a:off x="6112549" y="618415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2" name="Google Shape;2522;p36"/>
          <p:cNvCxnSpPr/>
          <p:nvPr/>
        </p:nvCxnSpPr>
        <p:spPr>
          <a:xfrm flipH="1">
            <a:off x="7491190" y="452041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3" name="Google Shape;2523;p36"/>
          <p:cNvSpPr/>
          <p:nvPr/>
        </p:nvSpPr>
        <p:spPr>
          <a:xfrm>
            <a:off x="7674068" y="4327220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p36"/>
          <p:cNvSpPr/>
          <p:nvPr/>
        </p:nvSpPr>
        <p:spPr>
          <a:xfrm>
            <a:off x="5837013" y="551609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25" name="Google Shape;2525;p36"/>
          <p:cNvCxnSpPr/>
          <p:nvPr/>
        </p:nvCxnSpPr>
        <p:spPr>
          <a:xfrm flipH="1">
            <a:off x="6236816" y="6375003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6" name="Google Shape;2526;p36"/>
          <p:cNvSpPr/>
          <p:nvPr/>
        </p:nvSpPr>
        <p:spPr>
          <a:xfrm>
            <a:off x="6419694" y="618180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7" name="Google Shape;2527;p36"/>
          <p:cNvCxnSpPr/>
          <p:nvPr/>
        </p:nvCxnSpPr>
        <p:spPr>
          <a:xfrm flipH="1">
            <a:off x="6841726" y="555907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8" name="Google Shape;2528;p36"/>
          <p:cNvSpPr/>
          <p:nvPr/>
        </p:nvSpPr>
        <p:spPr>
          <a:xfrm>
            <a:off x="7024604" y="536588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9" name="Google Shape;2529;p36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0" name="Google Shape;2530;p36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1" name="Google Shape;2531;p36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2" name="Google Shape;2532;p36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536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7" name="Google Shape;2537;p37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2538" name="Google Shape;2538;p37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2539" name="Google Shape;2539;p37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0" name="Google Shape;2540;p37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1" name="Google Shape;2541;p37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2" name="Google Shape;2542;p37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3" name="Google Shape;2543;p37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2544" name="Google Shape;2544;p37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2545" name="Google Shape;2545;p37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6" name="Google Shape;2546;p37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7" name="Google Shape;2547;p37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8" name="Google Shape;2548;p37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9" name="Google Shape;2549;p37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0" name="Google Shape;2550;p37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1" name="Google Shape;2551;p37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solidFill>
                  <a:srgbClr val="A5A5A5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2" name="Google Shape;2552;p37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3" name="Google Shape;2553;p37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4" name="Google Shape;2554;p37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5" name="Google Shape;2555;p37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56" name="Google Shape;2556;p37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rgbClr val="A5A5A5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7" name="Google Shape;2557;p37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2558" name="Google Shape;2558;p37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9" name="Google Shape;2559;p37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0" name="Google Shape;2560;p37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61" name="Google Shape;2561;p37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2" name="Google Shape;2562;p37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3" name="Google Shape;2563;p37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4" name="Google Shape;2564;p37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5" name="Google Shape;2565;p37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6" name="Google Shape;2566;p37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7" name="Google Shape;2567;p37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8" name="Google Shape;2568;p37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9" name="Google Shape;2569;p37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0" name="Google Shape;2570;p37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1" name="Google Shape;2571;p37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2" name="Google Shape;2572;p37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2573" name="Google Shape;2573;p37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2574" name="Google Shape;2574;p37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2575" name="Google Shape;2575;p37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6" name="Google Shape;2576;p37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7" name="Google Shape;2577;p37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8" name="Google Shape;2578;p37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79" name="Google Shape;2579;p37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2580" name="Google Shape;2580;p37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1" name="Google Shape;2581;p37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2" name="Google Shape;2582;p37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3" name="Google Shape;2583;p37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84" name="Google Shape;2584;p37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2585" name="Google Shape;2585;p37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6" name="Google Shape;2586;p37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7" name="Google Shape;2587;p37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8" name="Google Shape;2588;p37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589" name="Google Shape;2589;p37"/>
          <p:cNvCxnSpPr/>
          <p:nvPr/>
        </p:nvCxnSpPr>
        <p:spPr>
          <a:xfrm flipH="1">
            <a:off x="2970765" y="6358596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0" name="Google Shape;2590;p37"/>
          <p:cNvCxnSpPr/>
          <p:nvPr/>
        </p:nvCxnSpPr>
        <p:spPr>
          <a:xfrm flipH="1">
            <a:off x="6823034" y="3375992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1" name="Google Shape;2591;p37"/>
          <p:cNvSpPr/>
          <p:nvPr/>
        </p:nvSpPr>
        <p:spPr>
          <a:xfrm>
            <a:off x="7126958" y="316344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2" name="Google Shape;2592;p37"/>
          <p:cNvSpPr/>
          <p:nvPr/>
        </p:nvSpPr>
        <p:spPr>
          <a:xfrm>
            <a:off x="3123165" y="619118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3" name="Google Shape;2593;p37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4" name="Google Shape;2594;p37"/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95" name="Google Shape;2595;p37"/>
          <p:cNvCxnSpPr/>
          <p:nvPr/>
        </p:nvCxnSpPr>
        <p:spPr>
          <a:xfrm flipH="1">
            <a:off x="3995360" y="638438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6" name="Google Shape;2596;p37"/>
          <p:cNvSpPr/>
          <p:nvPr/>
        </p:nvSpPr>
        <p:spPr>
          <a:xfrm>
            <a:off x="4175894" y="618884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7" name="Google Shape;2597;p37"/>
          <p:cNvCxnSpPr/>
          <p:nvPr/>
        </p:nvCxnSpPr>
        <p:spPr>
          <a:xfrm flipH="1">
            <a:off x="7228653" y="337364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8" name="Google Shape;2598;p37"/>
          <p:cNvSpPr/>
          <p:nvPr/>
        </p:nvSpPr>
        <p:spPr>
          <a:xfrm>
            <a:off x="7451323" y="319007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9" name="Google Shape;2599;p37"/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00" name="Google Shape;2600;p37"/>
          <p:cNvCxnSpPr/>
          <p:nvPr/>
        </p:nvCxnSpPr>
        <p:spPr>
          <a:xfrm flipH="1">
            <a:off x="4260304" y="638203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1" name="Google Shape;2601;p37"/>
          <p:cNvSpPr/>
          <p:nvPr/>
        </p:nvSpPr>
        <p:spPr>
          <a:xfrm>
            <a:off x="4400978" y="618884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2" name="Google Shape;2602;p37"/>
          <p:cNvCxnSpPr/>
          <p:nvPr/>
        </p:nvCxnSpPr>
        <p:spPr>
          <a:xfrm flipH="1">
            <a:off x="6848822" y="4499061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3" name="Google Shape;2603;p37"/>
          <p:cNvSpPr/>
          <p:nvPr/>
        </p:nvSpPr>
        <p:spPr>
          <a:xfrm>
            <a:off x="7110547" y="428651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4" name="Google Shape;2604;p37"/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05" name="Google Shape;2605;p37"/>
          <p:cNvCxnSpPr/>
          <p:nvPr/>
        </p:nvCxnSpPr>
        <p:spPr>
          <a:xfrm flipH="1">
            <a:off x="4905074" y="6379694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6" name="Google Shape;2606;p37"/>
          <p:cNvSpPr/>
          <p:nvPr/>
        </p:nvSpPr>
        <p:spPr>
          <a:xfrm>
            <a:off x="5087952" y="6186499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7" name="Google Shape;2607;p37"/>
          <p:cNvCxnSpPr/>
          <p:nvPr/>
        </p:nvCxnSpPr>
        <p:spPr>
          <a:xfrm flipH="1">
            <a:off x="7209833" y="452041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8" name="Google Shape;2608;p37"/>
          <p:cNvSpPr/>
          <p:nvPr/>
        </p:nvSpPr>
        <p:spPr>
          <a:xfrm>
            <a:off x="7420847" y="4327220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9" name="Google Shape;2609;p37"/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10" name="Google Shape;2610;p37"/>
          <p:cNvCxnSpPr/>
          <p:nvPr/>
        </p:nvCxnSpPr>
        <p:spPr>
          <a:xfrm flipH="1">
            <a:off x="5929671" y="6377349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1" name="Google Shape;2611;p37"/>
          <p:cNvSpPr/>
          <p:nvPr/>
        </p:nvSpPr>
        <p:spPr>
          <a:xfrm>
            <a:off x="6112549" y="6184154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2" name="Google Shape;2612;p37"/>
          <p:cNvCxnSpPr/>
          <p:nvPr/>
        </p:nvCxnSpPr>
        <p:spPr>
          <a:xfrm flipH="1">
            <a:off x="7491190" y="4520415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3" name="Google Shape;2613;p37"/>
          <p:cNvSpPr/>
          <p:nvPr/>
        </p:nvSpPr>
        <p:spPr>
          <a:xfrm>
            <a:off x="7674068" y="4327220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4" name="Google Shape;2614;p37"/>
          <p:cNvSpPr/>
          <p:nvPr/>
        </p:nvSpPr>
        <p:spPr>
          <a:xfrm>
            <a:off x="5837013" y="551609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15" name="Google Shape;2615;p37"/>
          <p:cNvCxnSpPr/>
          <p:nvPr/>
        </p:nvCxnSpPr>
        <p:spPr>
          <a:xfrm flipH="1">
            <a:off x="6236816" y="6375003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6" name="Google Shape;2616;p37"/>
          <p:cNvSpPr/>
          <p:nvPr/>
        </p:nvSpPr>
        <p:spPr>
          <a:xfrm>
            <a:off x="6419694" y="6181808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7" name="Google Shape;2617;p37"/>
          <p:cNvCxnSpPr/>
          <p:nvPr/>
        </p:nvCxnSpPr>
        <p:spPr>
          <a:xfrm flipH="1">
            <a:off x="6841726" y="5559078"/>
            <a:ext cx="345536" cy="24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8" name="Google Shape;2618;p37"/>
          <p:cNvSpPr/>
          <p:nvPr/>
        </p:nvSpPr>
        <p:spPr>
          <a:xfrm>
            <a:off x="7024604" y="5365883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9" name="Google Shape;2619;p37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0" name="Google Shape;2620;p37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1" name="Google Shape;2621;p37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2" name="Google Shape;2622;p37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626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7" name="Google Shape;2627;p38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2628" name="Google Shape;2628;p38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2629" name="Google Shape;2629;p38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0" name="Google Shape;2630;p38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1" name="Google Shape;2631;p38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2" name="Google Shape;2632;p38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33" name="Google Shape;2633;p38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2634" name="Google Shape;2634;p38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2635" name="Google Shape;2635;p38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6" name="Google Shape;2636;p38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7" name="Google Shape;2637;p38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8" name="Google Shape;2638;p38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9" name="Google Shape;2639;p38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0" name="Google Shape;2640;p38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1" name="Google Shape;2641;p38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2" name="Google Shape;2642;p38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3" name="Google Shape;2643;p38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4" name="Google Shape;2644;p38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5" name="Google Shape;2645;p38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46" name="Google Shape;2646;p38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7" name="Google Shape;2647;p38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2648" name="Google Shape;2648;p38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9" name="Google Shape;2649;p38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0" name="Google Shape;2650;p38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51" name="Google Shape;2651;p38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2" name="Google Shape;2652;p38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3" name="Google Shape;2653;p38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4" name="Google Shape;2654;p38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5" name="Google Shape;2655;p38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6" name="Google Shape;2656;p38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7" name="Google Shape;2657;p38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8" name="Google Shape;2658;p38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9" name="Google Shape;2659;p38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0" name="Google Shape;2660;p38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1" name="Google Shape;2661;p38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2" name="Google Shape;2662;p38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2663" name="Google Shape;2663;p38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2664" name="Google Shape;2664;p38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2665" name="Google Shape;2665;p38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6" name="Google Shape;2666;p38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7" name="Google Shape;2667;p38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8" name="Google Shape;2668;p38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69" name="Google Shape;2669;p38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2670" name="Google Shape;2670;p38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1" name="Google Shape;2671;p38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2" name="Google Shape;2672;p38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3" name="Google Shape;2673;p38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74" name="Google Shape;2674;p38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2675" name="Google Shape;2675;p38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6" name="Google Shape;2676;p38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7" name="Google Shape;2677;p38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8" name="Google Shape;2678;p38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79" name="Google Shape;2679;p38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0" name="Google Shape;2680;p38"/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1" name="Google Shape;2681;p38"/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2" name="Google Shape;2682;p38"/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3" name="Google Shape;2683;p38"/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4" name="Google Shape;2684;p38"/>
          <p:cNvSpPr/>
          <p:nvPr/>
        </p:nvSpPr>
        <p:spPr>
          <a:xfrm>
            <a:off x="5837013" y="551609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5" name="Google Shape;2685;p38"/>
          <p:cNvSpPr txBox="1"/>
          <p:nvPr/>
        </p:nvSpPr>
        <p:spPr>
          <a:xfrm>
            <a:off x="8083956" y="5092690"/>
            <a:ext cx="36530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Basic Feasible Solution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6" name="Google Shape;2686;p38"/>
          <p:cNvGrpSpPr/>
          <p:nvPr/>
        </p:nvGrpSpPr>
        <p:grpSpPr>
          <a:xfrm>
            <a:off x="7496073" y="1051761"/>
            <a:ext cx="4733349" cy="3964597"/>
            <a:chOff x="7496073" y="1501926"/>
            <a:chExt cx="4733349" cy="3964597"/>
          </a:xfrm>
        </p:grpSpPr>
        <p:grpSp>
          <p:nvGrpSpPr>
            <p:cNvPr id="2687" name="Google Shape;2687;p38"/>
            <p:cNvGrpSpPr/>
            <p:nvPr/>
          </p:nvGrpSpPr>
          <p:grpSpPr>
            <a:xfrm>
              <a:off x="8673076" y="2153838"/>
              <a:ext cx="3556346" cy="2679900"/>
              <a:chOff x="3189015" y="2915836"/>
              <a:chExt cx="3556346" cy="2679900"/>
            </a:xfrm>
          </p:grpSpPr>
          <p:grpSp>
            <p:nvGrpSpPr>
              <p:cNvPr id="2688" name="Google Shape;2688;p38"/>
              <p:cNvGrpSpPr/>
              <p:nvPr/>
            </p:nvGrpSpPr>
            <p:grpSpPr>
              <a:xfrm>
                <a:off x="3189015" y="2915836"/>
                <a:ext cx="3556346" cy="1589906"/>
                <a:chOff x="8915023" y="2673404"/>
                <a:chExt cx="1758187" cy="890580"/>
              </a:xfrm>
            </p:grpSpPr>
            <p:grpSp>
              <p:nvGrpSpPr>
                <p:cNvPr id="2689" name="Google Shape;2689;p38"/>
                <p:cNvGrpSpPr/>
                <p:nvPr/>
              </p:nvGrpSpPr>
              <p:grpSpPr>
                <a:xfrm>
                  <a:off x="8915023" y="2673404"/>
                  <a:ext cx="1758187" cy="257756"/>
                  <a:chOff x="8915023" y="2673404"/>
                  <a:chExt cx="1758187" cy="257756"/>
                </a:xfrm>
              </p:grpSpPr>
              <p:sp>
                <p:nvSpPr>
                  <p:cNvPr id="2690" name="Google Shape;2690;p38"/>
                  <p:cNvSpPr/>
                  <p:nvPr/>
                </p:nvSpPr>
                <p:spPr>
                  <a:xfrm>
                    <a:off x="8915023" y="2673404"/>
                    <a:ext cx="242616" cy="25775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0000"/>
                      </a:buClr>
                      <a:buSzPts val="2000"/>
                      <a:buFont typeface="Calibri"/>
                      <a:buNone/>
                    </a:pPr>
                    <a:r>
                      <a:rPr b="0" i="0" lang="en-US" sz="2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10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91" name="Google Shape;2691;p38"/>
                  <p:cNvSpPr/>
                  <p:nvPr/>
                </p:nvSpPr>
                <p:spPr>
                  <a:xfrm>
                    <a:off x="9458440" y="2727487"/>
                    <a:ext cx="199363" cy="1524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0000"/>
                      </a:buClr>
                      <a:buSzPts val="2000"/>
                      <a:buFont typeface="Calibri"/>
                      <a:buNone/>
                    </a:pPr>
                    <a:r>
                      <a:rPr b="0" i="0" lang="en-US" sz="2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92" name="Google Shape;2692;p38"/>
                  <p:cNvSpPr/>
                  <p:nvPr/>
                </p:nvSpPr>
                <p:spPr>
                  <a:xfrm>
                    <a:off x="10368740" y="2710521"/>
                    <a:ext cx="304470" cy="1893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0000"/>
                      </a:buClr>
                      <a:buSzPts val="2000"/>
                      <a:buFont typeface="Calibri"/>
                      <a:buNone/>
                    </a:pPr>
                    <a:r>
                      <a:rPr b="0" i="0" lang="en-US" sz="2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11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93" name="Google Shape;2693;p38"/>
                  <p:cNvSpPr/>
                  <p:nvPr/>
                </p:nvSpPr>
                <p:spPr>
                  <a:xfrm>
                    <a:off x="9870898" y="2681628"/>
                    <a:ext cx="304470" cy="2413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0000"/>
                      </a:buClr>
                      <a:buSzPts val="2000"/>
                      <a:buFont typeface="Calibri"/>
                      <a:buNone/>
                    </a:pPr>
                    <a:r>
                      <a:rPr b="0" i="0" lang="en-US" sz="2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20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694" name="Google Shape;2694;p38"/>
                <p:cNvGrpSpPr/>
                <p:nvPr/>
              </p:nvGrpSpPr>
              <p:grpSpPr>
                <a:xfrm>
                  <a:off x="8921383" y="3308448"/>
                  <a:ext cx="1717114" cy="255536"/>
                  <a:chOff x="8921383" y="3308448"/>
                  <a:chExt cx="1717114" cy="255536"/>
                </a:xfrm>
              </p:grpSpPr>
              <p:sp>
                <p:nvSpPr>
                  <p:cNvPr id="2695" name="Google Shape;2695;p38"/>
                  <p:cNvSpPr/>
                  <p:nvPr/>
                </p:nvSpPr>
                <p:spPr>
                  <a:xfrm>
                    <a:off x="8921383" y="3308448"/>
                    <a:ext cx="248922" cy="2555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0000"/>
                      </a:buClr>
                      <a:buSzPts val="2000"/>
                      <a:buFont typeface="Calibri"/>
                      <a:buNone/>
                    </a:pPr>
                    <a:r>
                      <a:rPr b="0" i="0" lang="en-US" sz="2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12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96" name="Google Shape;2696;p38"/>
                  <p:cNvSpPr/>
                  <p:nvPr/>
                </p:nvSpPr>
                <p:spPr>
                  <a:xfrm>
                    <a:off x="9445840" y="3337342"/>
                    <a:ext cx="248460" cy="1946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0000"/>
                      </a:buClr>
                      <a:buSzPts val="2000"/>
                      <a:buFont typeface="Calibri"/>
                      <a:buNone/>
                    </a:pPr>
                    <a:r>
                      <a:rPr b="0" i="0" lang="en-US" sz="2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7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97" name="Google Shape;2697;p38"/>
                  <p:cNvSpPr/>
                  <p:nvPr/>
                </p:nvSpPr>
                <p:spPr>
                  <a:xfrm>
                    <a:off x="9969168" y="3330719"/>
                    <a:ext cx="179992" cy="2012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0000"/>
                      </a:buClr>
                      <a:buSzPts val="2000"/>
                      <a:buFont typeface="Calibri"/>
                      <a:buNone/>
                    </a:pPr>
                    <a:r>
                      <a:rPr b="0" i="0" lang="en-US" sz="2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9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98" name="Google Shape;2698;p38"/>
                  <p:cNvSpPr/>
                  <p:nvPr/>
                </p:nvSpPr>
                <p:spPr>
                  <a:xfrm>
                    <a:off x="10394938" y="3337344"/>
                    <a:ext cx="243559" cy="1946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0000"/>
                      </a:buClr>
                      <a:buSzPts val="2000"/>
                      <a:buFont typeface="Calibri"/>
                      <a:buNone/>
                    </a:pPr>
                    <a:r>
                      <a:rPr b="0" i="0" lang="en-US" sz="2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20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699" name="Google Shape;2699;p38"/>
              <p:cNvGrpSpPr/>
              <p:nvPr/>
            </p:nvGrpSpPr>
            <p:grpSpPr>
              <a:xfrm>
                <a:off x="3260029" y="5106225"/>
                <a:ext cx="3438652" cy="489511"/>
                <a:chOff x="8794750" y="2622278"/>
                <a:chExt cx="1967124" cy="327917"/>
              </a:xfrm>
            </p:grpSpPr>
            <p:sp>
              <p:nvSpPr>
                <p:cNvPr id="2700" name="Google Shape;2700;p38"/>
                <p:cNvSpPr/>
                <p:nvPr/>
              </p:nvSpPr>
              <p:spPr>
                <a:xfrm>
                  <a:off x="8794750" y="2668252"/>
                  <a:ext cx="277026" cy="237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1" name="Google Shape;2701;p38"/>
                <p:cNvSpPr/>
                <p:nvPr/>
              </p:nvSpPr>
              <p:spPr>
                <a:xfrm>
                  <a:off x="9312761" y="2632749"/>
                  <a:ext cx="322616" cy="3088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2" name="Google Shape;2702;p38"/>
                <p:cNvSpPr/>
                <p:nvPr/>
              </p:nvSpPr>
              <p:spPr>
                <a:xfrm>
                  <a:off x="10455858" y="2628910"/>
                  <a:ext cx="306016" cy="303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3" name="Google Shape;2703;p38"/>
                <p:cNvSpPr/>
                <p:nvPr/>
              </p:nvSpPr>
              <p:spPr>
                <a:xfrm>
                  <a:off x="9876931" y="2622278"/>
                  <a:ext cx="328045" cy="3279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16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04" name="Google Shape;2704;p38"/>
            <p:cNvGrpSpPr/>
            <p:nvPr/>
          </p:nvGrpSpPr>
          <p:grpSpPr>
            <a:xfrm>
              <a:off x="8399684" y="2536094"/>
              <a:ext cx="3526362" cy="2701818"/>
              <a:chOff x="2915623" y="3298092"/>
              <a:chExt cx="3526362" cy="2701818"/>
            </a:xfrm>
          </p:grpSpPr>
          <p:grpSp>
            <p:nvGrpSpPr>
              <p:cNvPr id="2705" name="Google Shape;2705;p38"/>
              <p:cNvGrpSpPr/>
              <p:nvPr/>
            </p:nvGrpSpPr>
            <p:grpSpPr>
              <a:xfrm>
                <a:off x="2915623" y="3298092"/>
                <a:ext cx="3526362" cy="1529954"/>
                <a:chOff x="8907612" y="2631419"/>
                <a:chExt cx="1743362" cy="856997"/>
              </a:xfrm>
            </p:grpSpPr>
            <p:grpSp>
              <p:nvGrpSpPr>
                <p:cNvPr id="2706" name="Google Shape;2706;p38"/>
                <p:cNvGrpSpPr/>
                <p:nvPr/>
              </p:nvGrpSpPr>
              <p:grpSpPr>
                <a:xfrm>
                  <a:off x="8907612" y="2631419"/>
                  <a:ext cx="1743362" cy="257985"/>
                  <a:chOff x="8907612" y="2631419"/>
                  <a:chExt cx="1743362" cy="257985"/>
                </a:xfrm>
              </p:grpSpPr>
              <p:sp>
                <p:nvSpPr>
                  <p:cNvPr id="2707" name="Google Shape;2707;p38"/>
                  <p:cNvSpPr/>
                  <p:nvPr/>
                </p:nvSpPr>
                <p:spPr>
                  <a:xfrm>
                    <a:off x="8907612" y="2631419"/>
                    <a:ext cx="295468" cy="25775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2060"/>
                      </a:buClr>
                      <a:buSzPts val="2400"/>
                      <a:buFont typeface="Times New Roman"/>
                      <a:buNone/>
                    </a:pPr>
                    <a:r>
                      <a:rPr b="1" i="1" lang="en-US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x</a:t>
                    </a:r>
                    <a:r>
                      <a:rPr b="1" baseline="-25000" i="0" lang="en-US"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11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08" name="Google Shape;2708;p38"/>
                  <p:cNvSpPr/>
                  <p:nvPr/>
                </p:nvSpPr>
                <p:spPr>
                  <a:xfrm>
                    <a:off x="9355869" y="2663237"/>
                    <a:ext cx="315272" cy="1946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2060"/>
                      </a:buClr>
                      <a:buSzPts val="2400"/>
                      <a:buFont typeface="Times New Roman"/>
                      <a:buNone/>
                    </a:pPr>
                    <a:r>
                      <a:rPr b="1" i="1" lang="en-US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x</a:t>
                    </a:r>
                    <a:r>
                      <a:rPr b="1" baseline="-25000" i="0" lang="en-US"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12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09" name="Google Shape;2709;p38"/>
                  <p:cNvSpPr/>
                  <p:nvPr/>
                </p:nvSpPr>
                <p:spPr>
                  <a:xfrm>
                    <a:off x="10346504" y="2668538"/>
                    <a:ext cx="304470" cy="1893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2060"/>
                      </a:buClr>
                      <a:buSzPts val="2400"/>
                      <a:buFont typeface="Times New Roman"/>
                      <a:buNone/>
                    </a:pPr>
                    <a:r>
                      <a:rPr b="1" i="1" lang="en-US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x</a:t>
                    </a:r>
                    <a:r>
                      <a:rPr b="1" baseline="-25000" i="0" lang="en-US"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14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10" name="Google Shape;2710;p38"/>
                  <p:cNvSpPr/>
                  <p:nvPr/>
                </p:nvSpPr>
                <p:spPr>
                  <a:xfrm>
                    <a:off x="9863481" y="2648044"/>
                    <a:ext cx="304470" cy="2413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2060"/>
                      </a:buClr>
                      <a:buSzPts val="2400"/>
                      <a:buFont typeface="Times New Roman"/>
                      <a:buNone/>
                    </a:pPr>
                    <a:r>
                      <a:rPr b="1" i="1" lang="en-US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x</a:t>
                    </a:r>
                    <a:r>
                      <a:rPr b="1" baseline="-25000" i="0" lang="en-US"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13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711" name="Google Shape;2711;p38"/>
                <p:cNvGrpSpPr/>
                <p:nvPr/>
              </p:nvGrpSpPr>
              <p:grpSpPr>
                <a:xfrm>
                  <a:off x="8913972" y="3232880"/>
                  <a:ext cx="1727247" cy="255536"/>
                  <a:chOff x="8913972" y="3232880"/>
                  <a:chExt cx="1727247" cy="255536"/>
                </a:xfrm>
              </p:grpSpPr>
              <p:sp>
                <p:nvSpPr>
                  <p:cNvPr id="2712" name="Google Shape;2712;p38"/>
                  <p:cNvSpPr/>
                  <p:nvPr/>
                </p:nvSpPr>
                <p:spPr>
                  <a:xfrm>
                    <a:off x="8913972" y="3232880"/>
                    <a:ext cx="281532" cy="2555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2060"/>
                      </a:buClr>
                      <a:buSzPts val="2400"/>
                      <a:buFont typeface="Times New Roman"/>
                      <a:buNone/>
                    </a:pPr>
                    <a:r>
                      <a:rPr b="1" i="1" lang="en-US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x</a:t>
                    </a:r>
                    <a:r>
                      <a:rPr b="1" baseline="-25000" i="0" lang="en-US"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21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13" name="Google Shape;2713;p38"/>
                  <p:cNvSpPr/>
                  <p:nvPr/>
                </p:nvSpPr>
                <p:spPr>
                  <a:xfrm>
                    <a:off x="9379143" y="3270171"/>
                    <a:ext cx="302570" cy="1946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2060"/>
                      </a:buClr>
                      <a:buSzPts val="2400"/>
                      <a:buFont typeface="Times New Roman"/>
                      <a:buNone/>
                    </a:pPr>
                    <a:r>
                      <a:rPr b="1" i="1" lang="en-US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x</a:t>
                    </a:r>
                    <a:r>
                      <a:rPr b="1" baseline="-25000" i="0" lang="en-US"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22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14" name="Google Shape;2714;p38"/>
                  <p:cNvSpPr/>
                  <p:nvPr/>
                </p:nvSpPr>
                <p:spPr>
                  <a:xfrm>
                    <a:off x="9872825" y="3263547"/>
                    <a:ext cx="268520" cy="2012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2060"/>
                      </a:buClr>
                      <a:buSzPts val="2400"/>
                      <a:buFont typeface="Times New Roman"/>
                      <a:buNone/>
                    </a:pPr>
                    <a:r>
                      <a:rPr b="1" i="1" lang="en-US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x</a:t>
                    </a:r>
                    <a:r>
                      <a:rPr b="1" baseline="-25000" i="0" lang="en-US"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23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15" name="Google Shape;2715;p38"/>
                  <p:cNvSpPr/>
                  <p:nvPr/>
                </p:nvSpPr>
                <p:spPr>
                  <a:xfrm>
                    <a:off x="10372699" y="3270172"/>
                    <a:ext cx="268520" cy="1946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2060"/>
                      </a:buClr>
                      <a:buSzPts val="2400"/>
                      <a:buFont typeface="Times New Roman"/>
                      <a:buNone/>
                    </a:pPr>
                    <a:r>
                      <a:rPr b="1" i="1" lang="en-US"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x</a:t>
                    </a:r>
                    <a:r>
                      <a:rPr b="1" baseline="-25000" i="0" lang="en-US"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24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716" name="Google Shape;2716;p38"/>
              <p:cNvGrpSpPr/>
              <p:nvPr/>
            </p:nvGrpSpPr>
            <p:grpSpPr>
              <a:xfrm>
                <a:off x="2935344" y="5430891"/>
                <a:ext cx="3465152" cy="569019"/>
                <a:chOff x="8794749" y="2569012"/>
                <a:chExt cx="1982284" cy="381179"/>
              </a:xfrm>
            </p:grpSpPr>
            <p:sp>
              <p:nvSpPr>
                <p:cNvPr id="2717" name="Google Shape;2717;p38"/>
                <p:cNvSpPr/>
                <p:nvPr/>
              </p:nvSpPr>
              <p:spPr>
                <a:xfrm>
                  <a:off x="8794749" y="2712637"/>
                  <a:ext cx="321507" cy="237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2060"/>
                    </a:buClr>
                    <a:buSzPts val="2400"/>
                    <a:buFont typeface="Times New Roman"/>
                    <a:buNone/>
                  </a:pPr>
                  <a:r>
                    <a:rPr b="1" i="1" lang="en-US" sz="2400" u="none" cap="none" strike="noStrike">
                      <a:solidFill>
                        <a:srgbClr val="00206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x</a:t>
                  </a:r>
                  <a:r>
                    <a:rPr b="1" baseline="-25000" i="0" lang="en-US" sz="2000" u="none" cap="none" strike="noStrike">
                      <a:solidFill>
                        <a:srgbClr val="00206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8" name="Google Shape;2718;p38"/>
                <p:cNvSpPr/>
                <p:nvPr/>
              </p:nvSpPr>
              <p:spPr>
                <a:xfrm>
                  <a:off x="9343088" y="2570610"/>
                  <a:ext cx="322616" cy="3088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2060"/>
                    </a:buClr>
                    <a:buSzPts val="2400"/>
                    <a:buFont typeface="Times New Roman"/>
                    <a:buNone/>
                  </a:pPr>
                  <a:r>
                    <a:rPr b="1" i="1" lang="en-US" sz="2400" u="none" cap="none" strike="noStrike">
                      <a:solidFill>
                        <a:srgbClr val="00206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x</a:t>
                  </a:r>
                  <a:r>
                    <a:rPr b="1" baseline="-25000" i="0" lang="en-US" sz="2000" u="none" cap="none" strike="noStrike">
                      <a:solidFill>
                        <a:srgbClr val="00206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9" name="Google Shape;2719;p38"/>
                <p:cNvSpPr/>
                <p:nvPr/>
              </p:nvSpPr>
              <p:spPr>
                <a:xfrm>
                  <a:off x="10471017" y="2575644"/>
                  <a:ext cx="306016" cy="303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2060"/>
                    </a:buClr>
                    <a:buSzPts val="2400"/>
                    <a:buFont typeface="Times New Roman"/>
                    <a:buNone/>
                  </a:pPr>
                  <a:r>
                    <a:rPr b="1" i="1" lang="en-US" sz="2400" u="none" cap="none" strike="noStrike">
                      <a:solidFill>
                        <a:srgbClr val="00206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x</a:t>
                  </a:r>
                  <a:r>
                    <a:rPr b="1" baseline="-25000" i="0" lang="en-US" sz="2000" u="none" cap="none" strike="noStrike">
                      <a:solidFill>
                        <a:srgbClr val="00206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0" name="Google Shape;2720;p38"/>
                <p:cNvSpPr/>
                <p:nvPr/>
              </p:nvSpPr>
              <p:spPr>
                <a:xfrm>
                  <a:off x="9884511" y="2569012"/>
                  <a:ext cx="328045" cy="3279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2060"/>
                    </a:buClr>
                    <a:buSzPts val="2400"/>
                    <a:buFont typeface="Times New Roman"/>
                    <a:buNone/>
                  </a:pPr>
                  <a:r>
                    <a:rPr b="1" i="1" lang="en-US" sz="2400" u="none" cap="none" strike="noStrike">
                      <a:solidFill>
                        <a:srgbClr val="00206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x</a:t>
                  </a:r>
                  <a:r>
                    <a:rPr b="1" baseline="-25000" i="0" lang="en-US" sz="2000" u="none" cap="none" strike="noStrike">
                      <a:solidFill>
                        <a:srgbClr val="00206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21" name="Google Shape;2721;p38"/>
            <p:cNvGrpSpPr/>
            <p:nvPr/>
          </p:nvGrpSpPr>
          <p:grpSpPr>
            <a:xfrm>
              <a:off x="7496073" y="1501926"/>
              <a:ext cx="4587571" cy="3964597"/>
              <a:chOff x="2012012" y="2263924"/>
              <a:chExt cx="4587571" cy="3964597"/>
            </a:xfrm>
          </p:grpSpPr>
          <p:grpSp>
            <p:nvGrpSpPr>
              <p:cNvPr id="2722" name="Google Shape;2722;p38"/>
              <p:cNvGrpSpPr/>
              <p:nvPr/>
            </p:nvGrpSpPr>
            <p:grpSpPr>
              <a:xfrm>
                <a:off x="2593089" y="5184020"/>
                <a:ext cx="4006485" cy="1044501"/>
                <a:chOff x="9298699" y="3779288"/>
                <a:chExt cx="2165727" cy="529442"/>
              </a:xfrm>
            </p:grpSpPr>
            <p:sp>
              <p:nvSpPr>
                <p:cNvPr id="2723" name="Google Shape;2723;p38"/>
                <p:cNvSpPr/>
                <p:nvPr/>
              </p:nvSpPr>
              <p:spPr>
                <a:xfrm>
                  <a:off x="9298699" y="3779296"/>
                  <a:ext cx="552091" cy="529434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1" i="0" sz="2000" u="none" cap="none" strike="noStrike">
                    <a:solidFill>
                      <a:srgbClr val="7030A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4" name="Google Shape;2724;p38"/>
                <p:cNvSpPr/>
                <p:nvPr/>
              </p:nvSpPr>
              <p:spPr>
                <a:xfrm>
                  <a:off x="9851939" y="3779292"/>
                  <a:ext cx="539440" cy="529434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1" i="0" sz="2000" u="none" cap="none" strike="noStrike">
                    <a:solidFill>
                      <a:srgbClr val="7030A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5" name="Google Shape;2725;p38"/>
                <p:cNvSpPr/>
                <p:nvPr/>
              </p:nvSpPr>
              <p:spPr>
                <a:xfrm>
                  <a:off x="10389031" y="3779292"/>
                  <a:ext cx="538312" cy="529434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1" i="0" sz="2000" u="none" cap="none" strike="noStrike">
                    <a:solidFill>
                      <a:srgbClr val="7030A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6" name="Google Shape;2726;p38"/>
                <p:cNvSpPr/>
                <p:nvPr/>
              </p:nvSpPr>
              <p:spPr>
                <a:xfrm>
                  <a:off x="10926114" y="3779288"/>
                  <a:ext cx="538312" cy="529434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1" i="0" sz="2000" u="none" cap="none" strike="noStrike">
                    <a:solidFill>
                      <a:srgbClr val="7030A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27" name="Google Shape;2727;p38"/>
              <p:cNvGrpSpPr/>
              <p:nvPr/>
            </p:nvGrpSpPr>
            <p:grpSpPr>
              <a:xfrm>
                <a:off x="2593085" y="2263924"/>
                <a:ext cx="4006498" cy="2917574"/>
                <a:chOff x="2001328" y="2987107"/>
                <a:chExt cx="2168813" cy="1480390"/>
              </a:xfrm>
            </p:grpSpPr>
            <p:grpSp>
              <p:nvGrpSpPr>
                <p:cNvPr id="2728" name="Google Shape;2728;p38"/>
                <p:cNvGrpSpPr/>
                <p:nvPr/>
              </p:nvGrpSpPr>
              <p:grpSpPr>
                <a:xfrm>
                  <a:off x="2001328" y="2987107"/>
                  <a:ext cx="2168813" cy="1480389"/>
                  <a:chOff x="6102408" y="3103386"/>
                  <a:chExt cx="2168813" cy="1648740"/>
                </a:xfrm>
              </p:grpSpPr>
              <p:sp>
                <p:nvSpPr>
                  <p:cNvPr id="2729" name="Google Shape;2729;p38"/>
                  <p:cNvSpPr/>
                  <p:nvPr/>
                </p:nvSpPr>
                <p:spPr>
                  <a:xfrm>
                    <a:off x="6102408" y="3505196"/>
                    <a:ext cx="552091" cy="623460"/>
                  </a:xfrm>
                  <a:prstGeom prst="rect">
                    <a:avLst/>
                  </a:prstGeom>
                  <a:noFill/>
                  <a:ln cap="rnd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0" name="Google Shape;2730;p38"/>
                  <p:cNvSpPr/>
                  <p:nvPr/>
                </p:nvSpPr>
                <p:spPr>
                  <a:xfrm>
                    <a:off x="6655648" y="3505191"/>
                    <a:ext cx="539439" cy="623460"/>
                  </a:xfrm>
                  <a:prstGeom prst="rect">
                    <a:avLst/>
                  </a:prstGeom>
                  <a:noFill/>
                  <a:ln cap="rnd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1" name="Google Shape;2731;p38"/>
                  <p:cNvSpPr/>
                  <p:nvPr/>
                </p:nvSpPr>
                <p:spPr>
                  <a:xfrm>
                    <a:off x="7196300" y="3505191"/>
                    <a:ext cx="533626" cy="623460"/>
                  </a:xfrm>
                  <a:prstGeom prst="rect">
                    <a:avLst/>
                  </a:prstGeom>
                  <a:noFill/>
                  <a:ln cap="rnd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2" name="Google Shape;2732;p38"/>
                  <p:cNvSpPr/>
                  <p:nvPr/>
                </p:nvSpPr>
                <p:spPr>
                  <a:xfrm>
                    <a:off x="7730888" y="3505186"/>
                    <a:ext cx="540333" cy="623460"/>
                  </a:xfrm>
                  <a:prstGeom prst="rect">
                    <a:avLst/>
                  </a:prstGeom>
                  <a:noFill/>
                  <a:ln cap="rnd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3" name="Google Shape;2733;p38"/>
                  <p:cNvSpPr/>
                  <p:nvPr/>
                </p:nvSpPr>
                <p:spPr>
                  <a:xfrm>
                    <a:off x="6104108" y="4128666"/>
                    <a:ext cx="550392" cy="623460"/>
                  </a:xfrm>
                  <a:prstGeom prst="rect">
                    <a:avLst/>
                  </a:prstGeom>
                  <a:noFill/>
                  <a:ln cap="rnd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4" name="Google Shape;2734;p38"/>
                  <p:cNvSpPr/>
                  <p:nvPr/>
                </p:nvSpPr>
                <p:spPr>
                  <a:xfrm>
                    <a:off x="7196294" y="4128661"/>
                    <a:ext cx="533631" cy="623460"/>
                  </a:xfrm>
                  <a:prstGeom prst="rect">
                    <a:avLst/>
                  </a:prstGeom>
                  <a:noFill/>
                  <a:ln cap="rnd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5" name="Google Shape;2735;p38"/>
                  <p:cNvSpPr/>
                  <p:nvPr/>
                </p:nvSpPr>
                <p:spPr>
                  <a:xfrm>
                    <a:off x="7730883" y="4128656"/>
                    <a:ext cx="540333" cy="623460"/>
                  </a:xfrm>
                  <a:prstGeom prst="rect">
                    <a:avLst/>
                  </a:prstGeom>
                  <a:noFill/>
                  <a:ln cap="rnd" cmpd="sng" w="1905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6" name="Google Shape;2736;p38"/>
                  <p:cNvSpPr/>
                  <p:nvPr/>
                </p:nvSpPr>
                <p:spPr>
                  <a:xfrm>
                    <a:off x="6123709" y="3103391"/>
                    <a:ext cx="484926" cy="36025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37" name="Google Shape;2737;p38"/>
                  <p:cNvSpPr/>
                  <p:nvPr/>
                </p:nvSpPr>
                <p:spPr>
                  <a:xfrm>
                    <a:off x="6677904" y="3103386"/>
                    <a:ext cx="471058" cy="36025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38" name="Google Shape;2738;p38"/>
                  <p:cNvSpPr/>
                  <p:nvPr/>
                </p:nvSpPr>
                <p:spPr>
                  <a:xfrm>
                    <a:off x="7190534" y="3117236"/>
                    <a:ext cx="471058" cy="36025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3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39" name="Google Shape;2739;p38"/>
                  <p:cNvSpPr/>
                  <p:nvPr/>
                </p:nvSpPr>
                <p:spPr>
                  <a:xfrm>
                    <a:off x="7703164" y="3117231"/>
                    <a:ext cx="471058" cy="36025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4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740" name="Google Shape;2740;p38"/>
                <p:cNvSpPr/>
                <p:nvPr/>
              </p:nvSpPr>
              <p:spPr>
                <a:xfrm>
                  <a:off x="2555964" y="3905793"/>
                  <a:ext cx="538044" cy="561704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41" name="Google Shape;2741;p38"/>
              <p:cNvGrpSpPr/>
              <p:nvPr/>
            </p:nvGrpSpPr>
            <p:grpSpPr>
              <a:xfrm>
                <a:off x="2012012" y="3208265"/>
                <a:ext cx="438058" cy="2878908"/>
                <a:chOff x="1519642" y="3553762"/>
                <a:chExt cx="438058" cy="1473015"/>
              </a:xfrm>
            </p:grpSpPr>
            <p:sp>
              <p:nvSpPr>
                <p:cNvPr id="2742" name="Google Shape;2742;p38"/>
                <p:cNvSpPr/>
                <p:nvPr/>
              </p:nvSpPr>
              <p:spPr>
                <a:xfrm>
                  <a:off x="1523998" y="4119827"/>
                  <a:ext cx="424995" cy="3234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3" name="Google Shape;2743;p38"/>
                <p:cNvSpPr/>
                <p:nvPr/>
              </p:nvSpPr>
              <p:spPr>
                <a:xfrm>
                  <a:off x="1519642" y="4703306"/>
                  <a:ext cx="424995" cy="3234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4" name="Google Shape;2744;p38"/>
                <p:cNvSpPr/>
                <p:nvPr/>
              </p:nvSpPr>
              <p:spPr>
                <a:xfrm>
                  <a:off x="1532705" y="3553762"/>
                  <a:ext cx="424995" cy="3234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45" name="Google Shape;2745;p38"/>
          <p:cNvSpPr/>
          <p:nvPr/>
        </p:nvSpPr>
        <p:spPr>
          <a:xfrm>
            <a:off x="8017508" y="5413828"/>
            <a:ext cx="981052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6" name="Google Shape;2746;p38"/>
          <p:cNvSpPr/>
          <p:nvPr/>
        </p:nvSpPr>
        <p:spPr>
          <a:xfrm>
            <a:off x="9098373" y="5411484"/>
            <a:ext cx="1127525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10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7" name="Google Shape;2747;p38"/>
          <p:cNvSpPr/>
          <p:nvPr/>
        </p:nvSpPr>
        <p:spPr>
          <a:xfrm>
            <a:off x="7942477" y="5732699"/>
            <a:ext cx="1127525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8" name="Google Shape;2748;p38"/>
          <p:cNvSpPr/>
          <p:nvPr/>
        </p:nvSpPr>
        <p:spPr>
          <a:xfrm>
            <a:off x="9037413" y="5730353"/>
            <a:ext cx="1127525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15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9" name="Google Shape;2749;p38"/>
          <p:cNvSpPr/>
          <p:nvPr/>
        </p:nvSpPr>
        <p:spPr>
          <a:xfrm>
            <a:off x="10090146" y="5728009"/>
            <a:ext cx="1127525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0" name="Google Shape;2750;p38"/>
          <p:cNvSpPr/>
          <p:nvPr/>
        </p:nvSpPr>
        <p:spPr>
          <a:xfrm>
            <a:off x="8010473" y="6166454"/>
            <a:ext cx="1127525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1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10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1" name="Google Shape;2751;p38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2" name="Google Shape;2752;p38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3" name="Google Shape;2753;p38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4" name="Google Shape;2754;p38"/>
          <p:cNvSpPr txBox="1"/>
          <p:nvPr/>
        </p:nvSpPr>
        <p:spPr>
          <a:xfrm>
            <a:off x="2814524" y="1115588"/>
            <a:ext cx="421038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North-West Corner Method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758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9" name="Google Shape;2759;p39"/>
          <p:cNvGrpSpPr/>
          <p:nvPr/>
        </p:nvGrpSpPr>
        <p:grpSpPr>
          <a:xfrm>
            <a:off x="2012012" y="2263924"/>
            <a:ext cx="4587571" cy="3964597"/>
            <a:chOff x="2012012" y="2263924"/>
            <a:chExt cx="4587571" cy="3964597"/>
          </a:xfrm>
        </p:grpSpPr>
        <p:grpSp>
          <p:nvGrpSpPr>
            <p:cNvPr id="2760" name="Google Shape;2760;p39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2761" name="Google Shape;2761;p39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2" name="Google Shape;2762;p39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3" name="Google Shape;2763;p39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4" name="Google Shape;2764;p39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5" name="Google Shape;2765;p39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2766" name="Google Shape;2766;p39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2767" name="Google Shape;2767;p39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8" name="Google Shape;2768;p39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9" name="Google Shape;2769;p39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0" name="Google Shape;2770;p39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1" name="Google Shape;2771;p39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2" name="Google Shape;2772;p39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3" name="Google Shape;2773;p39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4" name="Google Shape;2774;p39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5" name="Google Shape;2775;p39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6" name="Google Shape;2776;p39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7" name="Google Shape;2777;p39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78" name="Google Shape;2778;p39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79" name="Google Shape;2779;p39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2780" name="Google Shape;2780;p39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1" name="Google Shape;2781;p39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2" name="Google Shape;2782;p39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83" name="Google Shape;2783;p39"/>
          <p:cNvSpPr txBox="1"/>
          <p:nvPr/>
        </p:nvSpPr>
        <p:spPr>
          <a:xfrm>
            <a:off x="920074" y="440207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4" name="Google Shape;2784;p39"/>
          <p:cNvSpPr txBox="1"/>
          <p:nvPr/>
        </p:nvSpPr>
        <p:spPr>
          <a:xfrm>
            <a:off x="4160444" y="1856245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5" name="Google Shape;2785;p39"/>
          <p:cNvSpPr/>
          <p:nvPr/>
        </p:nvSpPr>
        <p:spPr>
          <a:xfrm>
            <a:off x="6755758" y="4302106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6" name="Google Shape;2786;p39"/>
          <p:cNvSpPr/>
          <p:nvPr/>
        </p:nvSpPr>
        <p:spPr>
          <a:xfrm>
            <a:off x="6751402" y="53525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7" name="Google Shape;2787;p39"/>
          <p:cNvSpPr/>
          <p:nvPr/>
        </p:nvSpPr>
        <p:spPr>
          <a:xfrm>
            <a:off x="6749475" y="3165795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8" name="Google Shape;2788;p39"/>
          <p:cNvSpPr txBox="1"/>
          <p:nvPr/>
        </p:nvSpPr>
        <p:spPr>
          <a:xfrm>
            <a:off x="6556784" y="2451671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9" name="Google Shape;2789;p39"/>
          <p:cNvSpPr txBox="1"/>
          <p:nvPr/>
        </p:nvSpPr>
        <p:spPr>
          <a:xfrm>
            <a:off x="1289154" y="6216699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0" name="Google Shape;2790;p39"/>
          <p:cNvSpPr/>
          <p:nvPr/>
        </p:nvSpPr>
        <p:spPr>
          <a:xfrm>
            <a:off x="2914493" y="61513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1" name="Google Shape;2791;p39"/>
          <p:cNvSpPr/>
          <p:nvPr/>
        </p:nvSpPr>
        <p:spPr>
          <a:xfrm>
            <a:off x="3921335" y="615383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2" name="Google Shape;2792;p39"/>
          <p:cNvSpPr/>
          <p:nvPr/>
        </p:nvSpPr>
        <p:spPr>
          <a:xfrm>
            <a:off x="4823241" y="61413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3" name="Google Shape;2793;p39"/>
          <p:cNvSpPr/>
          <p:nvPr/>
        </p:nvSpPr>
        <p:spPr>
          <a:xfrm>
            <a:off x="5845070" y="614384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4" name="Google Shape;2794;p39"/>
          <p:cNvGrpSpPr/>
          <p:nvPr/>
        </p:nvGrpSpPr>
        <p:grpSpPr>
          <a:xfrm>
            <a:off x="3189015" y="2915834"/>
            <a:ext cx="3556346" cy="2679900"/>
            <a:chOff x="3189015" y="2915836"/>
            <a:chExt cx="3556346" cy="2679900"/>
          </a:xfrm>
        </p:grpSpPr>
        <p:grpSp>
          <p:nvGrpSpPr>
            <p:cNvPr id="2795" name="Google Shape;2795;p39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2796" name="Google Shape;2796;p39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2797" name="Google Shape;2797;p39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8" name="Google Shape;2798;p39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9" name="Google Shape;2799;p39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0" name="Google Shape;2800;p39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1" name="Google Shape;2801;p39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2802" name="Google Shape;2802;p39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3" name="Google Shape;2803;p39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4" name="Google Shape;2804;p39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5" name="Google Shape;2805;p39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06" name="Google Shape;2806;p39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2807" name="Google Shape;2807;p39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8" name="Google Shape;2808;p39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9" name="Google Shape;2809;p39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0" name="Google Shape;2810;p39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11" name="Google Shape;2811;p39"/>
          <p:cNvSpPr/>
          <p:nvPr/>
        </p:nvSpPr>
        <p:spPr>
          <a:xfrm>
            <a:off x="2831215" y="3382500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2" name="Google Shape;2812;p39"/>
          <p:cNvSpPr/>
          <p:nvPr/>
        </p:nvSpPr>
        <p:spPr>
          <a:xfrm>
            <a:off x="3827676" y="339422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3" name="Google Shape;2813;p39"/>
          <p:cNvSpPr/>
          <p:nvPr/>
        </p:nvSpPr>
        <p:spPr>
          <a:xfrm>
            <a:off x="3841742" y="4421161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4" name="Google Shape;2814;p39"/>
          <p:cNvSpPr/>
          <p:nvPr/>
        </p:nvSpPr>
        <p:spPr>
          <a:xfrm>
            <a:off x="4824134" y="4418814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5" name="Google Shape;2815;p39"/>
          <p:cNvSpPr/>
          <p:nvPr/>
        </p:nvSpPr>
        <p:spPr>
          <a:xfrm>
            <a:off x="5808875" y="4418817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6" name="Google Shape;2816;p39"/>
          <p:cNvSpPr/>
          <p:nvPr/>
        </p:nvSpPr>
        <p:spPr>
          <a:xfrm>
            <a:off x="5837013" y="5516096"/>
            <a:ext cx="59765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Times New Roman"/>
              <a:buNone/>
            </a:pPr>
            <a:r>
              <a:rPr b="1" i="0" lang="en-US" sz="3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 baseline="-25000" i="0" sz="3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7" name="Google Shape;2817;p39"/>
          <p:cNvSpPr txBox="1"/>
          <p:nvPr/>
        </p:nvSpPr>
        <p:spPr>
          <a:xfrm>
            <a:off x="5326239" y="1173835"/>
            <a:ext cx="40499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Objective Value (Z Value)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8" name="Google Shape;2818;p39"/>
          <p:cNvSpPr txBox="1"/>
          <p:nvPr/>
        </p:nvSpPr>
        <p:spPr>
          <a:xfrm>
            <a:off x="499500" y="1108329"/>
            <a:ext cx="2258214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Staring Solution</a:t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9" name="Google Shape;2819;p39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0" name="Google Shape;2820;p39"/>
          <p:cNvSpPr txBox="1"/>
          <p:nvPr/>
        </p:nvSpPr>
        <p:spPr>
          <a:xfrm>
            <a:off x="6196361" y="389876"/>
            <a:ext cx="27299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r>
              <a:rPr b="0" i="0" lang="en-US" sz="2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 b="0" i="0" sz="2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1" name="Google Shape;2821;p39"/>
          <p:cNvSpPr/>
          <p:nvPr/>
        </p:nvSpPr>
        <p:spPr>
          <a:xfrm>
            <a:off x="5266998" y="1500446"/>
            <a:ext cx="6823847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c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2" name="Google Shape;2822;p39"/>
          <p:cNvSpPr/>
          <p:nvPr/>
        </p:nvSpPr>
        <p:spPr>
          <a:xfrm>
            <a:off x="7630485" y="3098020"/>
            <a:ext cx="4430886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r>
              <a:rPr b="1" i="1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10*5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+2*10+7*5+9*15+20*5+18*10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3" name="Google Shape;2823;p39"/>
          <p:cNvSpPr/>
          <p:nvPr/>
        </p:nvSpPr>
        <p:spPr>
          <a:xfrm>
            <a:off x="7872210" y="3413649"/>
            <a:ext cx="4189161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</a:t>
            </a:r>
            <a:r>
              <a:rPr b="1" i="1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+ 20   + 35 +135  + 100 + 180 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4" name="Google Shape;2824;p39"/>
          <p:cNvSpPr/>
          <p:nvPr/>
        </p:nvSpPr>
        <p:spPr>
          <a:xfrm>
            <a:off x="7893982" y="3769245"/>
            <a:ext cx="979714" cy="46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$ 520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baseline="-2500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3665" y="294520"/>
            <a:ext cx="2193956" cy="12906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indoor, floor, furniture, miller&#10;&#10;Description automatically generated" id="278" name="Google Shape;27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3664" y="1888665"/>
            <a:ext cx="2200281" cy="12906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close-up of a machine&#10;&#10;Description automatically generated with low confidence" id="279" name="Google Shape;27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7339" y="3414928"/>
            <a:ext cx="2200281" cy="1452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ound, miller&#10;&#10;Description automatically generated" id="280" name="Google Shape;28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32377" y="5114664"/>
            <a:ext cx="2200281" cy="138461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sky, building, outdoor, factory&#10;&#10;Description automatically generated" id="281" name="Google Shape;28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7710" y="1422890"/>
            <a:ext cx="2193957" cy="1462897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building, tower&#10;&#10;Description automatically generated" id="282" name="Google Shape;282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52002" y="3219892"/>
            <a:ext cx="2193956" cy="1452490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building, tower&#10;&#10;Description automatically generated" id="283" name="Google Shape;283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37710" y="4996087"/>
            <a:ext cx="2208248" cy="1462897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4" name="Google Shape;284;p4"/>
          <p:cNvSpPr txBox="1"/>
          <p:nvPr/>
        </p:nvSpPr>
        <p:spPr>
          <a:xfrm>
            <a:off x="748736" y="1880175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5" name="Google Shape;285;p4"/>
          <p:cNvSpPr txBox="1"/>
          <p:nvPr/>
        </p:nvSpPr>
        <p:spPr>
          <a:xfrm>
            <a:off x="718252" y="3678491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6" name="Google Shape;286;p4"/>
          <p:cNvSpPr txBox="1"/>
          <p:nvPr/>
        </p:nvSpPr>
        <p:spPr>
          <a:xfrm>
            <a:off x="701841" y="5434611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7" name="Google Shape;287;p4"/>
          <p:cNvSpPr txBox="1"/>
          <p:nvPr/>
        </p:nvSpPr>
        <p:spPr>
          <a:xfrm>
            <a:off x="609750" y="897305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"/>
          <p:cNvSpPr txBox="1"/>
          <p:nvPr/>
        </p:nvSpPr>
        <p:spPr>
          <a:xfrm>
            <a:off x="10776663" y="752413"/>
            <a:ext cx="42447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" name="Google Shape;289;p4"/>
          <p:cNvSpPr txBox="1"/>
          <p:nvPr/>
        </p:nvSpPr>
        <p:spPr>
          <a:xfrm>
            <a:off x="10675838" y="2269377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0" name="Google Shape;290;p4"/>
          <p:cNvSpPr txBox="1"/>
          <p:nvPr/>
        </p:nvSpPr>
        <p:spPr>
          <a:xfrm>
            <a:off x="10631291" y="5516672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1" name="Google Shape;291;p4"/>
          <p:cNvSpPr txBox="1"/>
          <p:nvPr/>
        </p:nvSpPr>
        <p:spPr>
          <a:xfrm>
            <a:off x="10542424" y="149375"/>
            <a:ext cx="129783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"/>
          <p:cNvSpPr txBox="1"/>
          <p:nvPr/>
        </p:nvSpPr>
        <p:spPr>
          <a:xfrm>
            <a:off x="10687560" y="3912952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4"/>
          <p:cNvSpPr txBox="1"/>
          <p:nvPr/>
        </p:nvSpPr>
        <p:spPr>
          <a:xfrm>
            <a:off x="2182986" y="2836301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1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"/>
          <p:cNvSpPr txBox="1"/>
          <p:nvPr/>
        </p:nvSpPr>
        <p:spPr>
          <a:xfrm>
            <a:off x="2180640" y="4620553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2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"/>
          <p:cNvSpPr txBox="1"/>
          <p:nvPr/>
        </p:nvSpPr>
        <p:spPr>
          <a:xfrm>
            <a:off x="2178294" y="6390739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3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"/>
          <p:cNvSpPr txBox="1"/>
          <p:nvPr/>
        </p:nvSpPr>
        <p:spPr>
          <a:xfrm>
            <a:off x="8820591" y="1525656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1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"/>
          <p:cNvSpPr txBox="1"/>
          <p:nvPr/>
        </p:nvSpPr>
        <p:spPr>
          <a:xfrm>
            <a:off x="8832313" y="3127029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2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"/>
          <p:cNvSpPr txBox="1"/>
          <p:nvPr/>
        </p:nvSpPr>
        <p:spPr>
          <a:xfrm>
            <a:off x="8818247" y="4744815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3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"/>
          <p:cNvSpPr txBox="1"/>
          <p:nvPr/>
        </p:nvSpPr>
        <p:spPr>
          <a:xfrm>
            <a:off x="8815900" y="6430594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4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" name="Google Shape;300;p4"/>
          <p:cNvGrpSpPr/>
          <p:nvPr/>
        </p:nvGrpSpPr>
        <p:grpSpPr>
          <a:xfrm rot="-458134">
            <a:off x="3626606" y="676740"/>
            <a:ext cx="4906664" cy="5174145"/>
            <a:chOff x="2257183" y="1261862"/>
            <a:chExt cx="6207394" cy="5174145"/>
          </a:xfrm>
        </p:grpSpPr>
        <p:cxnSp>
          <p:nvCxnSpPr>
            <p:cNvPr id="301" name="Google Shape;301;p4"/>
            <p:cNvCxnSpPr>
              <a:endCxn id="277" idx="1"/>
            </p:cNvCxnSpPr>
            <p:nvPr/>
          </p:nvCxnSpPr>
          <p:spPr>
            <a:xfrm flipH="1" rot="-10436989">
              <a:off x="2945234" y="1537771"/>
              <a:ext cx="5419386" cy="1375680"/>
            </a:xfrm>
            <a:prstGeom prst="straightConnector1">
              <a:avLst/>
            </a:prstGeom>
            <a:noFill/>
            <a:ln cap="flat" cmpd="sng" w="22225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2" name="Google Shape;302;p4"/>
            <p:cNvCxnSpPr/>
            <p:nvPr/>
          </p:nvCxnSpPr>
          <p:spPr>
            <a:xfrm rot="458134">
              <a:off x="2603399" y="2751685"/>
              <a:ext cx="5445975" cy="1754884"/>
            </a:xfrm>
            <a:prstGeom prst="straightConnector1">
              <a:avLst/>
            </a:prstGeom>
            <a:noFill/>
            <a:ln cap="flat" cmpd="sng" w="22225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3" name="Google Shape;303;p4"/>
            <p:cNvCxnSpPr/>
            <p:nvPr/>
          </p:nvCxnSpPr>
          <p:spPr>
            <a:xfrm rot="458134">
              <a:off x="2455337" y="2741414"/>
              <a:ext cx="5457734" cy="3346841"/>
            </a:xfrm>
            <a:prstGeom prst="straightConnector1">
              <a:avLst/>
            </a:prstGeom>
            <a:noFill/>
            <a:ln cap="flat" cmpd="sng" w="22225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4" name="Google Shape;304;p4"/>
            <p:cNvCxnSpPr/>
            <p:nvPr/>
          </p:nvCxnSpPr>
          <p:spPr>
            <a:xfrm rot="458134">
              <a:off x="2739100" y="2749656"/>
              <a:ext cx="5503569" cy="151104"/>
            </a:xfrm>
            <a:prstGeom prst="straightConnector1">
              <a:avLst/>
            </a:prstGeom>
            <a:noFill/>
            <a:ln cap="flat" cmpd="sng" w="22225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05" name="Google Shape;305;p4"/>
          <p:cNvSpPr txBox="1"/>
          <p:nvPr/>
        </p:nvSpPr>
        <p:spPr>
          <a:xfrm>
            <a:off x="5532829" y="1104623"/>
            <a:ext cx="610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"/>
          <p:cNvSpPr txBox="1"/>
          <p:nvPr/>
        </p:nvSpPr>
        <p:spPr>
          <a:xfrm rot="210111">
            <a:off x="5571900" y="1883200"/>
            <a:ext cx="52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"/>
          <p:cNvSpPr txBox="1"/>
          <p:nvPr/>
        </p:nvSpPr>
        <p:spPr>
          <a:xfrm rot="223241">
            <a:off x="5483678" y="3176704"/>
            <a:ext cx="591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11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"/>
          <p:cNvSpPr txBox="1"/>
          <p:nvPr/>
        </p:nvSpPr>
        <p:spPr>
          <a:xfrm>
            <a:off x="5488870" y="2506916"/>
            <a:ext cx="614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828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9" name="Google Shape;2829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3665" y="294520"/>
            <a:ext cx="2193956" cy="12906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indoor, floor, furniture, miller&#10;&#10;Description automatically generated" id="2830" name="Google Shape;2830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3664" y="1888665"/>
            <a:ext cx="2200281" cy="12906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close-up of a machine&#10;&#10;Description automatically generated with low confidence" id="2831" name="Google Shape;2831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7339" y="3414928"/>
            <a:ext cx="2200281" cy="1452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ound, miller&#10;&#10;Description automatically generated" id="2832" name="Google Shape;2832;p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32377" y="5114664"/>
            <a:ext cx="2200281" cy="138461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sky, building, outdoor, factory&#10;&#10;Description automatically generated" id="2833" name="Google Shape;2833;p7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7710" y="1422890"/>
            <a:ext cx="2193957" cy="1462897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building, tower&#10;&#10;Description automatically generated" id="2834" name="Google Shape;2834;p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52002" y="3219892"/>
            <a:ext cx="2193956" cy="1452490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building, tower&#10;&#10;Description automatically generated" id="2835" name="Google Shape;2835;p7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37710" y="4996087"/>
            <a:ext cx="2208248" cy="1462897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36" name="Google Shape;2836;p70"/>
          <p:cNvSpPr txBox="1"/>
          <p:nvPr/>
        </p:nvSpPr>
        <p:spPr>
          <a:xfrm>
            <a:off x="748736" y="1880175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37" name="Google Shape;2837;p70"/>
          <p:cNvSpPr txBox="1"/>
          <p:nvPr/>
        </p:nvSpPr>
        <p:spPr>
          <a:xfrm>
            <a:off x="718252" y="3678491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38" name="Google Shape;2838;p70"/>
          <p:cNvSpPr txBox="1"/>
          <p:nvPr/>
        </p:nvSpPr>
        <p:spPr>
          <a:xfrm>
            <a:off x="701841" y="5434611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39" name="Google Shape;2839;p70"/>
          <p:cNvSpPr txBox="1"/>
          <p:nvPr/>
        </p:nvSpPr>
        <p:spPr>
          <a:xfrm>
            <a:off x="609750" y="897305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0" name="Google Shape;2840;p70"/>
          <p:cNvSpPr txBox="1"/>
          <p:nvPr/>
        </p:nvSpPr>
        <p:spPr>
          <a:xfrm>
            <a:off x="10776663" y="752413"/>
            <a:ext cx="42447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41" name="Google Shape;2841;p70"/>
          <p:cNvSpPr txBox="1"/>
          <p:nvPr/>
        </p:nvSpPr>
        <p:spPr>
          <a:xfrm>
            <a:off x="10675838" y="2269377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42" name="Google Shape;2842;p70"/>
          <p:cNvSpPr txBox="1"/>
          <p:nvPr/>
        </p:nvSpPr>
        <p:spPr>
          <a:xfrm>
            <a:off x="10631291" y="5516672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43" name="Google Shape;2843;p70"/>
          <p:cNvSpPr txBox="1"/>
          <p:nvPr/>
        </p:nvSpPr>
        <p:spPr>
          <a:xfrm>
            <a:off x="10542424" y="149375"/>
            <a:ext cx="129783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4" name="Google Shape;2844;p70"/>
          <p:cNvSpPr txBox="1"/>
          <p:nvPr/>
        </p:nvSpPr>
        <p:spPr>
          <a:xfrm>
            <a:off x="10687560" y="3912952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45" name="Google Shape;2845;p70"/>
          <p:cNvSpPr txBox="1"/>
          <p:nvPr/>
        </p:nvSpPr>
        <p:spPr>
          <a:xfrm>
            <a:off x="2182986" y="2836301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1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6" name="Google Shape;2846;p70"/>
          <p:cNvSpPr txBox="1"/>
          <p:nvPr/>
        </p:nvSpPr>
        <p:spPr>
          <a:xfrm>
            <a:off x="2180640" y="4620553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2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7" name="Google Shape;2847;p70"/>
          <p:cNvSpPr txBox="1"/>
          <p:nvPr/>
        </p:nvSpPr>
        <p:spPr>
          <a:xfrm>
            <a:off x="2178294" y="6390739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3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8" name="Google Shape;2848;p70"/>
          <p:cNvSpPr txBox="1"/>
          <p:nvPr/>
        </p:nvSpPr>
        <p:spPr>
          <a:xfrm>
            <a:off x="8820591" y="1525656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1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9" name="Google Shape;2849;p70"/>
          <p:cNvSpPr txBox="1"/>
          <p:nvPr/>
        </p:nvSpPr>
        <p:spPr>
          <a:xfrm>
            <a:off x="8832313" y="3127029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2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0" name="Google Shape;2850;p70"/>
          <p:cNvSpPr txBox="1"/>
          <p:nvPr/>
        </p:nvSpPr>
        <p:spPr>
          <a:xfrm>
            <a:off x="8818247" y="4744815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3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1" name="Google Shape;2851;p70"/>
          <p:cNvSpPr txBox="1"/>
          <p:nvPr/>
        </p:nvSpPr>
        <p:spPr>
          <a:xfrm>
            <a:off x="8815900" y="6430594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4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52" name="Google Shape;2852;p70"/>
          <p:cNvGrpSpPr/>
          <p:nvPr/>
        </p:nvGrpSpPr>
        <p:grpSpPr>
          <a:xfrm rot="-458134">
            <a:off x="3551460" y="761692"/>
            <a:ext cx="4914866" cy="5649205"/>
            <a:chOff x="2721530" y="-2243559"/>
            <a:chExt cx="6217760" cy="5649205"/>
          </a:xfrm>
        </p:grpSpPr>
        <p:cxnSp>
          <p:nvCxnSpPr>
            <p:cNvPr id="2853" name="Google Shape;2853;p70"/>
            <p:cNvCxnSpPr/>
            <p:nvPr/>
          </p:nvCxnSpPr>
          <p:spPr>
            <a:xfrm flipH="1" rot="-10341866">
              <a:off x="3126258" y="-1896989"/>
              <a:ext cx="5527765" cy="4662739"/>
            </a:xfrm>
            <a:prstGeom prst="straightConnector1">
              <a:avLst/>
            </a:prstGeom>
            <a:noFill/>
            <a:ln cap="flat" cmpd="sng" w="22225">
              <a:solidFill>
                <a:srgbClr val="00B05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54" name="Google Shape;2854;p70"/>
            <p:cNvCxnSpPr/>
            <p:nvPr/>
          </p:nvCxnSpPr>
          <p:spPr>
            <a:xfrm flipH="1" rot="-10341866">
              <a:off x="2891816" y="1329143"/>
              <a:ext cx="5451901" cy="1410874"/>
            </a:xfrm>
            <a:prstGeom prst="straightConnector1">
              <a:avLst/>
            </a:prstGeom>
            <a:noFill/>
            <a:ln cap="flat" cmpd="sng" w="22225">
              <a:solidFill>
                <a:srgbClr val="00B05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55" name="Google Shape;2855;p70"/>
            <p:cNvCxnSpPr/>
            <p:nvPr/>
          </p:nvCxnSpPr>
          <p:spPr>
            <a:xfrm rot="458134">
              <a:off x="2717708" y="2734644"/>
              <a:ext cx="5481011" cy="308233"/>
            </a:xfrm>
            <a:prstGeom prst="straightConnector1">
              <a:avLst/>
            </a:prstGeom>
            <a:noFill/>
            <a:ln cap="flat" cmpd="sng" w="22225">
              <a:solidFill>
                <a:srgbClr val="00B05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56" name="Google Shape;2856;p70"/>
            <p:cNvCxnSpPr/>
            <p:nvPr/>
          </p:nvCxnSpPr>
          <p:spPr>
            <a:xfrm flipH="1" rot="-10341866">
              <a:off x="3009705" y="-304645"/>
              <a:ext cx="5538260" cy="3070405"/>
            </a:xfrm>
            <a:prstGeom prst="straightConnector1">
              <a:avLst/>
            </a:prstGeom>
            <a:noFill/>
            <a:ln cap="flat" cmpd="sng" w="22225">
              <a:solidFill>
                <a:srgbClr val="00B05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857" name="Google Shape;2857;p70"/>
          <p:cNvGrpSpPr/>
          <p:nvPr/>
        </p:nvGrpSpPr>
        <p:grpSpPr>
          <a:xfrm rot="-458134">
            <a:off x="3558103" y="445086"/>
            <a:ext cx="4944051" cy="5709522"/>
            <a:chOff x="2487890" y="-756928"/>
            <a:chExt cx="6254682" cy="5709522"/>
          </a:xfrm>
        </p:grpSpPr>
        <p:cxnSp>
          <p:nvCxnSpPr>
            <p:cNvPr id="2858" name="Google Shape;2858;p70"/>
            <p:cNvCxnSpPr/>
            <p:nvPr/>
          </p:nvCxnSpPr>
          <p:spPr>
            <a:xfrm flipH="1" rot="-10341866">
              <a:off x="3000028" y="-401759"/>
              <a:ext cx="5557084" cy="3162397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59" name="Google Shape;2859;p70"/>
            <p:cNvCxnSpPr/>
            <p:nvPr/>
          </p:nvCxnSpPr>
          <p:spPr>
            <a:xfrm rot="458134">
              <a:off x="2755010" y="2750796"/>
              <a:ext cx="5526403" cy="184784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60" name="Google Shape;2860;p70"/>
            <p:cNvCxnSpPr/>
            <p:nvPr/>
          </p:nvCxnSpPr>
          <p:spPr>
            <a:xfrm rot="458134">
              <a:off x="2586914" y="2731343"/>
              <a:ext cx="5549226" cy="1860833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61" name="Google Shape;2861;p70"/>
            <p:cNvCxnSpPr/>
            <p:nvPr/>
          </p:nvCxnSpPr>
          <p:spPr>
            <a:xfrm flipH="1" rot="-10341866">
              <a:off x="2871288" y="1334944"/>
              <a:ext cx="5553095" cy="1424298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862" name="Google Shape;2862;p70"/>
          <p:cNvGrpSpPr/>
          <p:nvPr/>
        </p:nvGrpSpPr>
        <p:grpSpPr>
          <a:xfrm rot="-458134">
            <a:off x="3600223" y="281381"/>
            <a:ext cx="4926558" cy="5569938"/>
            <a:chOff x="2257183" y="866069"/>
            <a:chExt cx="6232560" cy="5569938"/>
          </a:xfrm>
        </p:grpSpPr>
        <p:cxnSp>
          <p:nvCxnSpPr>
            <p:cNvPr id="2863" name="Google Shape;2863;p70"/>
            <p:cNvCxnSpPr/>
            <p:nvPr/>
          </p:nvCxnSpPr>
          <p:spPr>
            <a:xfrm flipH="1" rot="-10341866">
              <a:off x="2862434" y="1228067"/>
              <a:ext cx="5550604" cy="1524972"/>
            </a:xfrm>
            <a:prstGeom prst="straightConnector1">
              <a:avLst/>
            </a:prstGeom>
            <a:noFill/>
            <a:ln cap="flat" cmpd="sng" w="22225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64" name="Google Shape;2864;p70"/>
            <p:cNvCxnSpPr/>
            <p:nvPr/>
          </p:nvCxnSpPr>
          <p:spPr>
            <a:xfrm rot="458134">
              <a:off x="2603399" y="2751685"/>
              <a:ext cx="5445975" cy="1754884"/>
            </a:xfrm>
            <a:prstGeom prst="straightConnector1">
              <a:avLst/>
            </a:prstGeom>
            <a:noFill/>
            <a:ln cap="flat" cmpd="sng" w="22225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65" name="Google Shape;2865;p70"/>
            <p:cNvCxnSpPr/>
            <p:nvPr/>
          </p:nvCxnSpPr>
          <p:spPr>
            <a:xfrm rot="458134">
              <a:off x="2455337" y="2741414"/>
              <a:ext cx="5457734" cy="3346841"/>
            </a:xfrm>
            <a:prstGeom prst="straightConnector1">
              <a:avLst/>
            </a:prstGeom>
            <a:noFill/>
            <a:ln cap="flat" cmpd="sng" w="22225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66" name="Google Shape;2866;p70"/>
            <p:cNvCxnSpPr/>
            <p:nvPr/>
          </p:nvCxnSpPr>
          <p:spPr>
            <a:xfrm rot="458134">
              <a:off x="2739100" y="2749656"/>
              <a:ext cx="5503569" cy="151104"/>
            </a:xfrm>
            <a:prstGeom prst="straightConnector1">
              <a:avLst/>
            </a:prstGeom>
            <a:noFill/>
            <a:ln cap="flat" cmpd="sng" w="22225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867" name="Google Shape;2867;p70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87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2" name="Google Shape;287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3665" y="294520"/>
            <a:ext cx="2193956" cy="12906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indoor, floor, furniture, miller&#10;&#10;Description automatically generated" id="2873" name="Google Shape;2873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3664" y="1888665"/>
            <a:ext cx="2200281" cy="12906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close-up of a machine&#10;&#10;Description automatically generated with low confidence" id="2874" name="Google Shape;2874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7339" y="3414928"/>
            <a:ext cx="2200281" cy="1452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ound, miller&#10;&#10;Description automatically generated" id="2875" name="Google Shape;2875;p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32377" y="5114664"/>
            <a:ext cx="2200281" cy="138461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sky, building, outdoor, factory&#10;&#10;Description automatically generated" id="2876" name="Google Shape;2876;p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7710" y="1422890"/>
            <a:ext cx="2193957" cy="1462897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building, tower&#10;&#10;Description automatically generated" id="2877" name="Google Shape;2877;p7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52002" y="3219892"/>
            <a:ext cx="2193956" cy="1452490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building, tower&#10;&#10;Description automatically generated" id="2878" name="Google Shape;2878;p7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37710" y="4996087"/>
            <a:ext cx="2208248" cy="1462897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9" name="Google Shape;2879;p71"/>
          <p:cNvSpPr txBox="1"/>
          <p:nvPr/>
        </p:nvSpPr>
        <p:spPr>
          <a:xfrm>
            <a:off x="748736" y="1880175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0" name="Google Shape;2880;p71"/>
          <p:cNvSpPr txBox="1"/>
          <p:nvPr/>
        </p:nvSpPr>
        <p:spPr>
          <a:xfrm>
            <a:off x="718252" y="3678491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1" name="Google Shape;2881;p71"/>
          <p:cNvSpPr txBox="1"/>
          <p:nvPr/>
        </p:nvSpPr>
        <p:spPr>
          <a:xfrm>
            <a:off x="701841" y="5434611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2" name="Google Shape;2882;p71"/>
          <p:cNvSpPr txBox="1"/>
          <p:nvPr/>
        </p:nvSpPr>
        <p:spPr>
          <a:xfrm>
            <a:off x="609750" y="897305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3" name="Google Shape;2883;p71"/>
          <p:cNvSpPr txBox="1"/>
          <p:nvPr/>
        </p:nvSpPr>
        <p:spPr>
          <a:xfrm>
            <a:off x="10776663" y="752413"/>
            <a:ext cx="42447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4" name="Google Shape;2884;p71"/>
          <p:cNvSpPr txBox="1"/>
          <p:nvPr/>
        </p:nvSpPr>
        <p:spPr>
          <a:xfrm>
            <a:off x="10675838" y="2269377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5" name="Google Shape;2885;p71"/>
          <p:cNvSpPr txBox="1"/>
          <p:nvPr/>
        </p:nvSpPr>
        <p:spPr>
          <a:xfrm>
            <a:off x="10631291" y="5516672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6" name="Google Shape;2886;p71"/>
          <p:cNvSpPr txBox="1"/>
          <p:nvPr/>
        </p:nvSpPr>
        <p:spPr>
          <a:xfrm>
            <a:off x="10542424" y="149375"/>
            <a:ext cx="129783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7" name="Google Shape;2887;p71"/>
          <p:cNvSpPr txBox="1"/>
          <p:nvPr/>
        </p:nvSpPr>
        <p:spPr>
          <a:xfrm>
            <a:off x="10687560" y="3912952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8" name="Google Shape;2888;p71"/>
          <p:cNvSpPr txBox="1"/>
          <p:nvPr/>
        </p:nvSpPr>
        <p:spPr>
          <a:xfrm>
            <a:off x="2182986" y="2836301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1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9" name="Google Shape;2889;p71"/>
          <p:cNvSpPr txBox="1"/>
          <p:nvPr/>
        </p:nvSpPr>
        <p:spPr>
          <a:xfrm>
            <a:off x="2180640" y="4620553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2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0" name="Google Shape;2890;p71"/>
          <p:cNvSpPr txBox="1"/>
          <p:nvPr/>
        </p:nvSpPr>
        <p:spPr>
          <a:xfrm>
            <a:off x="2178294" y="6390739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3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1" name="Google Shape;2891;p71"/>
          <p:cNvSpPr txBox="1"/>
          <p:nvPr/>
        </p:nvSpPr>
        <p:spPr>
          <a:xfrm>
            <a:off x="8820591" y="1525656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1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2" name="Google Shape;2892;p71"/>
          <p:cNvSpPr txBox="1"/>
          <p:nvPr/>
        </p:nvSpPr>
        <p:spPr>
          <a:xfrm>
            <a:off x="8832313" y="3127029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2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3" name="Google Shape;2893;p71"/>
          <p:cNvSpPr txBox="1"/>
          <p:nvPr/>
        </p:nvSpPr>
        <p:spPr>
          <a:xfrm>
            <a:off x="8818247" y="4744815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3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4" name="Google Shape;2894;p71"/>
          <p:cNvSpPr txBox="1"/>
          <p:nvPr/>
        </p:nvSpPr>
        <p:spPr>
          <a:xfrm>
            <a:off x="8815900" y="6430594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4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5" name="Google Shape;2895;p71"/>
          <p:cNvCxnSpPr/>
          <p:nvPr/>
        </p:nvCxnSpPr>
        <p:spPr>
          <a:xfrm>
            <a:off x="3857678" y="5758524"/>
            <a:ext cx="4332498" cy="308233"/>
          </a:xfrm>
          <a:prstGeom prst="straightConnector1">
            <a:avLst/>
          </a:prstGeom>
          <a:noFill/>
          <a:ln cap="flat" cmpd="sng" w="222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896" name="Google Shape;2896;p71"/>
          <p:cNvGrpSpPr/>
          <p:nvPr/>
        </p:nvGrpSpPr>
        <p:grpSpPr>
          <a:xfrm rot="-458134">
            <a:off x="3673858" y="2179715"/>
            <a:ext cx="4747873" cy="3980260"/>
            <a:chOff x="2487890" y="972334"/>
            <a:chExt cx="6006499" cy="3980260"/>
          </a:xfrm>
        </p:grpSpPr>
        <p:cxnSp>
          <p:nvCxnSpPr>
            <p:cNvPr id="2897" name="Google Shape;2897;p71"/>
            <p:cNvCxnSpPr/>
            <p:nvPr/>
          </p:nvCxnSpPr>
          <p:spPr>
            <a:xfrm rot="458134">
              <a:off x="2755010" y="2750796"/>
              <a:ext cx="5526403" cy="184784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98" name="Google Shape;2898;p71"/>
            <p:cNvCxnSpPr/>
            <p:nvPr/>
          </p:nvCxnSpPr>
          <p:spPr>
            <a:xfrm rot="458134">
              <a:off x="2586914" y="2731343"/>
              <a:ext cx="5549226" cy="1860833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99" name="Google Shape;2899;p71"/>
            <p:cNvCxnSpPr/>
            <p:nvPr/>
          </p:nvCxnSpPr>
          <p:spPr>
            <a:xfrm flipH="1" rot="-10341866">
              <a:off x="2871288" y="1334944"/>
              <a:ext cx="5553095" cy="1424298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900" name="Google Shape;2900;p71"/>
          <p:cNvGrpSpPr/>
          <p:nvPr/>
        </p:nvGrpSpPr>
        <p:grpSpPr>
          <a:xfrm rot="-458134">
            <a:off x="3780148" y="269374"/>
            <a:ext cx="4534272" cy="2399656"/>
            <a:chOff x="2753461" y="866069"/>
            <a:chExt cx="5736282" cy="2399656"/>
          </a:xfrm>
        </p:grpSpPr>
        <p:cxnSp>
          <p:nvCxnSpPr>
            <p:cNvPr id="2901" name="Google Shape;2901;p71"/>
            <p:cNvCxnSpPr/>
            <p:nvPr/>
          </p:nvCxnSpPr>
          <p:spPr>
            <a:xfrm flipH="1" rot="-10341866">
              <a:off x="2862434" y="1228067"/>
              <a:ext cx="5550604" cy="1524972"/>
            </a:xfrm>
            <a:prstGeom prst="straightConnector1">
              <a:avLst/>
            </a:prstGeom>
            <a:noFill/>
            <a:ln cap="flat" cmpd="sng" w="22225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02" name="Google Shape;2902;p71"/>
            <p:cNvCxnSpPr/>
            <p:nvPr/>
          </p:nvCxnSpPr>
          <p:spPr>
            <a:xfrm rot="458134">
              <a:off x="2739100" y="2749656"/>
              <a:ext cx="5503569" cy="151104"/>
            </a:xfrm>
            <a:prstGeom prst="straightConnector1">
              <a:avLst/>
            </a:prstGeom>
            <a:noFill/>
            <a:ln cap="flat" cmpd="sng" w="22225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903" name="Google Shape;2903;p71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4" name="Google Shape;2904;p71"/>
          <p:cNvSpPr txBox="1"/>
          <p:nvPr/>
        </p:nvSpPr>
        <p:spPr>
          <a:xfrm rot="-1085409">
            <a:off x="5053155" y="1074660"/>
            <a:ext cx="1146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 X</a:t>
            </a:r>
            <a:r>
              <a:rPr b="1" baseline="-2500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5" name="Google Shape;2905;p71"/>
          <p:cNvSpPr txBox="1"/>
          <p:nvPr/>
        </p:nvSpPr>
        <p:spPr>
          <a:xfrm rot="234252">
            <a:off x="5852669" y="1817905"/>
            <a:ext cx="1146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 X</a:t>
            </a:r>
            <a:r>
              <a:rPr b="1" baseline="-2500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6" name="Google Shape;2906;p71"/>
          <p:cNvSpPr txBox="1"/>
          <p:nvPr/>
        </p:nvSpPr>
        <p:spPr>
          <a:xfrm rot="-1085409">
            <a:off x="5205555" y="2887048"/>
            <a:ext cx="1146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22 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 X</a:t>
            </a:r>
            <a:r>
              <a:rPr b="1" baseline="-2500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7" name="Google Shape;2907;p71"/>
          <p:cNvSpPr txBox="1"/>
          <p:nvPr/>
        </p:nvSpPr>
        <p:spPr>
          <a:xfrm rot="211246">
            <a:off x="6019135" y="3616225"/>
            <a:ext cx="1146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 X</a:t>
            </a:r>
            <a:r>
              <a:rPr b="1" baseline="-2500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8" name="Google Shape;2908;p71"/>
          <p:cNvSpPr txBox="1"/>
          <p:nvPr/>
        </p:nvSpPr>
        <p:spPr>
          <a:xfrm rot="1411700">
            <a:off x="6314557" y="4769774"/>
            <a:ext cx="1146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 X</a:t>
            </a:r>
            <a:r>
              <a:rPr b="1" baseline="-2500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9" name="Google Shape;2909;p71"/>
          <p:cNvSpPr txBox="1"/>
          <p:nvPr/>
        </p:nvSpPr>
        <p:spPr>
          <a:xfrm rot="344110">
            <a:off x="5357955" y="5445024"/>
            <a:ext cx="1146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 X</a:t>
            </a:r>
            <a:r>
              <a:rPr b="1" baseline="-2500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913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4" name="Google Shape;291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3665" y="294520"/>
            <a:ext cx="2193956" cy="12906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indoor, floor, furniture, miller&#10;&#10;Description automatically generated" id="2915" name="Google Shape;2915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3664" y="1888665"/>
            <a:ext cx="2200281" cy="12906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close-up of a machine&#10;&#10;Description automatically generated with low confidence" id="2916" name="Google Shape;2916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7339" y="3414928"/>
            <a:ext cx="2200281" cy="1452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ound, miller&#10;&#10;Description automatically generated" id="2917" name="Google Shape;2917;p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32377" y="5114664"/>
            <a:ext cx="2200281" cy="138461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sky, building, outdoor, factory&#10;&#10;Description automatically generated" id="2918" name="Google Shape;2918;p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7710" y="1422890"/>
            <a:ext cx="2193957" cy="1462897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building, tower&#10;&#10;Description automatically generated" id="2919" name="Google Shape;2919;p7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52002" y="3219892"/>
            <a:ext cx="2193956" cy="1452490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building, tower&#10;&#10;Description automatically generated" id="2920" name="Google Shape;2920;p7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37710" y="4996087"/>
            <a:ext cx="2208248" cy="1462897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21" name="Google Shape;2921;p72"/>
          <p:cNvSpPr txBox="1"/>
          <p:nvPr/>
        </p:nvSpPr>
        <p:spPr>
          <a:xfrm>
            <a:off x="748736" y="1880175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22" name="Google Shape;2922;p72"/>
          <p:cNvSpPr txBox="1"/>
          <p:nvPr/>
        </p:nvSpPr>
        <p:spPr>
          <a:xfrm>
            <a:off x="718252" y="3678491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23" name="Google Shape;2923;p72"/>
          <p:cNvSpPr txBox="1"/>
          <p:nvPr/>
        </p:nvSpPr>
        <p:spPr>
          <a:xfrm>
            <a:off x="701841" y="5434611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24" name="Google Shape;2924;p72"/>
          <p:cNvSpPr txBox="1"/>
          <p:nvPr/>
        </p:nvSpPr>
        <p:spPr>
          <a:xfrm>
            <a:off x="609750" y="897305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5" name="Google Shape;2925;p72"/>
          <p:cNvSpPr txBox="1"/>
          <p:nvPr/>
        </p:nvSpPr>
        <p:spPr>
          <a:xfrm>
            <a:off x="10776663" y="752413"/>
            <a:ext cx="42447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26" name="Google Shape;2926;p72"/>
          <p:cNvSpPr txBox="1"/>
          <p:nvPr/>
        </p:nvSpPr>
        <p:spPr>
          <a:xfrm>
            <a:off x="10675838" y="2269377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27" name="Google Shape;2927;p72"/>
          <p:cNvSpPr txBox="1"/>
          <p:nvPr/>
        </p:nvSpPr>
        <p:spPr>
          <a:xfrm>
            <a:off x="10631291" y="5516672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28" name="Google Shape;2928;p72"/>
          <p:cNvSpPr txBox="1"/>
          <p:nvPr/>
        </p:nvSpPr>
        <p:spPr>
          <a:xfrm>
            <a:off x="10542424" y="149375"/>
            <a:ext cx="129783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9" name="Google Shape;2929;p72"/>
          <p:cNvSpPr txBox="1"/>
          <p:nvPr/>
        </p:nvSpPr>
        <p:spPr>
          <a:xfrm>
            <a:off x="10687560" y="3912952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0" name="Google Shape;2930;p72"/>
          <p:cNvSpPr txBox="1"/>
          <p:nvPr/>
        </p:nvSpPr>
        <p:spPr>
          <a:xfrm>
            <a:off x="2182986" y="2836301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1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1" name="Google Shape;2931;p72"/>
          <p:cNvSpPr txBox="1"/>
          <p:nvPr/>
        </p:nvSpPr>
        <p:spPr>
          <a:xfrm>
            <a:off x="2180640" y="4620553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2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2" name="Google Shape;2932;p72"/>
          <p:cNvSpPr txBox="1"/>
          <p:nvPr/>
        </p:nvSpPr>
        <p:spPr>
          <a:xfrm>
            <a:off x="2178294" y="6390739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3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3" name="Google Shape;2933;p72"/>
          <p:cNvSpPr txBox="1"/>
          <p:nvPr/>
        </p:nvSpPr>
        <p:spPr>
          <a:xfrm>
            <a:off x="8820591" y="1525656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1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4" name="Google Shape;2934;p72"/>
          <p:cNvSpPr txBox="1"/>
          <p:nvPr/>
        </p:nvSpPr>
        <p:spPr>
          <a:xfrm>
            <a:off x="8832313" y="3127029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2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5" name="Google Shape;2935;p72"/>
          <p:cNvSpPr txBox="1"/>
          <p:nvPr/>
        </p:nvSpPr>
        <p:spPr>
          <a:xfrm>
            <a:off x="8818247" y="4744815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3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6" name="Google Shape;2936;p72"/>
          <p:cNvSpPr txBox="1"/>
          <p:nvPr/>
        </p:nvSpPr>
        <p:spPr>
          <a:xfrm>
            <a:off x="8815900" y="6430594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4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7" name="Google Shape;2937;p72"/>
          <p:cNvCxnSpPr/>
          <p:nvPr/>
        </p:nvCxnSpPr>
        <p:spPr>
          <a:xfrm>
            <a:off x="3857678" y="5758524"/>
            <a:ext cx="4332498" cy="308233"/>
          </a:xfrm>
          <a:prstGeom prst="straightConnector1">
            <a:avLst/>
          </a:prstGeom>
          <a:noFill/>
          <a:ln cap="flat" cmpd="sng" w="222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938" name="Google Shape;2938;p72"/>
          <p:cNvGrpSpPr/>
          <p:nvPr/>
        </p:nvGrpSpPr>
        <p:grpSpPr>
          <a:xfrm rot="-458134">
            <a:off x="3673858" y="2179715"/>
            <a:ext cx="4747873" cy="3980260"/>
            <a:chOff x="2487890" y="972334"/>
            <a:chExt cx="6006499" cy="3980260"/>
          </a:xfrm>
        </p:grpSpPr>
        <p:cxnSp>
          <p:nvCxnSpPr>
            <p:cNvPr id="2939" name="Google Shape;2939;p72"/>
            <p:cNvCxnSpPr/>
            <p:nvPr/>
          </p:nvCxnSpPr>
          <p:spPr>
            <a:xfrm rot="458134">
              <a:off x="2755010" y="2750796"/>
              <a:ext cx="5526403" cy="184784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40" name="Google Shape;2940;p72"/>
            <p:cNvCxnSpPr/>
            <p:nvPr/>
          </p:nvCxnSpPr>
          <p:spPr>
            <a:xfrm rot="458134">
              <a:off x="2586914" y="2731343"/>
              <a:ext cx="5549226" cy="1860833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41" name="Google Shape;2941;p72"/>
            <p:cNvCxnSpPr/>
            <p:nvPr/>
          </p:nvCxnSpPr>
          <p:spPr>
            <a:xfrm flipH="1" rot="-10341866">
              <a:off x="2871288" y="1334944"/>
              <a:ext cx="5553095" cy="1424298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942" name="Google Shape;2942;p72"/>
          <p:cNvGrpSpPr/>
          <p:nvPr/>
        </p:nvGrpSpPr>
        <p:grpSpPr>
          <a:xfrm rot="-458134">
            <a:off x="3780148" y="269374"/>
            <a:ext cx="4534272" cy="2399656"/>
            <a:chOff x="2753461" y="866069"/>
            <a:chExt cx="5736282" cy="2399656"/>
          </a:xfrm>
        </p:grpSpPr>
        <p:cxnSp>
          <p:nvCxnSpPr>
            <p:cNvPr id="2943" name="Google Shape;2943;p72"/>
            <p:cNvCxnSpPr/>
            <p:nvPr/>
          </p:nvCxnSpPr>
          <p:spPr>
            <a:xfrm flipH="1" rot="-10341866">
              <a:off x="2862434" y="1228067"/>
              <a:ext cx="5550604" cy="1524972"/>
            </a:xfrm>
            <a:prstGeom prst="straightConnector1">
              <a:avLst/>
            </a:prstGeom>
            <a:noFill/>
            <a:ln cap="flat" cmpd="sng" w="22225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44" name="Google Shape;2944;p72"/>
            <p:cNvCxnSpPr/>
            <p:nvPr/>
          </p:nvCxnSpPr>
          <p:spPr>
            <a:xfrm rot="458134">
              <a:off x="2739100" y="2749656"/>
              <a:ext cx="5503569" cy="151104"/>
            </a:xfrm>
            <a:prstGeom prst="straightConnector1">
              <a:avLst/>
            </a:prstGeom>
            <a:noFill/>
            <a:ln cap="flat" cmpd="sng" w="22225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945" name="Google Shape;2945;p72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6" name="Google Shape;2946;p72"/>
          <p:cNvSpPr txBox="1"/>
          <p:nvPr/>
        </p:nvSpPr>
        <p:spPr>
          <a:xfrm rot="-1085409">
            <a:off x="5053155" y="1074680"/>
            <a:ext cx="114631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7" name="Google Shape;2947;p72"/>
          <p:cNvSpPr txBox="1"/>
          <p:nvPr/>
        </p:nvSpPr>
        <p:spPr>
          <a:xfrm rot="234252">
            <a:off x="5852669" y="1817925"/>
            <a:ext cx="114631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8" name="Google Shape;2948;p72"/>
          <p:cNvSpPr txBox="1"/>
          <p:nvPr/>
        </p:nvSpPr>
        <p:spPr>
          <a:xfrm rot="-1085409">
            <a:off x="5205555" y="2887048"/>
            <a:ext cx="1146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baseline="-2500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9" name="Google Shape;2949;p72"/>
          <p:cNvSpPr txBox="1"/>
          <p:nvPr/>
        </p:nvSpPr>
        <p:spPr>
          <a:xfrm rot="211246">
            <a:off x="6019135" y="3616225"/>
            <a:ext cx="11463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0" name="Google Shape;2950;p72"/>
          <p:cNvSpPr txBox="1"/>
          <p:nvPr/>
        </p:nvSpPr>
        <p:spPr>
          <a:xfrm rot="1411700">
            <a:off x="6314557" y="4769794"/>
            <a:ext cx="114631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1" name="Google Shape;2951;p72"/>
          <p:cNvSpPr txBox="1"/>
          <p:nvPr/>
        </p:nvSpPr>
        <p:spPr>
          <a:xfrm rot="344110">
            <a:off x="5357955" y="5445044"/>
            <a:ext cx="114631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3665" y="294520"/>
            <a:ext cx="2193956" cy="12906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indoor, floor, furniture, miller&#10;&#10;Description automatically generated" id="315" name="Google Shape;31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3664" y="1888665"/>
            <a:ext cx="2200281" cy="12906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close-up of a machine&#10;&#10;Description automatically generated with low confidence" id="316" name="Google Shape;31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7339" y="3414928"/>
            <a:ext cx="2200281" cy="1452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ound, miller&#10;&#10;Description automatically generated" id="317" name="Google Shape;31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32377" y="5114664"/>
            <a:ext cx="2200281" cy="138461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sky, building, outdoor, factory&#10;&#10;Description automatically generated" id="318" name="Google Shape;318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7710" y="1422890"/>
            <a:ext cx="2193957" cy="1462897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building, tower&#10;&#10;Description automatically generated" id="319" name="Google Shape;319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52002" y="3219892"/>
            <a:ext cx="2193956" cy="1452490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building, tower&#10;&#10;Description automatically generated" id="320" name="Google Shape;320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37710" y="4996087"/>
            <a:ext cx="2208248" cy="1462897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1" name="Google Shape;321;p5"/>
          <p:cNvSpPr txBox="1"/>
          <p:nvPr/>
        </p:nvSpPr>
        <p:spPr>
          <a:xfrm>
            <a:off x="748736" y="1880175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2" name="Google Shape;322;p5"/>
          <p:cNvSpPr txBox="1"/>
          <p:nvPr/>
        </p:nvSpPr>
        <p:spPr>
          <a:xfrm>
            <a:off x="718252" y="3678491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" name="Google Shape;323;p5"/>
          <p:cNvSpPr txBox="1"/>
          <p:nvPr/>
        </p:nvSpPr>
        <p:spPr>
          <a:xfrm>
            <a:off x="701841" y="5434611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4" name="Google Shape;324;p5"/>
          <p:cNvSpPr txBox="1"/>
          <p:nvPr/>
        </p:nvSpPr>
        <p:spPr>
          <a:xfrm>
            <a:off x="609750" y="897305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"/>
          <p:cNvSpPr txBox="1"/>
          <p:nvPr/>
        </p:nvSpPr>
        <p:spPr>
          <a:xfrm>
            <a:off x="10776663" y="752413"/>
            <a:ext cx="42447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Google Shape;326;p5"/>
          <p:cNvSpPr txBox="1"/>
          <p:nvPr/>
        </p:nvSpPr>
        <p:spPr>
          <a:xfrm>
            <a:off x="10675838" y="2269377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7" name="Google Shape;327;p5"/>
          <p:cNvSpPr txBox="1"/>
          <p:nvPr/>
        </p:nvSpPr>
        <p:spPr>
          <a:xfrm>
            <a:off x="10631291" y="5516672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8" name="Google Shape;328;p5"/>
          <p:cNvSpPr txBox="1"/>
          <p:nvPr/>
        </p:nvSpPr>
        <p:spPr>
          <a:xfrm>
            <a:off x="10542424" y="149375"/>
            <a:ext cx="129783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5"/>
          <p:cNvSpPr txBox="1"/>
          <p:nvPr/>
        </p:nvSpPr>
        <p:spPr>
          <a:xfrm>
            <a:off x="10687560" y="3912952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0" name="Google Shape;330;p5"/>
          <p:cNvSpPr txBox="1"/>
          <p:nvPr/>
        </p:nvSpPr>
        <p:spPr>
          <a:xfrm>
            <a:off x="2182986" y="2836301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1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5"/>
          <p:cNvSpPr txBox="1"/>
          <p:nvPr/>
        </p:nvSpPr>
        <p:spPr>
          <a:xfrm>
            <a:off x="2180640" y="4620553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2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5"/>
          <p:cNvSpPr txBox="1"/>
          <p:nvPr/>
        </p:nvSpPr>
        <p:spPr>
          <a:xfrm>
            <a:off x="2178294" y="6390739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3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5"/>
          <p:cNvSpPr txBox="1"/>
          <p:nvPr/>
        </p:nvSpPr>
        <p:spPr>
          <a:xfrm>
            <a:off x="8820591" y="1525656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1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5"/>
          <p:cNvSpPr txBox="1"/>
          <p:nvPr/>
        </p:nvSpPr>
        <p:spPr>
          <a:xfrm>
            <a:off x="8832313" y="3127029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2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5"/>
          <p:cNvSpPr txBox="1"/>
          <p:nvPr/>
        </p:nvSpPr>
        <p:spPr>
          <a:xfrm>
            <a:off x="8818247" y="4744815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3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5"/>
          <p:cNvSpPr txBox="1"/>
          <p:nvPr/>
        </p:nvSpPr>
        <p:spPr>
          <a:xfrm>
            <a:off x="8815900" y="6430594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4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7" name="Google Shape;337;p5"/>
          <p:cNvGrpSpPr/>
          <p:nvPr/>
        </p:nvGrpSpPr>
        <p:grpSpPr>
          <a:xfrm rot="-458134">
            <a:off x="3527109" y="447154"/>
            <a:ext cx="4970037" cy="5632407"/>
            <a:chOff x="2455015" y="-756928"/>
            <a:chExt cx="6287557" cy="5632407"/>
          </a:xfrm>
        </p:grpSpPr>
        <p:cxnSp>
          <p:nvCxnSpPr>
            <p:cNvPr id="338" name="Google Shape;338;p5"/>
            <p:cNvCxnSpPr/>
            <p:nvPr/>
          </p:nvCxnSpPr>
          <p:spPr>
            <a:xfrm flipH="1" rot="-10341866">
              <a:off x="3000028" y="-401759"/>
              <a:ext cx="5557084" cy="3162397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9" name="Google Shape;339;p5"/>
            <p:cNvCxnSpPr>
              <a:endCxn id="316" idx="1"/>
            </p:cNvCxnSpPr>
            <p:nvPr/>
          </p:nvCxnSpPr>
          <p:spPr>
            <a:xfrm rot="363025">
              <a:off x="2723735" y="2595287"/>
              <a:ext cx="5561480" cy="338976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0" name="Google Shape;340;p5"/>
            <p:cNvCxnSpPr>
              <a:stCxn id="319" idx="3"/>
              <a:endCxn id="317" idx="1"/>
            </p:cNvCxnSpPr>
            <p:nvPr/>
          </p:nvCxnSpPr>
          <p:spPr>
            <a:xfrm rot="362990">
              <a:off x="2596064" y="2726452"/>
              <a:ext cx="5530703" cy="1870753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1" name="Google Shape;341;p5"/>
            <p:cNvCxnSpPr>
              <a:endCxn id="315" idx="1"/>
            </p:cNvCxnSpPr>
            <p:nvPr/>
          </p:nvCxnSpPr>
          <p:spPr>
            <a:xfrm flipH="1" rot="-10437035">
              <a:off x="2996494" y="1337689"/>
              <a:ext cx="5431446" cy="1274969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42" name="Google Shape;342;p5"/>
          <p:cNvSpPr txBox="1"/>
          <p:nvPr/>
        </p:nvSpPr>
        <p:spPr>
          <a:xfrm>
            <a:off x="5517840" y="2093971"/>
            <a:ext cx="688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5"/>
          <p:cNvSpPr txBox="1"/>
          <p:nvPr/>
        </p:nvSpPr>
        <p:spPr>
          <a:xfrm>
            <a:off x="5526824" y="2965928"/>
            <a:ext cx="633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5"/>
          <p:cNvSpPr txBox="1"/>
          <p:nvPr/>
        </p:nvSpPr>
        <p:spPr>
          <a:xfrm rot="223241">
            <a:off x="5513516" y="4350328"/>
            <a:ext cx="7271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20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5"/>
          <p:cNvSpPr txBox="1"/>
          <p:nvPr/>
        </p:nvSpPr>
        <p:spPr>
          <a:xfrm>
            <a:off x="5518851" y="3691133"/>
            <a:ext cx="6071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9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5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3665" y="294520"/>
            <a:ext cx="2193956" cy="12906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indoor, floor, furniture, miller&#10;&#10;Description automatically generated" id="352" name="Google Shape;35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3664" y="1888665"/>
            <a:ext cx="2200281" cy="12906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close-up of a machine&#10;&#10;Description automatically generated with low confidence" id="353" name="Google Shape;35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7339" y="3414928"/>
            <a:ext cx="2200281" cy="1452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ound, miller&#10;&#10;Description automatically generated" id="354" name="Google Shape;35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32377" y="5114664"/>
            <a:ext cx="2200281" cy="138461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sky, building, outdoor, factory&#10;&#10;Description automatically generated" id="355" name="Google Shape;355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7710" y="1422890"/>
            <a:ext cx="2193957" cy="1462897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building, tower&#10;&#10;Description automatically generated" id="356" name="Google Shape;356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52002" y="3219892"/>
            <a:ext cx="2193956" cy="1452490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building, tower&#10;&#10;Description automatically generated" id="357" name="Google Shape;357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37710" y="4996087"/>
            <a:ext cx="2208248" cy="1462897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8" name="Google Shape;358;p6"/>
          <p:cNvSpPr txBox="1"/>
          <p:nvPr/>
        </p:nvSpPr>
        <p:spPr>
          <a:xfrm>
            <a:off x="748736" y="1880175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9" name="Google Shape;359;p6"/>
          <p:cNvSpPr txBox="1"/>
          <p:nvPr/>
        </p:nvSpPr>
        <p:spPr>
          <a:xfrm>
            <a:off x="718252" y="3678491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0" name="Google Shape;360;p6"/>
          <p:cNvSpPr txBox="1"/>
          <p:nvPr/>
        </p:nvSpPr>
        <p:spPr>
          <a:xfrm>
            <a:off x="701841" y="5434611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1" name="Google Shape;361;p6"/>
          <p:cNvSpPr txBox="1"/>
          <p:nvPr/>
        </p:nvSpPr>
        <p:spPr>
          <a:xfrm>
            <a:off x="609750" y="897305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6"/>
          <p:cNvSpPr txBox="1"/>
          <p:nvPr/>
        </p:nvSpPr>
        <p:spPr>
          <a:xfrm>
            <a:off x="10776663" y="752413"/>
            <a:ext cx="42447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3" name="Google Shape;363;p6"/>
          <p:cNvSpPr txBox="1"/>
          <p:nvPr/>
        </p:nvSpPr>
        <p:spPr>
          <a:xfrm>
            <a:off x="10675838" y="2269377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4" name="Google Shape;364;p6"/>
          <p:cNvSpPr txBox="1"/>
          <p:nvPr/>
        </p:nvSpPr>
        <p:spPr>
          <a:xfrm>
            <a:off x="10631291" y="5516672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5" name="Google Shape;365;p6"/>
          <p:cNvSpPr txBox="1"/>
          <p:nvPr/>
        </p:nvSpPr>
        <p:spPr>
          <a:xfrm>
            <a:off x="10542424" y="149375"/>
            <a:ext cx="129783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6"/>
          <p:cNvSpPr txBox="1"/>
          <p:nvPr/>
        </p:nvSpPr>
        <p:spPr>
          <a:xfrm>
            <a:off x="10687560" y="3912952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7" name="Google Shape;367;p6"/>
          <p:cNvSpPr txBox="1"/>
          <p:nvPr/>
        </p:nvSpPr>
        <p:spPr>
          <a:xfrm>
            <a:off x="2182986" y="2836301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1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6"/>
          <p:cNvSpPr txBox="1"/>
          <p:nvPr/>
        </p:nvSpPr>
        <p:spPr>
          <a:xfrm>
            <a:off x="2180640" y="4620553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2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6"/>
          <p:cNvSpPr txBox="1"/>
          <p:nvPr/>
        </p:nvSpPr>
        <p:spPr>
          <a:xfrm>
            <a:off x="2178294" y="6390739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3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6"/>
          <p:cNvSpPr txBox="1"/>
          <p:nvPr/>
        </p:nvSpPr>
        <p:spPr>
          <a:xfrm>
            <a:off x="8820591" y="1525656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1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6"/>
          <p:cNvSpPr txBox="1"/>
          <p:nvPr/>
        </p:nvSpPr>
        <p:spPr>
          <a:xfrm>
            <a:off x="8832313" y="3127029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2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6"/>
          <p:cNvSpPr txBox="1"/>
          <p:nvPr/>
        </p:nvSpPr>
        <p:spPr>
          <a:xfrm>
            <a:off x="8818247" y="4744815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3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6"/>
          <p:cNvSpPr txBox="1"/>
          <p:nvPr/>
        </p:nvSpPr>
        <p:spPr>
          <a:xfrm>
            <a:off x="8815900" y="6430594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4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4" name="Google Shape;374;p6"/>
          <p:cNvGrpSpPr/>
          <p:nvPr/>
        </p:nvGrpSpPr>
        <p:grpSpPr>
          <a:xfrm rot="-458134">
            <a:off x="3551460" y="761692"/>
            <a:ext cx="4914866" cy="5649205"/>
            <a:chOff x="2721530" y="-2243559"/>
            <a:chExt cx="6217760" cy="5649205"/>
          </a:xfrm>
        </p:grpSpPr>
        <p:cxnSp>
          <p:nvCxnSpPr>
            <p:cNvPr id="375" name="Google Shape;375;p6"/>
            <p:cNvCxnSpPr/>
            <p:nvPr/>
          </p:nvCxnSpPr>
          <p:spPr>
            <a:xfrm flipH="1" rot="-10341866">
              <a:off x="3126258" y="-1896989"/>
              <a:ext cx="5527765" cy="4662739"/>
            </a:xfrm>
            <a:prstGeom prst="straightConnector1">
              <a:avLst/>
            </a:prstGeom>
            <a:noFill/>
            <a:ln cap="flat" cmpd="sng" w="22225">
              <a:solidFill>
                <a:srgbClr val="00B05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76" name="Google Shape;376;p6"/>
            <p:cNvCxnSpPr/>
            <p:nvPr/>
          </p:nvCxnSpPr>
          <p:spPr>
            <a:xfrm flipH="1" rot="-10341866">
              <a:off x="2891816" y="1329143"/>
              <a:ext cx="5451901" cy="1410874"/>
            </a:xfrm>
            <a:prstGeom prst="straightConnector1">
              <a:avLst/>
            </a:prstGeom>
            <a:noFill/>
            <a:ln cap="flat" cmpd="sng" w="22225">
              <a:solidFill>
                <a:srgbClr val="00B05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77" name="Google Shape;377;p6"/>
            <p:cNvCxnSpPr/>
            <p:nvPr/>
          </p:nvCxnSpPr>
          <p:spPr>
            <a:xfrm rot="458134">
              <a:off x="2717708" y="2734644"/>
              <a:ext cx="5481011" cy="308233"/>
            </a:xfrm>
            <a:prstGeom prst="straightConnector1">
              <a:avLst/>
            </a:prstGeom>
            <a:noFill/>
            <a:ln cap="flat" cmpd="sng" w="22225">
              <a:solidFill>
                <a:srgbClr val="00B05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78" name="Google Shape;378;p6"/>
            <p:cNvCxnSpPr/>
            <p:nvPr/>
          </p:nvCxnSpPr>
          <p:spPr>
            <a:xfrm flipH="1" rot="-10341866">
              <a:off x="3009705" y="-304645"/>
              <a:ext cx="5538260" cy="3070405"/>
            </a:xfrm>
            <a:prstGeom prst="straightConnector1">
              <a:avLst/>
            </a:prstGeom>
            <a:noFill/>
            <a:ln cap="flat" cmpd="sng" w="22225">
              <a:solidFill>
                <a:srgbClr val="00B05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79" name="Google Shape;379;p6"/>
          <p:cNvSpPr txBox="1"/>
          <p:nvPr/>
        </p:nvSpPr>
        <p:spPr>
          <a:xfrm>
            <a:off x="5667742" y="3038345"/>
            <a:ext cx="688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6"/>
          <p:cNvSpPr txBox="1"/>
          <p:nvPr/>
        </p:nvSpPr>
        <p:spPr>
          <a:xfrm>
            <a:off x="5661737" y="3865330"/>
            <a:ext cx="633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6"/>
          <p:cNvSpPr txBox="1"/>
          <p:nvPr/>
        </p:nvSpPr>
        <p:spPr>
          <a:xfrm>
            <a:off x="5663419" y="5549539"/>
            <a:ext cx="7271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18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6"/>
          <p:cNvSpPr txBox="1"/>
          <p:nvPr/>
        </p:nvSpPr>
        <p:spPr>
          <a:xfrm>
            <a:off x="5653763" y="4725443"/>
            <a:ext cx="6071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16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6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3665" y="294520"/>
            <a:ext cx="2193956" cy="12906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indoor, floor, furniture, miller&#10;&#10;Description automatically generated" id="389" name="Google Shape;38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3664" y="1888665"/>
            <a:ext cx="2200281" cy="12906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close-up of a machine&#10;&#10;Description automatically generated with low confidence" id="390" name="Google Shape;39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7339" y="3414928"/>
            <a:ext cx="2200281" cy="1452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ound, miller&#10;&#10;Description automatically generated" id="391" name="Google Shape;39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32377" y="5114664"/>
            <a:ext cx="2200281" cy="138461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sky, building, outdoor, factory&#10;&#10;Description automatically generated" id="392" name="Google Shape;39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7710" y="1422890"/>
            <a:ext cx="2193957" cy="1462897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building, tower&#10;&#10;Description automatically generated" id="393" name="Google Shape;393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52002" y="3219892"/>
            <a:ext cx="2193956" cy="1452490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building, tower&#10;&#10;Description automatically generated" id="394" name="Google Shape;394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37710" y="4996087"/>
            <a:ext cx="2208248" cy="1462897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5" name="Google Shape;395;p7"/>
          <p:cNvSpPr txBox="1"/>
          <p:nvPr/>
        </p:nvSpPr>
        <p:spPr>
          <a:xfrm>
            <a:off x="748736" y="1880175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6" name="Google Shape;396;p7"/>
          <p:cNvSpPr txBox="1"/>
          <p:nvPr/>
        </p:nvSpPr>
        <p:spPr>
          <a:xfrm>
            <a:off x="718252" y="3678491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7" name="Google Shape;397;p7"/>
          <p:cNvSpPr txBox="1"/>
          <p:nvPr/>
        </p:nvSpPr>
        <p:spPr>
          <a:xfrm>
            <a:off x="701841" y="5434611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8" name="Google Shape;398;p7"/>
          <p:cNvSpPr txBox="1"/>
          <p:nvPr/>
        </p:nvSpPr>
        <p:spPr>
          <a:xfrm>
            <a:off x="609750" y="897305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7"/>
          <p:cNvSpPr txBox="1"/>
          <p:nvPr/>
        </p:nvSpPr>
        <p:spPr>
          <a:xfrm>
            <a:off x="10776663" y="752413"/>
            <a:ext cx="42447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0" name="Google Shape;400;p7"/>
          <p:cNvSpPr txBox="1"/>
          <p:nvPr/>
        </p:nvSpPr>
        <p:spPr>
          <a:xfrm>
            <a:off x="10675838" y="2269377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1" name="Google Shape;401;p7"/>
          <p:cNvSpPr txBox="1"/>
          <p:nvPr/>
        </p:nvSpPr>
        <p:spPr>
          <a:xfrm>
            <a:off x="10631291" y="5516672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2" name="Google Shape;402;p7"/>
          <p:cNvSpPr txBox="1"/>
          <p:nvPr/>
        </p:nvSpPr>
        <p:spPr>
          <a:xfrm>
            <a:off x="10542424" y="149375"/>
            <a:ext cx="129783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7"/>
          <p:cNvSpPr txBox="1"/>
          <p:nvPr/>
        </p:nvSpPr>
        <p:spPr>
          <a:xfrm>
            <a:off x="10687560" y="3912952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7"/>
          <p:cNvSpPr txBox="1"/>
          <p:nvPr/>
        </p:nvSpPr>
        <p:spPr>
          <a:xfrm>
            <a:off x="2182986" y="2836301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1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7"/>
          <p:cNvSpPr txBox="1"/>
          <p:nvPr/>
        </p:nvSpPr>
        <p:spPr>
          <a:xfrm>
            <a:off x="2180640" y="4620553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2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7"/>
          <p:cNvSpPr txBox="1"/>
          <p:nvPr/>
        </p:nvSpPr>
        <p:spPr>
          <a:xfrm>
            <a:off x="2178294" y="6390739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3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7"/>
          <p:cNvSpPr txBox="1"/>
          <p:nvPr/>
        </p:nvSpPr>
        <p:spPr>
          <a:xfrm>
            <a:off x="8820591" y="1525656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1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7"/>
          <p:cNvSpPr txBox="1"/>
          <p:nvPr/>
        </p:nvSpPr>
        <p:spPr>
          <a:xfrm>
            <a:off x="8832313" y="3127029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2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7"/>
          <p:cNvSpPr txBox="1"/>
          <p:nvPr/>
        </p:nvSpPr>
        <p:spPr>
          <a:xfrm>
            <a:off x="8818247" y="4744815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3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7"/>
          <p:cNvSpPr txBox="1"/>
          <p:nvPr/>
        </p:nvSpPr>
        <p:spPr>
          <a:xfrm>
            <a:off x="8815900" y="6430594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4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7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3665" y="294520"/>
            <a:ext cx="2193956" cy="12906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indoor, floor, furniture, miller&#10;&#10;Description automatically generated" id="417" name="Google Shape;41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3664" y="1888665"/>
            <a:ext cx="2200281" cy="12906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close-up of a machine&#10;&#10;Description automatically generated with low confidence" id="418" name="Google Shape;41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7339" y="3414928"/>
            <a:ext cx="2200281" cy="1452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ound, miller&#10;&#10;Description automatically generated" id="419" name="Google Shape;41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32377" y="5114664"/>
            <a:ext cx="2200281" cy="138461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sky, building, outdoor, factory&#10;&#10;Description automatically generated" id="420" name="Google Shape;420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7710" y="1422890"/>
            <a:ext cx="2193957" cy="1462897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building, tower&#10;&#10;Description automatically generated" id="421" name="Google Shape;421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52002" y="3219892"/>
            <a:ext cx="2193956" cy="1452490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icture containing building, tower&#10;&#10;Description automatically generated" id="422" name="Google Shape;422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37710" y="4996087"/>
            <a:ext cx="2208248" cy="1462897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3" name="Google Shape;423;p8"/>
          <p:cNvSpPr txBox="1"/>
          <p:nvPr/>
        </p:nvSpPr>
        <p:spPr>
          <a:xfrm>
            <a:off x="748736" y="1880175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8"/>
          <p:cNvSpPr txBox="1"/>
          <p:nvPr/>
        </p:nvSpPr>
        <p:spPr>
          <a:xfrm>
            <a:off x="718252" y="3678491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5" name="Google Shape;425;p8"/>
          <p:cNvSpPr txBox="1"/>
          <p:nvPr/>
        </p:nvSpPr>
        <p:spPr>
          <a:xfrm>
            <a:off x="701841" y="5434611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8"/>
          <p:cNvSpPr txBox="1"/>
          <p:nvPr/>
        </p:nvSpPr>
        <p:spPr>
          <a:xfrm>
            <a:off x="609750" y="897305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8"/>
          <p:cNvSpPr txBox="1"/>
          <p:nvPr/>
        </p:nvSpPr>
        <p:spPr>
          <a:xfrm>
            <a:off x="10776663" y="752413"/>
            <a:ext cx="42447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8" name="Google Shape;428;p8"/>
          <p:cNvSpPr txBox="1"/>
          <p:nvPr/>
        </p:nvSpPr>
        <p:spPr>
          <a:xfrm>
            <a:off x="10675838" y="2269377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9" name="Google Shape;429;p8"/>
          <p:cNvSpPr txBox="1"/>
          <p:nvPr/>
        </p:nvSpPr>
        <p:spPr>
          <a:xfrm>
            <a:off x="10631291" y="5516672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0" name="Google Shape;430;p8"/>
          <p:cNvSpPr txBox="1"/>
          <p:nvPr/>
        </p:nvSpPr>
        <p:spPr>
          <a:xfrm>
            <a:off x="10542424" y="149375"/>
            <a:ext cx="129783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8"/>
          <p:cNvSpPr txBox="1"/>
          <p:nvPr/>
        </p:nvSpPr>
        <p:spPr>
          <a:xfrm>
            <a:off x="10687560" y="3912952"/>
            <a:ext cx="5698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 b="1" baseline="-25000" i="0" sz="22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2" name="Google Shape;432;p8"/>
          <p:cNvSpPr txBox="1"/>
          <p:nvPr/>
        </p:nvSpPr>
        <p:spPr>
          <a:xfrm>
            <a:off x="2182986" y="2836301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1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8"/>
          <p:cNvSpPr txBox="1"/>
          <p:nvPr/>
        </p:nvSpPr>
        <p:spPr>
          <a:xfrm>
            <a:off x="2180640" y="4620553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2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8"/>
          <p:cNvSpPr txBox="1"/>
          <p:nvPr/>
        </p:nvSpPr>
        <p:spPr>
          <a:xfrm>
            <a:off x="2178294" y="6390739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Silo 3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8"/>
          <p:cNvSpPr txBox="1"/>
          <p:nvPr/>
        </p:nvSpPr>
        <p:spPr>
          <a:xfrm>
            <a:off x="8820591" y="1525656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1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8"/>
          <p:cNvSpPr txBox="1"/>
          <p:nvPr/>
        </p:nvSpPr>
        <p:spPr>
          <a:xfrm>
            <a:off x="8832313" y="3127029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2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8"/>
          <p:cNvSpPr txBox="1"/>
          <p:nvPr/>
        </p:nvSpPr>
        <p:spPr>
          <a:xfrm>
            <a:off x="8818247" y="4744815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3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8"/>
          <p:cNvSpPr txBox="1"/>
          <p:nvPr/>
        </p:nvSpPr>
        <p:spPr>
          <a:xfrm>
            <a:off x="8815900" y="6430594"/>
            <a:ext cx="11463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 4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9" name="Google Shape;439;p8"/>
          <p:cNvGrpSpPr/>
          <p:nvPr/>
        </p:nvGrpSpPr>
        <p:grpSpPr>
          <a:xfrm rot="-458134">
            <a:off x="3551460" y="761692"/>
            <a:ext cx="4914866" cy="5649205"/>
            <a:chOff x="2721530" y="-2243559"/>
            <a:chExt cx="6217760" cy="5649205"/>
          </a:xfrm>
        </p:grpSpPr>
        <p:cxnSp>
          <p:nvCxnSpPr>
            <p:cNvPr id="440" name="Google Shape;440;p8"/>
            <p:cNvCxnSpPr/>
            <p:nvPr/>
          </p:nvCxnSpPr>
          <p:spPr>
            <a:xfrm flipH="1" rot="-10341866">
              <a:off x="3126258" y="-1896989"/>
              <a:ext cx="5527765" cy="4662739"/>
            </a:xfrm>
            <a:prstGeom prst="straightConnector1">
              <a:avLst/>
            </a:prstGeom>
            <a:noFill/>
            <a:ln cap="flat" cmpd="sng" w="22225">
              <a:solidFill>
                <a:srgbClr val="00B05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41" name="Google Shape;441;p8"/>
            <p:cNvCxnSpPr/>
            <p:nvPr/>
          </p:nvCxnSpPr>
          <p:spPr>
            <a:xfrm flipH="1" rot="-10341866">
              <a:off x="2891816" y="1329143"/>
              <a:ext cx="5451901" cy="1410874"/>
            </a:xfrm>
            <a:prstGeom prst="straightConnector1">
              <a:avLst/>
            </a:prstGeom>
            <a:noFill/>
            <a:ln cap="flat" cmpd="sng" w="22225">
              <a:solidFill>
                <a:srgbClr val="00B05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42" name="Google Shape;442;p8"/>
            <p:cNvCxnSpPr/>
            <p:nvPr/>
          </p:nvCxnSpPr>
          <p:spPr>
            <a:xfrm rot="458134">
              <a:off x="2717708" y="2734644"/>
              <a:ext cx="5481011" cy="308233"/>
            </a:xfrm>
            <a:prstGeom prst="straightConnector1">
              <a:avLst/>
            </a:prstGeom>
            <a:noFill/>
            <a:ln cap="flat" cmpd="sng" w="22225">
              <a:solidFill>
                <a:srgbClr val="00B05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43" name="Google Shape;443;p8"/>
            <p:cNvCxnSpPr/>
            <p:nvPr/>
          </p:nvCxnSpPr>
          <p:spPr>
            <a:xfrm flipH="1" rot="-10341866">
              <a:off x="3009705" y="-304645"/>
              <a:ext cx="5538260" cy="3070405"/>
            </a:xfrm>
            <a:prstGeom prst="straightConnector1">
              <a:avLst/>
            </a:prstGeom>
            <a:noFill/>
            <a:ln cap="flat" cmpd="sng" w="22225">
              <a:solidFill>
                <a:srgbClr val="00B05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44" name="Google Shape;444;p8"/>
          <p:cNvGrpSpPr/>
          <p:nvPr/>
        </p:nvGrpSpPr>
        <p:grpSpPr>
          <a:xfrm rot="-458134">
            <a:off x="3558103" y="445086"/>
            <a:ext cx="4944051" cy="5709522"/>
            <a:chOff x="2487890" y="-756928"/>
            <a:chExt cx="6254682" cy="5709522"/>
          </a:xfrm>
        </p:grpSpPr>
        <p:cxnSp>
          <p:nvCxnSpPr>
            <p:cNvPr id="445" name="Google Shape;445;p8"/>
            <p:cNvCxnSpPr/>
            <p:nvPr/>
          </p:nvCxnSpPr>
          <p:spPr>
            <a:xfrm flipH="1" rot="-10341866">
              <a:off x="3000028" y="-401759"/>
              <a:ext cx="5557084" cy="3162397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46" name="Google Shape;446;p8"/>
            <p:cNvCxnSpPr/>
            <p:nvPr/>
          </p:nvCxnSpPr>
          <p:spPr>
            <a:xfrm rot="458134">
              <a:off x="2755010" y="2750796"/>
              <a:ext cx="5526403" cy="184784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47" name="Google Shape;447;p8"/>
            <p:cNvCxnSpPr/>
            <p:nvPr/>
          </p:nvCxnSpPr>
          <p:spPr>
            <a:xfrm rot="458134">
              <a:off x="2586914" y="2731343"/>
              <a:ext cx="5549226" cy="1860833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48" name="Google Shape;448;p8"/>
            <p:cNvCxnSpPr/>
            <p:nvPr/>
          </p:nvCxnSpPr>
          <p:spPr>
            <a:xfrm flipH="1" rot="-10341866">
              <a:off x="2871288" y="1334944"/>
              <a:ext cx="5553095" cy="1424298"/>
            </a:xfrm>
            <a:prstGeom prst="straightConnector1">
              <a:avLst/>
            </a:prstGeom>
            <a:noFill/>
            <a:ln cap="flat" cmpd="sng" w="2222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49" name="Google Shape;449;p8"/>
          <p:cNvGrpSpPr/>
          <p:nvPr/>
        </p:nvGrpSpPr>
        <p:grpSpPr>
          <a:xfrm rot="-458134">
            <a:off x="3600223" y="281381"/>
            <a:ext cx="4926558" cy="5569938"/>
            <a:chOff x="2257183" y="866069"/>
            <a:chExt cx="6232560" cy="5569938"/>
          </a:xfrm>
        </p:grpSpPr>
        <p:cxnSp>
          <p:nvCxnSpPr>
            <p:cNvPr id="450" name="Google Shape;450;p8"/>
            <p:cNvCxnSpPr/>
            <p:nvPr/>
          </p:nvCxnSpPr>
          <p:spPr>
            <a:xfrm flipH="1" rot="-10341866">
              <a:off x="2862434" y="1228067"/>
              <a:ext cx="5550604" cy="1524972"/>
            </a:xfrm>
            <a:prstGeom prst="straightConnector1">
              <a:avLst/>
            </a:prstGeom>
            <a:noFill/>
            <a:ln cap="flat" cmpd="sng" w="22225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51" name="Google Shape;451;p8"/>
            <p:cNvCxnSpPr/>
            <p:nvPr/>
          </p:nvCxnSpPr>
          <p:spPr>
            <a:xfrm rot="458134">
              <a:off x="2603399" y="2751685"/>
              <a:ext cx="5445975" cy="1754884"/>
            </a:xfrm>
            <a:prstGeom prst="straightConnector1">
              <a:avLst/>
            </a:prstGeom>
            <a:noFill/>
            <a:ln cap="flat" cmpd="sng" w="22225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52" name="Google Shape;452;p8"/>
            <p:cNvCxnSpPr/>
            <p:nvPr/>
          </p:nvCxnSpPr>
          <p:spPr>
            <a:xfrm rot="458134">
              <a:off x="2455337" y="2741414"/>
              <a:ext cx="5457734" cy="3346841"/>
            </a:xfrm>
            <a:prstGeom prst="straightConnector1">
              <a:avLst/>
            </a:prstGeom>
            <a:noFill/>
            <a:ln cap="flat" cmpd="sng" w="22225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53" name="Google Shape;453;p8"/>
            <p:cNvCxnSpPr/>
            <p:nvPr/>
          </p:nvCxnSpPr>
          <p:spPr>
            <a:xfrm rot="458134">
              <a:off x="2739100" y="2749656"/>
              <a:ext cx="5503569" cy="151104"/>
            </a:xfrm>
            <a:prstGeom prst="straightConnector1">
              <a:avLst/>
            </a:prstGeom>
            <a:noFill/>
            <a:ln cap="flat" cmpd="sng" w="22225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454" name="Google Shape;454;p8"/>
          <p:cNvSpPr txBox="1"/>
          <p:nvPr/>
        </p:nvSpPr>
        <p:spPr>
          <a:xfrm>
            <a:off x="499500" y="387143"/>
            <a:ext cx="5251331" cy="553998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9"/>
          <p:cNvGrpSpPr/>
          <p:nvPr/>
        </p:nvGrpSpPr>
        <p:grpSpPr>
          <a:xfrm>
            <a:off x="3189015" y="2361202"/>
            <a:ext cx="3556346" cy="2679900"/>
            <a:chOff x="3189015" y="2915836"/>
            <a:chExt cx="3556346" cy="2679900"/>
          </a:xfrm>
        </p:grpSpPr>
        <p:grpSp>
          <p:nvGrpSpPr>
            <p:cNvPr id="460" name="Google Shape;460;p9"/>
            <p:cNvGrpSpPr/>
            <p:nvPr/>
          </p:nvGrpSpPr>
          <p:grpSpPr>
            <a:xfrm>
              <a:off x="3189015" y="2915836"/>
              <a:ext cx="3556346" cy="1589906"/>
              <a:chOff x="8915023" y="2673404"/>
              <a:chExt cx="1758187" cy="890580"/>
            </a:xfrm>
          </p:grpSpPr>
          <p:grpSp>
            <p:nvGrpSpPr>
              <p:cNvPr id="461" name="Google Shape;461;p9"/>
              <p:cNvGrpSpPr/>
              <p:nvPr/>
            </p:nvGrpSpPr>
            <p:grpSpPr>
              <a:xfrm>
                <a:off x="8915023" y="2673404"/>
                <a:ext cx="1758187" cy="257756"/>
                <a:chOff x="8915023" y="2673404"/>
                <a:chExt cx="1758187" cy="257756"/>
              </a:xfrm>
            </p:grpSpPr>
            <p:sp>
              <p:nvSpPr>
                <p:cNvPr id="462" name="Google Shape;462;p9"/>
                <p:cNvSpPr/>
                <p:nvPr/>
              </p:nvSpPr>
              <p:spPr>
                <a:xfrm>
                  <a:off x="8915023" y="2673404"/>
                  <a:ext cx="242616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9"/>
                <p:cNvSpPr/>
                <p:nvPr/>
              </p:nvSpPr>
              <p:spPr>
                <a:xfrm>
                  <a:off x="9458440" y="2727487"/>
                  <a:ext cx="199363" cy="152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9"/>
                <p:cNvSpPr/>
                <p:nvPr/>
              </p:nvSpPr>
              <p:spPr>
                <a:xfrm>
                  <a:off x="10368740" y="2710521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9"/>
                <p:cNvSpPr/>
                <p:nvPr/>
              </p:nvSpPr>
              <p:spPr>
                <a:xfrm>
                  <a:off x="9870898" y="2681628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6" name="Google Shape;466;p9"/>
              <p:cNvGrpSpPr/>
              <p:nvPr/>
            </p:nvGrpSpPr>
            <p:grpSpPr>
              <a:xfrm>
                <a:off x="8921383" y="3308448"/>
                <a:ext cx="1717114" cy="255536"/>
                <a:chOff x="8921383" y="3308448"/>
                <a:chExt cx="1717114" cy="255536"/>
              </a:xfrm>
            </p:grpSpPr>
            <p:sp>
              <p:nvSpPr>
                <p:cNvPr id="467" name="Google Shape;467;p9"/>
                <p:cNvSpPr/>
                <p:nvPr/>
              </p:nvSpPr>
              <p:spPr>
                <a:xfrm>
                  <a:off x="8921383" y="3308448"/>
                  <a:ext cx="24892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9"/>
                <p:cNvSpPr/>
                <p:nvPr/>
              </p:nvSpPr>
              <p:spPr>
                <a:xfrm>
                  <a:off x="9445840" y="3337342"/>
                  <a:ext cx="24846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9"/>
                <p:cNvSpPr/>
                <p:nvPr/>
              </p:nvSpPr>
              <p:spPr>
                <a:xfrm>
                  <a:off x="9969168" y="3330719"/>
                  <a:ext cx="179992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9"/>
                <p:cNvSpPr/>
                <p:nvPr/>
              </p:nvSpPr>
              <p:spPr>
                <a:xfrm>
                  <a:off x="10394938" y="3337344"/>
                  <a:ext cx="243559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71" name="Google Shape;471;p9"/>
            <p:cNvGrpSpPr/>
            <p:nvPr/>
          </p:nvGrpSpPr>
          <p:grpSpPr>
            <a:xfrm>
              <a:off x="3260029" y="5106225"/>
              <a:ext cx="3438652" cy="489511"/>
              <a:chOff x="8794750" y="2622278"/>
              <a:chExt cx="1967124" cy="327917"/>
            </a:xfrm>
          </p:grpSpPr>
          <p:sp>
            <p:nvSpPr>
              <p:cNvPr id="472" name="Google Shape;472;p9"/>
              <p:cNvSpPr/>
              <p:nvPr/>
            </p:nvSpPr>
            <p:spPr>
              <a:xfrm>
                <a:off x="8794750" y="2668252"/>
                <a:ext cx="277026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9"/>
              <p:cNvSpPr/>
              <p:nvPr/>
            </p:nvSpPr>
            <p:spPr>
              <a:xfrm>
                <a:off x="9312761" y="2632749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9"/>
              <p:cNvSpPr/>
              <p:nvPr/>
            </p:nvSpPr>
            <p:spPr>
              <a:xfrm>
                <a:off x="10455858" y="2628910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>
                <a:off x="9876931" y="2622278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6" name="Google Shape;476;p9"/>
          <p:cNvGrpSpPr/>
          <p:nvPr/>
        </p:nvGrpSpPr>
        <p:grpSpPr>
          <a:xfrm>
            <a:off x="2915623" y="2743458"/>
            <a:ext cx="3526362" cy="2701818"/>
            <a:chOff x="2915623" y="3298092"/>
            <a:chExt cx="3526362" cy="2701818"/>
          </a:xfrm>
        </p:grpSpPr>
        <p:grpSp>
          <p:nvGrpSpPr>
            <p:cNvPr id="477" name="Google Shape;477;p9"/>
            <p:cNvGrpSpPr/>
            <p:nvPr/>
          </p:nvGrpSpPr>
          <p:grpSpPr>
            <a:xfrm>
              <a:off x="2915623" y="3298092"/>
              <a:ext cx="3526362" cy="1529954"/>
              <a:chOff x="8907612" y="2631419"/>
              <a:chExt cx="1743362" cy="856997"/>
            </a:xfrm>
          </p:grpSpPr>
          <p:grpSp>
            <p:nvGrpSpPr>
              <p:cNvPr id="478" name="Google Shape;478;p9"/>
              <p:cNvGrpSpPr/>
              <p:nvPr/>
            </p:nvGrpSpPr>
            <p:grpSpPr>
              <a:xfrm>
                <a:off x="8907612" y="2631419"/>
                <a:ext cx="1743362" cy="257985"/>
                <a:chOff x="8907612" y="2631419"/>
                <a:chExt cx="1743362" cy="257985"/>
              </a:xfrm>
            </p:grpSpPr>
            <p:sp>
              <p:nvSpPr>
                <p:cNvPr id="479" name="Google Shape;479;p9"/>
                <p:cNvSpPr/>
                <p:nvPr/>
              </p:nvSpPr>
              <p:spPr>
                <a:xfrm>
                  <a:off x="8907612" y="2631419"/>
                  <a:ext cx="295468" cy="257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1" lang="en-US" sz="2400" u="none" cap="none" strike="noStrike">
                      <a:solidFill>
                        <a:srgbClr val="00206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x</a:t>
                  </a:r>
                  <a:r>
                    <a:rPr b="1" baseline="-25000" i="0" lang="en-US" sz="2000" u="none" cap="none" strike="noStrike">
                      <a:solidFill>
                        <a:srgbClr val="00206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9"/>
                <p:cNvSpPr/>
                <p:nvPr/>
              </p:nvSpPr>
              <p:spPr>
                <a:xfrm>
                  <a:off x="9355869" y="2663237"/>
                  <a:ext cx="315272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1" lang="en-US" sz="2400" u="none" cap="none" strike="noStrike">
                      <a:solidFill>
                        <a:srgbClr val="00206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x</a:t>
                  </a:r>
                  <a:r>
                    <a:rPr b="1" baseline="-25000" i="0" lang="en-US" sz="2000" u="none" cap="none" strike="noStrike">
                      <a:solidFill>
                        <a:srgbClr val="00206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9"/>
                <p:cNvSpPr/>
                <p:nvPr/>
              </p:nvSpPr>
              <p:spPr>
                <a:xfrm>
                  <a:off x="10346504" y="2668538"/>
                  <a:ext cx="304470" cy="189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1" lang="en-US" sz="2400" u="none" cap="none" strike="noStrike">
                      <a:solidFill>
                        <a:srgbClr val="00206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x</a:t>
                  </a:r>
                  <a:r>
                    <a:rPr b="1" baseline="-25000" i="0" lang="en-US" sz="2000" u="none" cap="none" strike="noStrike">
                      <a:solidFill>
                        <a:srgbClr val="00206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9"/>
                <p:cNvSpPr/>
                <p:nvPr/>
              </p:nvSpPr>
              <p:spPr>
                <a:xfrm>
                  <a:off x="9863481" y="2648044"/>
                  <a:ext cx="304470" cy="2413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1" lang="en-US" sz="2400" u="none" cap="none" strike="noStrike">
                      <a:solidFill>
                        <a:srgbClr val="00206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x</a:t>
                  </a:r>
                  <a:r>
                    <a:rPr b="1" baseline="-25000" i="0" lang="en-US" sz="2000" u="none" cap="none" strike="noStrike">
                      <a:solidFill>
                        <a:srgbClr val="00206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3" name="Google Shape;483;p9"/>
              <p:cNvGrpSpPr/>
              <p:nvPr/>
            </p:nvGrpSpPr>
            <p:grpSpPr>
              <a:xfrm>
                <a:off x="8913972" y="3232880"/>
                <a:ext cx="1727247" cy="255536"/>
                <a:chOff x="8913972" y="3232880"/>
                <a:chExt cx="1727247" cy="255536"/>
              </a:xfrm>
            </p:grpSpPr>
            <p:sp>
              <p:nvSpPr>
                <p:cNvPr id="484" name="Google Shape;484;p9"/>
                <p:cNvSpPr/>
                <p:nvPr/>
              </p:nvSpPr>
              <p:spPr>
                <a:xfrm>
                  <a:off x="8913972" y="3232880"/>
                  <a:ext cx="281532" cy="25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1" lang="en-US" sz="2400" u="none" cap="none" strike="noStrike">
                      <a:solidFill>
                        <a:srgbClr val="00206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x</a:t>
                  </a:r>
                  <a:r>
                    <a:rPr b="1" baseline="-25000" i="0" lang="en-US" sz="2000" u="none" cap="none" strike="noStrike">
                      <a:solidFill>
                        <a:srgbClr val="00206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9"/>
                <p:cNvSpPr/>
                <p:nvPr/>
              </p:nvSpPr>
              <p:spPr>
                <a:xfrm>
                  <a:off x="9379143" y="3270171"/>
                  <a:ext cx="302570" cy="1946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1" lang="en-US" sz="2400" u="none" cap="none" strike="noStrike">
                      <a:solidFill>
                        <a:srgbClr val="00206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x</a:t>
                  </a:r>
                  <a:r>
                    <a:rPr b="1" baseline="-25000" i="0" lang="en-US" sz="2000" u="none" cap="none" strike="noStrike">
                      <a:solidFill>
                        <a:srgbClr val="00206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9"/>
                <p:cNvSpPr/>
                <p:nvPr/>
              </p:nvSpPr>
              <p:spPr>
                <a:xfrm>
                  <a:off x="9872825" y="3263547"/>
                  <a:ext cx="268520" cy="2012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1" lang="en-US" sz="2400" u="none" cap="none" strike="noStrike">
                      <a:solidFill>
                        <a:srgbClr val="00206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x</a:t>
                  </a:r>
                  <a:r>
                    <a:rPr b="1" baseline="-25000" i="0" lang="en-US" sz="2000" u="none" cap="none" strike="noStrike">
                      <a:solidFill>
                        <a:srgbClr val="00206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9"/>
                <p:cNvSpPr/>
                <p:nvPr/>
              </p:nvSpPr>
              <p:spPr>
                <a:xfrm>
                  <a:off x="10372699" y="3270172"/>
                  <a:ext cx="268520" cy="19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1" lang="en-US" sz="2400" u="none" cap="none" strike="noStrike">
                      <a:solidFill>
                        <a:srgbClr val="00206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x</a:t>
                  </a:r>
                  <a:r>
                    <a:rPr b="1" baseline="-25000" i="0" lang="en-US" sz="2000" u="none" cap="none" strike="noStrike">
                      <a:solidFill>
                        <a:srgbClr val="00206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88" name="Google Shape;488;p9"/>
            <p:cNvGrpSpPr/>
            <p:nvPr/>
          </p:nvGrpSpPr>
          <p:grpSpPr>
            <a:xfrm>
              <a:off x="2935344" y="5430891"/>
              <a:ext cx="3465152" cy="569019"/>
              <a:chOff x="8794749" y="2569012"/>
              <a:chExt cx="1982284" cy="381179"/>
            </a:xfrm>
          </p:grpSpPr>
          <p:sp>
            <p:nvSpPr>
              <p:cNvPr id="489" name="Google Shape;489;p9"/>
              <p:cNvSpPr/>
              <p:nvPr/>
            </p:nvSpPr>
            <p:spPr>
              <a:xfrm>
                <a:off x="8794749" y="2712637"/>
                <a:ext cx="321507" cy="23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1" lang="en-US" sz="2400" u="none" cap="none" strike="noStrike">
                    <a:solidFill>
                      <a:srgbClr val="00206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1" baseline="-25000" i="0" lang="en-US" sz="2000" u="none" cap="none" strike="noStrike">
                    <a:solidFill>
                      <a:srgbClr val="00206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>
                <a:off x="9343088" y="2570610"/>
                <a:ext cx="322616" cy="308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1" lang="en-US" sz="2400" u="none" cap="none" strike="noStrike">
                    <a:solidFill>
                      <a:srgbClr val="00206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1" baseline="-25000" i="0" lang="en-US" sz="2000" u="none" cap="none" strike="noStrike">
                    <a:solidFill>
                      <a:srgbClr val="00206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>
                <a:off x="10471017" y="2575644"/>
                <a:ext cx="306016" cy="30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1" lang="en-US" sz="2400" u="none" cap="none" strike="noStrike">
                    <a:solidFill>
                      <a:srgbClr val="00206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1" baseline="-25000" i="0" lang="en-US" sz="2000" u="none" cap="none" strike="noStrike">
                    <a:solidFill>
                      <a:srgbClr val="00206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9"/>
              <p:cNvSpPr/>
              <p:nvPr/>
            </p:nvSpPr>
            <p:spPr>
              <a:xfrm>
                <a:off x="9884511" y="2569012"/>
                <a:ext cx="328045" cy="3279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1" lang="en-US" sz="2400" u="none" cap="none" strike="noStrike">
                    <a:solidFill>
                      <a:srgbClr val="00206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1" baseline="-25000" i="0" lang="en-US" sz="2000" u="none" cap="none" strike="noStrike">
                    <a:solidFill>
                      <a:srgbClr val="00206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93" name="Google Shape;493;p9"/>
          <p:cNvGrpSpPr/>
          <p:nvPr/>
        </p:nvGrpSpPr>
        <p:grpSpPr>
          <a:xfrm>
            <a:off x="2012012" y="1724280"/>
            <a:ext cx="4587571" cy="3964597"/>
            <a:chOff x="2012012" y="2263924"/>
            <a:chExt cx="4587571" cy="3964597"/>
          </a:xfrm>
        </p:grpSpPr>
        <p:grpSp>
          <p:nvGrpSpPr>
            <p:cNvPr id="494" name="Google Shape;494;p9"/>
            <p:cNvGrpSpPr/>
            <p:nvPr/>
          </p:nvGrpSpPr>
          <p:grpSpPr>
            <a:xfrm>
              <a:off x="2593089" y="5184020"/>
              <a:ext cx="4006485" cy="1044501"/>
              <a:chOff x="9298699" y="3779288"/>
              <a:chExt cx="2165727" cy="529442"/>
            </a:xfrm>
          </p:grpSpPr>
          <p:sp>
            <p:nvSpPr>
              <p:cNvPr id="495" name="Google Shape;495;p9"/>
              <p:cNvSpPr/>
              <p:nvPr/>
            </p:nvSpPr>
            <p:spPr>
              <a:xfrm>
                <a:off x="9298699" y="3779296"/>
                <a:ext cx="552091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9"/>
              <p:cNvSpPr/>
              <p:nvPr/>
            </p:nvSpPr>
            <p:spPr>
              <a:xfrm>
                <a:off x="9851939" y="3779292"/>
                <a:ext cx="539440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9"/>
              <p:cNvSpPr/>
              <p:nvPr/>
            </p:nvSpPr>
            <p:spPr>
              <a:xfrm>
                <a:off x="10389031" y="3779292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9"/>
              <p:cNvSpPr/>
              <p:nvPr/>
            </p:nvSpPr>
            <p:spPr>
              <a:xfrm>
                <a:off x="10926114" y="3779288"/>
                <a:ext cx="538312" cy="52943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1" i="0" sz="2000" u="none" cap="none" strike="noStrike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9" name="Google Shape;499;p9"/>
            <p:cNvGrpSpPr/>
            <p:nvPr/>
          </p:nvGrpSpPr>
          <p:grpSpPr>
            <a:xfrm>
              <a:off x="2593085" y="2263924"/>
              <a:ext cx="4006498" cy="2917574"/>
              <a:chOff x="2001328" y="2987107"/>
              <a:chExt cx="2168813" cy="1480390"/>
            </a:xfrm>
          </p:grpSpPr>
          <p:grpSp>
            <p:nvGrpSpPr>
              <p:cNvPr id="500" name="Google Shape;500;p9"/>
              <p:cNvGrpSpPr/>
              <p:nvPr/>
            </p:nvGrpSpPr>
            <p:grpSpPr>
              <a:xfrm>
                <a:off x="2001328" y="2987107"/>
                <a:ext cx="2168813" cy="1480389"/>
                <a:chOff x="6102408" y="3103386"/>
                <a:chExt cx="2168813" cy="1648740"/>
              </a:xfrm>
            </p:grpSpPr>
            <p:sp>
              <p:nvSpPr>
                <p:cNvPr id="501" name="Google Shape;501;p9"/>
                <p:cNvSpPr/>
                <p:nvPr/>
              </p:nvSpPr>
              <p:spPr>
                <a:xfrm>
                  <a:off x="6102408" y="3505196"/>
                  <a:ext cx="55209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9"/>
                <p:cNvSpPr/>
                <p:nvPr/>
              </p:nvSpPr>
              <p:spPr>
                <a:xfrm>
                  <a:off x="6655648" y="3505191"/>
                  <a:ext cx="539439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9"/>
                <p:cNvSpPr/>
                <p:nvPr/>
              </p:nvSpPr>
              <p:spPr>
                <a:xfrm>
                  <a:off x="7196300" y="3505191"/>
                  <a:ext cx="533626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9"/>
                <p:cNvSpPr/>
                <p:nvPr/>
              </p:nvSpPr>
              <p:spPr>
                <a:xfrm>
                  <a:off x="7730888" y="350518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9"/>
                <p:cNvSpPr/>
                <p:nvPr/>
              </p:nvSpPr>
              <p:spPr>
                <a:xfrm>
                  <a:off x="6104108" y="4128666"/>
                  <a:ext cx="550392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9"/>
                <p:cNvSpPr/>
                <p:nvPr/>
              </p:nvSpPr>
              <p:spPr>
                <a:xfrm>
                  <a:off x="7196294" y="4128661"/>
                  <a:ext cx="533631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507;p9"/>
                <p:cNvSpPr/>
                <p:nvPr/>
              </p:nvSpPr>
              <p:spPr>
                <a:xfrm>
                  <a:off x="7730883" y="4128656"/>
                  <a:ext cx="540333" cy="623460"/>
                </a:xfrm>
                <a:prstGeom prst="rect">
                  <a:avLst/>
                </a:prstGeom>
                <a:noFill/>
                <a:ln cap="rnd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9"/>
                <p:cNvSpPr/>
                <p:nvPr/>
              </p:nvSpPr>
              <p:spPr>
                <a:xfrm>
                  <a:off x="6123709" y="3103391"/>
                  <a:ext cx="484926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9"/>
                <p:cNvSpPr/>
                <p:nvPr/>
              </p:nvSpPr>
              <p:spPr>
                <a:xfrm>
                  <a:off x="6677904" y="310338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9"/>
                <p:cNvSpPr/>
                <p:nvPr/>
              </p:nvSpPr>
              <p:spPr>
                <a:xfrm>
                  <a:off x="7190534" y="3117236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9"/>
                <p:cNvSpPr/>
                <p:nvPr/>
              </p:nvSpPr>
              <p:spPr>
                <a:xfrm>
                  <a:off x="7703164" y="3117231"/>
                  <a:ext cx="471058" cy="36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12" name="Google Shape;512;p9"/>
              <p:cNvSpPr/>
              <p:nvPr/>
            </p:nvSpPr>
            <p:spPr>
              <a:xfrm>
                <a:off x="2555964" y="3905793"/>
                <a:ext cx="538044" cy="561704"/>
              </a:xfrm>
              <a:prstGeom prst="rect">
                <a:avLst/>
              </a:pr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3" name="Google Shape;513;p9"/>
            <p:cNvGrpSpPr/>
            <p:nvPr/>
          </p:nvGrpSpPr>
          <p:grpSpPr>
            <a:xfrm>
              <a:off x="2012012" y="3208265"/>
              <a:ext cx="438058" cy="2878908"/>
              <a:chOff x="1519642" y="3553762"/>
              <a:chExt cx="438058" cy="1473015"/>
            </a:xfrm>
          </p:grpSpPr>
          <p:sp>
            <p:nvSpPr>
              <p:cNvPr id="514" name="Google Shape;514;p9"/>
              <p:cNvSpPr/>
              <p:nvPr/>
            </p:nvSpPr>
            <p:spPr>
              <a:xfrm>
                <a:off x="1523998" y="4119827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9"/>
              <p:cNvSpPr/>
              <p:nvPr/>
            </p:nvSpPr>
            <p:spPr>
              <a:xfrm>
                <a:off x="1519642" y="4703306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9"/>
              <p:cNvSpPr/>
              <p:nvPr/>
            </p:nvSpPr>
            <p:spPr>
              <a:xfrm>
                <a:off x="1532705" y="3553762"/>
                <a:ext cx="424995" cy="323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7" name="Google Shape;517;p9"/>
          <p:cNvSpPr txBox="1"/>
          <p:nvPr/>
        </p:nvSpPr>
        <p:spPr>
          <a:xfrm>
            <a:off x="920074" y="3862427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SILO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9"/>
          <p:cNvSpPr txBox="1"/>
          <p:nvPr/>
        </p:nvSpPr>
        <p:spPr>
          <a:xfrm>
            <a:off x="4160444" y="1316601"/>
            <a:ext cx="7588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MILL</a:t>
            </a:r>
            <a:endParaRPr b="0" i="0" sz="2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9"/>
          <p:cNvSpPr/>
          <p:nvPr/>
        </p:nvSpPr>
        <p:spPr>
          <a:xfrm>
            <a:off x="6755758" y="3747472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9"/>
          <p:cNvSpPr/>
          <p:nvPr/>
        </p:nvSpPr>
        <p:spPr>
          <a:xfrm>
            <a:off x="6751402" y="4797907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9"/>
          <p:cNvSpPr/>
          <p:nvPr/>
        </p:nvSpPr>
        <p:spPr>
          <a:xfrm>
            <a:off x="6749475" y="2611161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9"/>
          <p:cNvSpPr txBox="1"/>
          <p:nvPr/>
        </p:nvSpPr>
        <p:spPr>
          <a:xfrm>
            <a:off x="6556784" y="1897037"/>
            <a:ext cx="11463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Supply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9"/>
          <p:cNvSpPr txBox="1"/>
          <p:nvPr/>
        </p:nvSpPr>
        <p:spPr>
          <a:xfrm>
            <a:off x="1289154" y="5662065"/>
            <a:ext cx="13197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b="0" i="0" sz="2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9"/>
          <p:cNvSpPr/>
          <p:nvPr/>
        </p:nvSpPr>
        <p:spPr>
          <a:xfrm>
            <a:off x="2914493" y="5596697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9"/>
          <p:cNvSpPr/>
          <p:nvPr/>
        </p:nvSpPr>
        <p:spPr>
          <a:xfrm>
            <a:off x="3921335" y="5599197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9"/>
          <p:cNvSpPr/>
          <p:nvPr/>
        </p:nvSpPr>
        <p:spPr>
          <a:xfrm>
            <a:off x="4823241" y="5586707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9"/>
          <p:cNvSpPr/>
          <p:nvPr/>
        </p:nvSpPr>
        <p:spPr>
          <a:xfrm>
            <a:off x="5845070" y="5589207"/>
            <a:ext cx="492655" cy="632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9"/>
          <p:cNvSpPr txBox="1"/>
          <p:nvPr/>
        </p:nvSpPr>
        <p:spPr>
          <a:xfrm>
            <a:off x="499500" y="387143"/>
            <a:ext cx="5251200" cy="554100"/>
          </a:xfrm>
          <a:prstGeom prst="rect">
            <a:avLst/>
          </a:prstGeom>
          <a:solidFill>
            <a:srgbClr val="C0291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imes New Roma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Transportation Problem</a:t>
            </a:r>
            <a:endParaRPr b="0" i="0" sz="3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2014-05-28T10:57:47Z</dcterms:created>
  <dc:creator>Amjad Ali</dc:creator>
</cp:coreProperties>
</file>