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1" r:id="rId2"/>
    <p:sldId id="317" r:id="rId3"/>
    <p:sldId id="292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7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1858" y="1310672"/>
            <a:ext cx="10570992" cy="47397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- 0.3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- 0.01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 0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 	 		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</a:t>
            </a: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528" y="2272152"/>
            <a:ext cx="37684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5436" y="2909504"/>
            <a:ext cx="2660019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sz="2200" b="1" dirty="0">
                <a:solidFill>
                  <a:srgbClr val="C00000"/>
                </a:solidFill>
              </a:rPr>
              <a:t>Objective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6317682" y="2438399"/>
            <a:ext cx="775853" cy="41563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364" y="3061887"/>
            <a:ext cx="3477495" cy="2585323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56271" y="4890764"/>
            <a:ext cx="1967293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  Constraints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234547" y="4447369"/>
            <a:ext cx="775853" cy="41563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FDF3F43-51EA-45B6-9C7E-287B9BF5FA15}"/>
              </a:ext>
            </a:extLst>
          </p:cNvPr>
          <p:cNvSpPr txBox="1">
            <a:spLocks/>
          </p:cNvSpPr>
          <p:nvPr/>
        </p:nvSpPr>
        <p:spPr>
          <a:xfrm>
            <a:off x="711538" y="171450"/>
            <a:ext cx="7578589" cy="9751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 smtClean="0">
                <a:solidFill>
                  <a:srgbClr val="C00000"/>
                </a:solidFill>
              </a:rPr>
              <a:t>DIET PROBLEM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/>
      <p:bldP spid="11" grpId="0" build="allAtOnce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82026" y="5575607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(0,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2582595" y="4924417"/>
            <a:ext cx="1739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(500, 350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Freeform 338"/>
          <p:cNvSpPr/>
          <p:nvPr/>
        </p:nvSpPr>
        <p:spPr>
          <a:xfrm>
            <a:off x="2424545" y="0"/>
            <a:ext cx="6262255" cy="5555673"/>
          </a:xfrm>
          <a:custGeom>
            <a:avLst/>
            <a:gdLst>
              <a:gd name="connsiteX0" fmla="*/ 0 w 6262255"/>
              <a:gd name="connsiteY0" fmla="*/ 0 h 5555673"/>
              <a:gd name="connsiteX1" fmla="*/ 13855 w 6262255"/>
              <a:gd name="connsiteY1" fmla="*/ 4710545 h 5555673"/>
              <a:gd name="connsiteX2" fmla="*/ 872837 w 6262255"/>
              <a:gd name="connsiteY2" fmla="*/ 5555673 h 5555673"/>
              <a:gd name="connsiteX3" fmla="*/ 6262255 w 6262255"/>
              <a:gd name="connsiteY3" fmla="*/ 1440873 h 5555673"/>
              <a:gd name="connsiteX4" fmla="*/ 6248400 w 6262255"/>
              <a:gd name="connsiteY4" fmla="*/ 13855 h 5555673"/>
              <a:gd name="connsiteX5" fmla="*/ 0 w 6262255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2255" h="5555673">
                <a:moveTo>
                  <a:pt x="0" y="0"/>
                </a:moveTo>
                <a:cubicBezTo>
                  <a:pt x="4618" y="1570182"/>
                  <a:pt x="9237" y="3140363"/>
                  <a:pt x="13855" y="4710545"/>
                </a:cubicBezTo>
                <a:lnTo>
                  <a:pt x="872837" y="5555673"/>
                </a:lnTo>
                <a:lnTo>
                  <a:pt x="6262255" y="1440873"/>
                </a:lnTo>
                <a:lnTo>
                  <a:pt x="6248400" y="138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9037706" y="409692"/>
            <a:ext cx="233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- 0.01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9182178" y="888667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485800" y="2961328"/>
            <a:ext cx="229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9127560" y="2447515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  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9504402" y="5060115"/>
            <a:ext cx="229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9711034" y="5865660"/>
            <a:ext cx="150554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9135465" y="1210886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2 .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0.03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9149331" y="169858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9508758" y="2033855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10291360" y="3322736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0857826" y="3592703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9240771" y="4546302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  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0331727" y="538471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9706678" y="3980232"/>
            <a:ext cx="150554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8894609" y="484907"/>
            <a:ext cx="318659" cy="235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82021" y="557560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(0,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build="allAtOnce"/>
      <p:bldP spid="342" grpId="0" build="allAtOnce"/>
      <p:bldP spid="343" grpId="0" build="allAtOnce"/>
      <p:bldP spid="344" grpId="0" build="allAtOnce"/>
      <p:bldP spid="345" grpId="0" build="allAtOnce" animBg="1"/>
      <p:bldP spid="346" grpId="0" build="allAtOnce"/>
      <p:bldP spid="347" grpId="0" build="allAtOnce"/>
      <p:bldP spid="348" grpId="0" build="allAtOnce"/>
      <p:bldP spid="349" grpId="0" build="allAtOnce"/>
      <p:bldP spid="350" grpId="0" build="allAtOnce"/>
      <p:bldP spid="351" grpId="0" build="allAtOnce"/>
      <p:bldP spid="352" grpId="0" build="allAtOnce"/>
      <p:bldP spid="353" grpId="0" build="allAtOnce" animBg="1"/>
      <p:bldP spid="23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82026" y="5575607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(0,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Freeform 338"/>
          <p:cNvSpPr/>
          <p:nvPr/>
        </p:nvSpPr>
        <p:spPr>
          <a:xfrm>
            <a:off x="2424545" y="0"/>
            <a:ext cx="6262255" cy="5555673"/>
          </a:xfrm>
          <a:custGeom>
            <a:avLst/>
            <a:gdLst>
              <a:gd name="connsiteX0" fmla="*/ 0 w 6262255"/>
              <a:gd name="connsiteY0" fmla="*/ 0 h 5555673"/>
              <a:gd name="connsiteX1" fmla="*/ 13855 w 6262255"/>
              <a:gd name="connsiteY1" fmla="*/ 4710545 h 5555673"/>
              <a:gd name="connsiteX2" fmla="*/ 872837 w 6262255"/>
              <a:gd name="connsiteY2" fmla="*/ 5555673 h 5555673"/>
              <a:gd name="connsiteX3" fmla="*/ 6262255 w 6262255"/>
              <a:gd name="connsiteY3" fmla="*/ 1440873 h 5555673"/>
              <a:gd name="connsiteX4" fmla="*/ 6248400 w 6262255"/>
              <a:gd name="connsiteY4" fmla="*/ 13855 h 5555673"/>
              <a:gd name="connsiteX5" fmla="*/ 0 w 6262255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2255" h="5555673">
                <a:moveTo>
                  <a:pt x="0" y="0"/>
                </a:moveTo>
                <a:cubicBezTo>
                  <a:pt x="4618" y="1570182"/>
                  <a:pt x="9237" y="3140363"/>
                  <a:pt x="13855" y="4710545"/>
                </a:cubicBezTo>
                <a:lnTo>
                  <a:pt x="872837" y="5555673"/>
                </a:lnTo>
                <a:lnTo>
                  <a:pt x="6262255" y="1440873"/>
                </a:lnTo>
                <a:lnTo>
                  <a:pt x="6248400" y="138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8894609" y="484907"/>
            <a:ext cx="318659" cy="235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9037706" y="409692"/>
            <a:ext cx="233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- 0.01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dirty="0"/>
          </a:p>
        </p:txBody>
      </p:sp>
      <p:sp>
        <p:nvSpPr>
          <p:cNvPr id="247" name="Rectangle 246"/>
          <p:cNvSpPr/>
          <p:nvPr/>
        </p:nvSpPr>
        <p:spPr>
          <a:xfrm>
            <a:off x="9180990" y="2199303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127559" y="1491520"/>
            <a:ext cx="2177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Suppose  x</a:t>
            </a:r>
            <a:r>
              <a:rPr lang="en-US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0183297" y="450591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15*100/1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281529" y="5824095"/>
            <a:ext cx="20826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508758" y="939310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575652" y="3156476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0040381" y="3634268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  = 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224476" y="4033667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15/0.01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0165467" y="5218450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1500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8973160" y="2684223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3/100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0169437" y="4866140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1500/1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2582590" y="2860017"/>
            <a:ext cx="1739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(500, 350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allAtOnce"/>
      <p:bldP spid="248" grpId="0" build="allAtOnce"/>
      <p:bldP spid="249" grpId="0" build="allAtOnce"/>
      <p:bldP spid="250" grpId="0" build="allAtOnce" animBg="1"/>
      <p:bldP spid="252" grpId="0" build="allAtOnce"/>
      <p:bldP spid="253" grpId="0" build="allAtOnce"/>
      <p:bldP spid="258" grpId="0" build="p"/>
      <p:bldP spid="260" grpId="0" build="allAtOnce"/>
      <p:bldP spid="263" grpId="0" build="allAtOnce"/>
      <p:bldP spid="265" grpId="0" build="allAtOnce"/>
      <p:bldP spid="26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Freeform 338"/>
          <p:cNvSpPr/>
          <p:nvPr/>
        </p:nvSpPr>
        <p:spPr>
          <a:xfrm>
            <a:off x="2424545" y="0"/>
            <a:ext cx="6262255" cy="5555673"/>
          </a:xfrm>
          <a:custGeom>
            <a:avLst/>
            <a:gdLst>
              <a:gd name="connsiteX0" fmla="*/ 0 w 6262255"/>
              <a:gd name="connsiteY0" fmla="*/ 0 h 5555673"/>
              <a:gd name="connsiteX1" fmla="*/ 13855 w 6262255"/>
              <a:gd name="connsiteY1" fmla="*/ 4710545 h 5555673"/>
              <a:gd name="connsiteX2" fmla="*/ 872837 w 6262255"/>
              <a:gd name="connsiteY2" fmla="*/ 5555673 h 5555673"/>
              <a:gd name="connsiteX3" fmla="*/ 6262255 w 6262255"/>
              <a:gd name="connsiteY3" fmla="*/ 1440873 h 5555673"/>
              <a:gd name="connsiteX4" fmla="*/ 6248400 w 6262255"/>
              <a:gd name="connsiteY4" fmla="*/ 13855 h 5555673"/>
              <a:gd name="connsiteX5" fmla="*/ 0 w 6262255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2255" h="5555673">
                <a:moveTo>
                  <a:pt x="0" y="0"/>
                </a:moveTo>
                <a:cubicBezTo>
                  <a:pt x="4618" y="1570182"/>
                  <a:pt x="9237" y="3140363"/>
                  <a:pt x="13855" y="4710545"/>
                </a:cubicBezTo>
                <a:lnTo>
                  <a:pt x="872837" y="5555673"/>
                </a:lnTo>
                <a:lnTo>
                  <a:pt x="6262255" y="1440873"/>
                </a:lnTo>
                <a:lnTo>
                  <a:pt x="6248400" y="138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9037706" y="409692"/>
            <a:ext cx="233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- 0.01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8894609" y="484907"/>
            <a:ext cx="318659" cy="235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9072139" y="2031865"/>
            <a:ext cx="2486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for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093911" y="964271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467193" y="1451945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- 0.01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950202" y="3196467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0.03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- 0.01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67641" y="4850400"/>
            <a:ext cx="253787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(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601382" y="3584402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- 1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9573667" y="3958482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15 - 10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9906182" y="4332562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 0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2582590" y="3746737"/>
            <a:ext cx="2072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(500, 1000)</a:t>
            </a:r>
            <a:endParaRPr lang="en-U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22" name="Group 621"/>
          <p:cNvGrpSpPr/>
          <p:nvPr/>
        </p:nvGrpSpPr>
        <p:grpSpPr>
          <a:xfrm>
            <a:off x="2493822" y="-2"/>
            <a:ext cx="6276107" cy="6192984"/>
            <a:chOff x="2479967" y="13853"/>
            <a:chExt cx="6276107" cy="619298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840197" y="13853"/>
              <a:ext cx="5915877" cy="6192984"/>
              <a:chOff x="2452257" y="249388"/>
              <a:chExt cx="5915877" cy="6192984"/>
            </a:xfrm>
          </p:grpSpPr>
          <p:grpSp>
            <p:nvGrpSpPr>
              <p:cNvPr id="246" name="Group 453"/>
              <p:cNvGrpSpPr/>
              <p:nvPr/>
            </p:nvGrpSpPr>
            <p:grpSpPr>
              <a:xfrm>
                <a:off x="2452257" y="249388"/>
                <a:ext cx="5915877" cy="6192984"/>
                <a:chOff x="2452257" y="249388"/>
                <a:chExt cx="5915877" cy="6192984"/>
              </a:xfrm>
            </p:grpSpPr>
            <p:grpSp>
              <p:nvGrpSpPr>
                <p:cNvPr id="248" name="Group 449"/>
                <p:cNvGrpSpPr/>
                <p:nvPr/>
              </p:nvGrpSpPr>
              <p:grpSpPr>
                <a:xfrm>
                  <a:off x="2452257" y="249388"/>
                  <a:ext cx="5915877" cy="6192984"/>
                  <a:chOff x="2452257" y="235533"/>
                  <a:chExt cx="5915877" cy="6192984"/>
                </a:xfrm>
              </p:grpSpPr>
              <p:cxnSp>
                <p:nvCxnSpPr>
                  <p:cNvPr id="250" name="Straight Connector 249"/>
                  <p:cNvCxnSpPr/>
                  <p:nvPr/>
                </p:nvCxnSpPr>
                <p:spPr>
                  <a:xfrm rot="16200000" flipV="1">
                    <a:off x="6476999" y="408727"/>
                    <a:ext cx="2008898" cy="1662535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 rot="16200000" flipV="1">
                    <a:off x="6283024" y="436426"/>
                    <a:ext cx="2230582" cy="1828800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/>
                  <p:nvPr/>
                </p:nvCxnSpPr>
                <p:spPr>
                  <a:xfrm rot="16200000" flipV="1">
                    <a:off x="6130625" y="422571"/>
                    <a:ext cx="2396836" cy="202276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rot="16200000" flipV="1">
                    <a:off x="5957452" y="415650"/>
                    <a:ext cx="2563084" cy="2202867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16200000" flipV="1">
                    <a:off x="5791187" y="401789"/>
                    <a:ext cx="2701638" cy="236912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6200000" flipV="1">
                    <a:off x="5604151" y="422570"/>
                    <a:ext cx="2895602" cy="2521527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rot="16200000" flipV="1">
                    <a:off x="5430977" y="443357"/>
                    <a:ext cx="3103412" cy="2687779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rot="16200000" flipV="1">
                    <a:off x="5264720" y="429504"/>
                    <a:ext cx="3241959" cy="2854032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 rot="16200000" flipV="1">
                    <a:off x="5119247" y="422577"/>
                    <a:ext cx="3366650" cy="299257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16200000" flipV="1">
                    <a:off x="4966843" y="422571"/>
                    <a:ext cx="3560618" cy="3186545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16200000" flipV="1">
                    <a:off x="4800588" y="436427"/>
                    <a:ext cx="3726873" cy="3325090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rot="16200000" flipV="1">
                    <a:off x="4627409" y="443352"/>
                    <a:ext cx="3893126" cy="347749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16200000" flipV="1">
                    <a:off x="4447299" y="429498"/>
                    <a:ext cx="4100944" cy="3713020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16200000" flipV="1">
                    <a:off x="4281044" y="457210"/>
                    <a:ext cx="4294912" cy="3851562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16200000" flipV="1">
                    <a:off x="4107862" y="505700"/>
                    <a:ext cx="4502726" cy="3962398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16200000" flipV="1">
                    <a:off x="3948535" y="498773"/>
                    <a:ext cx="4682835" cy="4156362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 rot="16200000" flipV="1">
                    <a:off x="3789208" y="505701"/>
                    <a:ext cx="4821384" cy="4281054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rot="16200000" flipV="1">
                    <a:off x="3809990" y="706591"/>
                    <a:ext cx="4765963" cy="4267197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rot="16200000" flipV="1">
                    <a:off x="3733788" y="810499"/>
                    <a:ext cx="4807527" cy="437803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16200000" flipV="1">
                    <a:off x="3678370" y="921336"/>
                    <a:ext cx="4862945" cy="4433454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/>
                  <p:cNvCxnSpPr/>
                  <p:nvPr/>
                </p:nvCxnSpPr>
                <p:spPr>
                  <a:xfrm rot="16200000" flipV="1">
                    <a:off x="3657587" y="1080665"/>
                    <a:ext cx="4918366" cy="447501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Connector 279"/>
                  <p:cNvCxnSpPr/>
                  <p:nvPr/>
                </p:nvCxnSpPr>
                <p:spPr>
                  <a:xfrm rot="16200000" flipV="1">
                    <a:off x="3616024" y="1233062"/>
                    <a:ext cx="4946072" cy="4502728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rot="16200000" flipV="1">
                    <a:off x="3588314" y="1330047"/>
                    <a:ext cx="4918366" cy="4558144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rot="16200000" flipV="1">
                    <a:off x="3574460" y="1440882"/>
                    <a:ext cx="4918367" cy="461356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rot="16200000" flipV="1">
                    <a:off x="3567535" y="1572499"/>
                    <a:ext cx="4862944" cy="4627417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rot="16200000" flipV="1">
                    <a:off x="3539824" y="1697190"/>
                    <a:ext cx="4807527" cy="4572000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rot="16200000" flipV="1">
                    <a:off x="3491333" y="1801101"/>
                    <a:ext cx="4668985" cy="4475017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 rot="16200000" flipV="1">
                    <a:off x="3442842" y="2085117"/>
                    <a:ext cx="4378036" cy="422563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 rot="16200000" flipV="1">
                    <a:off x="3435916" y="2175173"/>
                    <a:ext cx="4184075" cy="412865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/>
                  <p:cNvCxnSpPr/>
                  <p:nvPr/>
                </p:nvCxnSpPr>
                <p:spPr>
                  <a:xfrm rot="16200000" flipV="1">
                    <a:off x="3366646" y="2327574"/>
                    <a:ext cx="4128653" cy="404552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/>
                  <p:cNvCxnSpPr/>
                  <p:nvPr/>
                </p:nvCxnSpPr>
                <p:spPr>
                  <a:xfrm rot="16200000" flipV="1">
                    <a:off x="3338936" y="2438410"/>
                    <a:ext cx="3976256" cy="3920835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/>
                  <p:cNvCxnSpPr/>
                  <p:nvPr/>
                </p:nvCxnSpPr>
                <p:spPr>
                  <a:xfrm rot="16200000" flipV="1">
                    <a:off x="3290445" y="2583883"/>
                    <a:ext cx="3851563" cy="380999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rot="10800000">
                    <a:off x="3269660" y="2715500"/>
                    <a:ext cx="3699164" cy="3685309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rot="10800000">
                    <a:off x="3228094" y="2909463"/>
                    <a:ext cx="3560623" cy="344978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 rot="10800000">
                    <a:off x="3131117" y="3034154"/>
                    <a:ext cx="3477488" cy="3380508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rot="10800000">
                    <a:off x="3131118" y="3144991"/>
                    <a:ext cx="3283524" cy="324196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 rot="10800000">
                    <a:off x="3075701" y="3269682"/>
                    <a:ext cx="3172687" cy="3131127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 rot="10800000">
                    <a:off x="3020280" y="3408228"/>
                    <a:ext cx="3047999" cy="3006435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/>
                  <p:cNvCxnSpPr/>
                  <p:nvPr/>
                </p:nvCxnSpPr>
                <p:spPr>
                  <a:xfrm rot="16200000" flipV="1">
                    <a:off x="3006424" y="3546772"/>
                    <a:ext cx="2854037" cy="285403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rot="16200000" flipV="1">
                    <a:off x="2923299" y="3657610"/>
                    <a:ext cx="2784762" cy="2729342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/>
                  <p:cNvCxnSpPr/>
                  <p:nvPr/>
                </p:nvCxnSpPr>
                <p:spPr>
                  <a:xfrm rot="16200000" flipV="1">
                    <a:off x="2881734" y="3823864"/>
                    <a:ext cx="2646218" cy="2563088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rot="10800000">
                    <a:off x="2854025" y="3962409"/>
                    <a:ext cx="2424544" cy="2410690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rot="16200000" flipV="1">
                    <a:off x="2826316" y="4087100"/>
                    <a:ext cx="2313709" cy="2313708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 rot="16200000" flipV="1">
                    <a:off x="2757045" y="4211792"/>
                    <a:ext cx="2175163" cy="2147451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>
                    <a:stCxn id="254" idx="0"/>
                  </p:cNvCxnSpPr>
                  <p:nvPr/>
                </p:nvCxnSpPr>
                <p:spPr>
                  <a:xfrm rot="16200000" flipV="1">
                    <a:off x="2776217" y="4345017"/>
                    <a:ext cx="1973432" cy="2067198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rot="10800000">
                    <a:off x="2701627" y="4502736"/>
                    <a:ext cx="1925779" cy="191192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rot="10800000">
                    <a:off x="2632352" y="4641281"/>
                    <a:ext cx="1801091" cy="1731819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0800000">
                    <a:off x="2576933" y="4765971"/>
                    <a:ext cx="1676400" cy="1607128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 rot="10800000">
                    <a:off x="2549228" y="4973791"/>
                    <a:ext cx="1523997" cy="1413162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>
                    <a:stCxn id="233" idx="0"/>
                  </p:cNvCxnSpPr>
                  <p:nvPr/>
                </p:nvCxnSpPr>
                <p:spPr>
                  <a:xfrm rot="16200000" flipV="1">
                    <a:off x="2568384" y="5010049"/>
                    <a:ext cx="1266856" cy="1416010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/>
                  <p:cNvCxnSpPr/>
                  <p:nvPr/>
                </p:nvCxnSpPr>
                <p:spPr>
                  <a:xfrm rot="10800000">
                    <a:off x="2452257" y="5209310"/>
                    <a:ext cx="1288459" cy="120535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 rot="16200000" flipV="1">
                    <a:off x="7495308" y="332527"/>
                    <a:ext cx="872835" cy="734271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rot="16200000" flipV="1">
                    <a:off x="7329053" y="332527"/>
                    <a:ext cx="1039090" cy="900525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>
                  <a:xfrm rot="16200000" flipV="1">
                    <a:off x="7176655" y="346384"/>
                    <a:ext cx="1191488" cy="102521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316"/>
                  <p:cNvCxnSpPr/>
                  <p:nvPr/>
                </p:nvCxnSpPr>
                <p:spPr>
                  <a:xfrm rot="16200000" flipV="1">
                    <a:off x="7003478" y="353282"/>
                    <a:ext cx="1426997" cy="1191504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/>
                  <p:cNvCxnSpPr/>
                  <p:nvPr/>
                </p:nvCxnSpPr>
                <p:spPr>
                  <a:xfrm rot="16200000" flipV="1">
                    <a:off x="6788716" y="387936"/>
                    <a:ext cx="1648690" cy="1343889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 rot="16200000" flipV="1">
                    <a:off x="7682344" y="325601"/>
                    <a:ext cx="651163" cy="526452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 rot="16200000" flipV="1">
                    <a:off x="8132606" y="249390"/>
                    <a:ext cx="166258" cy="138543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 rot="16200000" flipV="1">
                    <a:off x="7980217" y="263255"/>
                    <a:ext cx="332508" cy="277069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>
                  <a:xfrm rot="16200000" flipV="1">
                    <a:off x="7834744" y="311746"/>
                    <a:ext cx="512616" cy="415616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9" name="Straight Connector 248"/>
                <p:cNvCxnSpPr/>
                <p:nvPr/>
              </p:nvCxnSpPr>
              <p:spPr>
                <a:xfrm rot="16200000" flipV="1">
                  <a:off x="3477478" y="1967354"/>
                  <a:ext cx="4530440" cy="4364184"/>
                </a:xfrm>
                <a:prstGeom prst="line">
                  <a:avLst/>
                </a:prstGeom>
                <a:ln w="222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7" name="Straight Connector 246"/>
              <p:cNvCxnSpPr/>
              <p:nvPr/>
            </p:nvCxnSpPr>
            <p:spPr>
              <a:xfrm rot="16200000" flipV="1">
                <a:off x="6615535" y="422574"/>
                <a:ext cx="1884217" cy="1537852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/>
            <p:cNvGrpSpPr/>
            <p:nvPr/>
          </p:nvGrpSpPr>
          <p:grpSpPr>
            <a:xfrm>
              <a:off x="2479967" y="5140031"/>
              <a:ext cx="1371598" cy="1052951"/>
              <a:chOff x="2479967" y="5140031"/>
              <a:chExt cx="1371598" cy="1052951"/>
            </a:xfrm>
          </p:grpSpPr>
          <p:cxnSp>
            <p:nvCxnSpPr>
              <p:cNvPr id="603" name="Straight Connector 602"/>
              <p:cNvCxnSpPr/>
              <p:nvPr/>
            </p:nvCxnSpPr>
            <p:spPr>
              <a:xfrm rot="10800000">
                <a:off x="2784774" y="5140031"/>
                <a:ext cx="1066791" cy="1039096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rot="10800000">
                <a:off x="2743201" y="5237021"/>
                <a:ext cx="928255" cy="928253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259" idx="0"/>
              </p:cNvCxnSpPr>
              <p:nvPr/>
            </p:nvCxnSpPr>
            <p:spPr>
              <a:xfrm rot="16200000" flipV="1">
                <a:off x="2686145" y="5391055"/>
                <a:ext cx="740384" cy="764820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 rot="10800000">
                <a:off x="2632358" y="5555673"/>
                <a:ext cx="623461" cy="609600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flipH="1" flipV="1">
                <a:off x="2590789" y="5708073"/>
                <a:ext cx="408899" cy="436921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rot="16200000" flipV="1">
                <a:off x="2535375" y="5874320"/>
                <a:ext cx="304799" cy="277107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 rot="16200000" flipV="1">
                <a:off x="2479966" y="5957456"/>
                <a:ext cx="235527" cy="235525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allAtOnce"/>
      <p:bldP spid="238" grpId="0" build="allAtOnce"/>
      <p:bldP spid="239" grpId="0" build="allAtOnce"/>
      <p:bldP spid="240" grpId="0" build="allAtOnce"/>
      <p:bldP spid="241" grpId="0" build="allAtOnce"/>
      <p:bldP spid="242" grpId="0" build="allAtOnce"/>
      <p:bldP spid="244" grpId="0" build="allAtOnce"/>
      <p:bldP spid="245" grpId="0" build="allAtOnce"/>
      <p:bldP spid="23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2812473" y="-13855"/>
            <a:ext cx="5860472" cy="5555673"/>
          </a:xfrm>
          <a:custGeom>
            <a:avLst/>
            <a:gdLst>
              <a:gd name="connsiteX0" fmla="*/ 1662545 w 5860472"/>
              <a:gd name="connsiteY0" fmla="*/ 0 h 5555673"/>
              <a:gd name="connsiteX1" fmla="*/ 0 w 5860472"/>
              <a:gd name="connsiteY1" fmla="*/ 5084619 h 5555673"/>
              <a:gd name="connsiteX2" fmla="*/ 471054 w 5860472"/>
              <a:gd name="connsiteY2" fmla="*/ 5555673 h 5555673"/>
              <a:gd name="connsiteX3" fmla="*/ 5860472 w 5860472"/>
              <a:gd name="connsiteY3" fmla="*/ 1468582 h 5555673"/>
              <a:gd name="connsiteX4" fmla="*/ 5860472 w 5860472"/>
              <a:gd name="connsiteY4" fmla="*/ 27710 h 5555673"/>
              <a:gd name="connsiteX5" fmla="*/ 1662545 w 5860472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2" h="5555673">
                <a:moveTo>
                  <a:pt x="1662545" y="0"/>
                </a:moveTo>
                <a:lnTo>
                  <a:pt x="0" y="5084619"/>
                </a:lnTo>
                <a:lnTo>
                  <a:pt x="471054" y="5555673"/>
                </a:lnTo>
                <a:lnTo>
                  <a:pt x="5860472" y="1468582"/>
                </a:lnTo>
                <a:lnTo>
                  <a:pt x="5860472" y="27710"/>
                </a:lnTo>
                <a:lnTo>
                  <a:pt x="166254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2812473" y="-13855"/>
            <a:ext cx="5860472" cy="5555673"/>
          </a:xfrm>
          <a:custGeom>
            <a:avLst/>
            <a:gdLst>
              <a:gd name="connsiteX0" fmla="*/ 1662545 w 5860472"/>
              <a:gd name="connsiteY0" fmla="*/ 0 h 5555673"/>
              <a:gd name="connsiteX1" fmla="*/ 0 w 5860472"/>
              <a:gd name="connsiteY1" fmla="*/ 5084619 h 5555673"/>
              <a:gd name="connsiteX2" fmla="*/ 471054 w 5860472"/>
              <a:gd name="connsiteY2" fmla="*/ 5555673 h 5555673"/>
              <a:gd name="connsiteX3" fmla="*/ 5860472 w 5860472"/>
              <a:gd name="connsiteY3" fmla="*/ 1468582 h 5555673"/>
              <a:gd name="connsiteX4" fmla="*/ 5860472 w 5860472"/>
              <a:gd name="connsiteY4" fmla="*/ 27710 h 5555673"/>
              <a:gd name="connsiteX5" fmla="*/ 1662545 w 5860472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2" h="5555673">
                <a:moveTo>
                  <a:pt x="1662545" y="0"/>
                </a:moveTo>
                <a:lnTo>
                  <a:pt x="0" y="5084619"/>
                </a:lnTo>
                <a:lnTo>
                  <a:pt x="471054" y="5555673"/>
                </a:lnTo>
                <a:lnTo>
                  <a:pt x="5860472" y="1468582"/>
                </a:lnTo>
                <a:lnTo>
                  <a:pt x="5860472" y="27710"/>
                </a:lnTo>
                <a:lnTo>
                  <a:pt x="166254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8908473" y="1363734"/>
            <a:ext cx="24106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="1" baseline="-25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000" b="1" baseline="-25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(200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Z =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8941432" y="50104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8866909" y="2569114"/>
            <a:ext cx="2798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="1" baseline="-25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000" b="1" baseline="-25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470.6, 329.4)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437.64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2638031" y="417626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(200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600) </a:t>
            </a: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40466" y="4979847"/>
            <a:ext cx="23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(470.6, 329.4) </a:t>
            </a: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build="allAtOnce"/>
      <p:bldP spid="313" grpId="0" build="allAtOnce"/>
      <p:bldP spid="234" grpId="0" build="allAtOnce"/>
      <p:bldP spid="23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2812473" y="-13855"/>
            <a:ext cx="5860472" cy="5555673"/>
          </a:xfrm>
          <a:custGeom>
            <a:avLst/>
            <a:gdLst>
              <a:gd name="connsiteX0" fmla="*/ 1662545 w 5860472"/>
              <a:gd name="connsiteY0" fmla="*/ 0 h 5555673"/>
              <a:gd name="connsiteX1" fmla="*/ 0 w 5860472"/>
              <a:gd name="connsiteY1" fmla="*/ 5084619 h 5555673"/>
              <a:gd name="connsiteX2" fmla="*/ 471054 w 5860472"/>
              <a:gd name="connsiteY2" fmla="*/ 5555673 h 5555673"/>
              <a:gd name="connsiteX3" fmla="*/ 5860472 w 5860472"/>
              <a:gd name="connsiteY3" fmla="*/ 1468582 h 5555673"/>
              <a:gd name="connsiteX4" fmla="*/ 5860472 w 5860472"/>
              <a:gd name="connsiteY4" fmla="*/ 27710 h 5555673"/>
              <a:gd name="connsiteX5" fmla="*/ 1662545 w 5860472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2" h="5555673">
                <a:moveTo>
                  <a:pt x="1662545" y="0"/>
                </a:moveTo>
                <a:lnTo>
                  <a:pt x="0" y="5084619"/>
                </a:lnTo>
                <a:lnTo>
                  <a:pt x="471054" y="5555673"/>
                </a:lnTo>
                <a:lnTo>
                  <a:pt x="5860472" y="1468582"/>
                </a:lnTo>
                <a:lnTo>
                  <a:pt x="5860472" y="27710"/>
                </a:lnTo>
                <a:lnTo>
                  <a:pt x="166254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941432" y="50104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8866909" y="3012474"/>
            <a:ext cx="2798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 (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470.6, 329.4)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437.64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40466" y="4979847"/>
            <a:ext cx="23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(470.6, 329.4) </a:t>
            </a: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build="allAtOnce"/>
      <p:bldP spid="23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2812473" y="-13855"/>
            <a:ext cx="5860472" cy="5555673"/>
          </a:xfrm>
          <a:custGeom>
            <a:avLst/>
            <a:gdLst>
              <a:gd name="connsiteX0" fmla="*/ 1662545 w 5860472"/>
              <a:gd name="connsiteY0" fmla="*/ 0 h 5555673"/>
              <a:gd name="connsiteX1" fmla="*/ 0 w 5860472"/>
              <a:gd name="connsiteY1" fmla="*/ 5084619 h 5555673"/>
              <a:gd name="connsiteX2" fmla="*/ 471054 w 5860472"/>
              <a:gd name="connsiteY2" fmla="*/ 5555673 h 5555673"/>
              <a:gd name="connsiteX3" fmla="*/ 5860472 w 5860472"/>
              <a:gd name="connsiteY3" fmla="*/ 1468582 h 5555673"/>
              <a:gd name="connsiteX4" fmla="*/ 5860472 w 5860472"/>
              <a:gd name="connsiteY4" fmla="*/ 27710 h 5555673"/>
              <a:gd name="connsiteX5" fmla="*/ 1662545 w 5860472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2" h="5555673">
                <a:moveTo>
                  <a:pt x="1662545" y="0"/>
                </a:moveTo>
                <a:lnTo>
                  <a:pt x="0" y="5084619"/>
                </a:lnTo>
                <a:lnTo>
                  <a:pt x="471054" y="5555673"/>
                </a:lnTo>
                <a:lnTo>
                  <a:pt x="5860472" y="1468582"/>
                </a:lnTo>
                <a:lnTo>
                  <a:pt x="5860472" y="27710"/>
                </a:lnTo>
                <a:lnTo>
                  <a:pt x="166254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066201" y="423926"/>
            <a:ext cx="2324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find  </a:t>
            </a:r>
          </a:p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811491" y="1138426"/>
            <a:ext cx="30202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a line for Objective </a:t>
            </a:r>
            <a:r>
              <a:rPr lang="en-US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77738" y="1554071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 Z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769908" y="1997426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take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8811473" y="3022696"/>
            <a:ext cx="303416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x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1000, then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=  0.3 *1000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=  3 *100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= 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900/0.9 = 9000/9 = 1000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1000 and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700628" y="2523911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106656" y="3746752"/>
            <a:ext cx="23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(1000, 1000)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/>
      <p:bldP spid="248" grpId="0"/>
      <p:bldP spid="252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2812473" y="-13855"/>
            <a:ext cx="5860472" cy="5555673"/>
          </a:xfrm>
          <a:custGeom>
            <a:avLst/>
            <a:gdLst>
              <a:gd name="connsiteX0" fmla="*/ 1662545 w 5860472"/>
              <a:gd name="connsiteY0" fmla="*/ 0 h 5555673"/>
              <a:gd name="connsiteX1" fmla="*/ 0 w 5860472"/>
              <a:gd name="connsiteY1" fmla="*/ 5084619 h 5555673"/>
              <a:gd name="connsiteX2" fmla="*/ 471054 w 5860472"/>
              <a:gd name="connsiteY2" fmla="*/ 5555673 h 5555673"/>
              <a:gd name="connsiteX3" fmla="*/ 5860472 w 5860472"/>
              <a:gd name="connsiteY3" fmla="*/ 1468582 h 5555673"/>
              <a:gd name="connsiteX4" fmla="*/ 5860472 w 5860472"/>
              <a:gd name="connsiteY4" fmla="*/ 27710 h 5555673"/>
              <a:gd name="connsiteX5" fmla="*/ 1662545 w 5860472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2" h="5555673">
                <a:moveTo>
                  <a:pt x="1662545" y="0"/>
                </a:moveTo>
                <a:lnTo>
                  <a:pt x="0" y="5084619"/>
                </a:lnTo>
                <a:lnTo>
                  <a:pt x="471054" y="5555673"/>
                </a:lnTo>
                <a:lnTo>
                  <a:pt x="5860472" y="1468582"/>
                </a:lnTo>
                <a:lnTo>
                  <a:pt x="5860472" y="27710"/>
                </a:lnTo>
                <a:lnTo>
                  <a:pt x="166254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066201" y="423926"/>
            <a:ext cx="2324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find  </a:t>
            </a:r>
          </a:p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8977738" y="1263116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8811473" y="2343801"/>
            <a:ext cx="303416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1200, then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+ 0.9 * 1200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 * 120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+ 1080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1200 - 1080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=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120/0.3 = 1200/3 = 400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400 and 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769903" y="1748031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106656" y="3746752"/>
            <a:ext cx="23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(1000, 1000)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39816" y="3386517"/>
            <a:ext cx="23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(400, 1200)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>
            <a:off x="955964" y="3200400"/>
            <a:ext cx="6151418" cy="2119745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6461996" y="4744302"/>
            <a:ext cx="239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1200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8" grpId="0"/>
      <p:bldP spid="241" grpId="0" build="allAtOnce"/>
      <p:bldP spid="2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2812473" y="-13855"/>
            <a:ext cx="5860472" cy="5555673"/>
          </a:xfrm>
          <a:custGeom>
            <a:avLst/>
            <a:gdLst>
              <a:gd name="connsiteX0" fmla="*/ 1662545 w 5860472"/>
              <a:gd name="connsiteY0" fmla="*/ 0 h 5555673"/>
              <a:gd name="connsiteX1" fmla="*/ 0 w 5860472"/>
              <a:gd name="connsiteY1" fmla="*/ 5084619 h 5555673"/>
              <a:gd name="connsiteX2" fmla="*/ 471054 w 5860472"/>
              <a:gd name="connsiteY2" fmla="*/ 5555673 h 5555673"/>
              <a:gd name="connsiteX3" fmla="*/ 5860472 w 5860472"/>
              <a:gd name="connsiteY3" fmla="*/ 1468582 h 5555673"/>
              <a:gd name="connsiteX4" fmla="*/ 5860472 w 5860472"/>
              <a:gd name="connsiteY4" fmla="*/ 27710 h 5555673"/>
              <a:gd name="connsiteX5" fmla="*/ 1662545 w 5860472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2" h="5555673">
                <a:moveTo>
                  <a:pt x="1662545" y="0"/>
                </a:moveTo>
                <a:lnTo>
                  <a:pt x="0" y="5084619"/>
                </a:lnTo>
                <a:lnTo>
                  <a:pt x="471054" y="5555673"/>
                </a:lnTo>
                <a:lnTo>
                  <a:pt x="5860472" y="1468582"/>
                </a:lnTo>
                <a:lnTo>
                  <a:pt x="5860472" y="27710"/>
                </a:lnTo>
                <a:lnTo>
                  <a:pt x="166254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066201" y="423926"/>
            <a:ext cx="2324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find  </a:t>
            </a:r>
          </a:p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811491" y="1138426"/>
            <a:ext cx="30202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a line for Objective </a:t>
            </a:r>
            <a:r>
              <a:rPr lang="en-US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77738" y="1554071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 Z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769908" y="1997426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take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8811473" y="3022696"/>
            <a:ext cx="30341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x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1000, then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=  0.3 *1000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=  3 *100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 = 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600/0.9 = 6000/9 = 666.66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1000 and 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666.66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700628" y="2523911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106656" y="4370227"/>
            <a:ext cx="23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(1000, 666.66)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942109" y="3186545"/>
            <a:ext cx="6220691" cy="2161309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6461996" y="4744302"/>
            <a:ext cx="239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1200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/>
      <p:bldP spid="248" grpId="0"/>
      <p:bldP spid="25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2812473" y="-13855"/>
            <a:ext cx="5860472" cy="5555673"/>
          </a:xfrm>
          <a:custGeom>
            <a:avLst/>
            <a:gdLst>
              <a:gd name="connsiteX0" fmla="*/ 1662545 w 5860472"/>
              <a:gd name="connsiteY0" fmla="*/ 0 h 5555673"/>
              <a:gd name="connsiteX1" fmla="*/ 0 w 5860472"/>
              <a:gd name="connsiteY1" fmla="*/ 5084619 h 5555673"/>
              <a:gd name="connsiteX2" fmla="*/ 471054 w 5860472"/>
              <a:gd name="connsiteY2" fmla="*/ 5555673 h 5555673"/>
              <a:gd name="connsiteX3" fmla="*/ 5860472 w 5860472"/>
              <a:gd name="connsiteY3" fmla="*/ 1468582 h 5555673"/>
              <a:gd name="connsiteX4" fmla="*/ 5860472 w 5860472"/>
              <a:gd name="connsiteY4" fmla="*/ 27710 h 5555673"/>
              <a:gd name="connsiteX5" fmla="*/ 1662545 w 5860472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2" h="5555673">
                <a:moveTo>
                  <a:pt x="1662545" y="0"/>
                </a:moveTo>
                <a:lnTo>
                  <a:pt x="0" y="5084619"/>
                </a:lnTo>
                <a:lnTo>
                  <a:pt x="471054" y="5555673"/>
                </a:lnTo>
                <a:lnTo>
                  <a:pt x="5860472" y="1468582"/>
                </a:lnTo>
                <a:lnTo>
                  <a:pt x="5860472" y="27710"/>
                </a:lnTo>
                <a:lnTo>
                  <a:pt x="166254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066201" y="423926"/>
            <a:ext cx="2324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find  </a:t>
            </a:r>
          </a:p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8977738" y="1263116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8811473" y="2343801"/>
            <a:ext cx="303416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1200, then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+ 0.9 * 1200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 * 120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+ 1080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900 - 1080 = 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-180 = 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-180/0.3 = -1800/3 = -600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-600 and 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769903" y="1748031"/>
            <a:ext cx="29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+ 0.9 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106656" y="4370227"/>
            <a:ext cx="23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(1000, 666.66)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183246" y="3386517"/>
            <a:ext cx="23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(-600, 1200)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>
            <a:off x="928255" y="3200400"/>
            <a:ext cx="6123709" cy="2105890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6200000" flipH="1">
            <a:off x="2788257" y="1763066"/>
            <a:ext cx="2087721" cy="6107091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16200000" flipH="1">
            <a:off x="2566572" y="2303406"/>
            <a:ext cx="2087721" cy="6107091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16200000" flipH="1">
            <a:off x="2538857" y="2469661"/>
            <a:ext cx="2087721" cy="6107091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16200000" flipH="1">
            <a:off x="2497287" y="2580496"/>
            <a:ext cx="2087721" cy="6107091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16200000" flipH="1">
            <a:off x="2441862" y="2732896"/>
            <a:ext cx="2087721" cy="6107091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6461996" y="4744302"/>
            <a:ext cx="239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1200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6420426" y="5367772"/>
            <a:ext cx="239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 = 900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1" grpId="0" build="allAtOnce"/>
      <p:bldP spid="2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1858" y="1310672"/>
            <a:ext cx="10570992" cy="47397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- 0.3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- 0.01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 0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 	 		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</a:t>
            </a: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FDF3F43-51EA-45B6-9C7E-287B9BF5FA15}"/>
              </a:ext>
            </a:extLst>
          </p:cNvPr>
          <p:cNvSpPr txBox="1">
            <a:spLocks/>
          </p:cNvSpPr>
          <p:nvPr/>
        </p:nvSpPr>
        <p:spPr>
          <a:xfrm>
            <a:off x="711538" y="171450"/>
            <a:ext cx="7578589" cy="9751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 smtClean="0">
                <a:solidFill>
                  <a:srgbClr val="C00000"/>
                </a:solidFill>
              </a:rPr>
              <a:t>DIET 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32763" y="3241964"/>
            <a:ext cx="471055" cy="235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5832758" y="3740739"/>
            <a:ext cx="471055" cy="235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5832753" y="4239514"/>
            <a:ext cx="471055" cy="235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706" y="4641256"/>
            <a:ext cx="1856507" cy="33857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  Implicit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73183" y="2168239"/>
            <a:ext cx="6456221" cy="211974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2812473" y="-13855"/>
            <a:ext cx="5860472" cy="5555673"/>
          </a:xfrm>
          <a:custGeom>
            <a:avLst/>
            <a:gdLst>
              <a:gd name="connsiteX0" fmla="*/ 1662545 w 5860472"/>
              <a:gd name="connsiteY0" fmla="*/ 0 h 5555673"/>
              <a:gd name="connsiteX1" fmla="*/ 0 w 5860472"/>
              <a:gd name="connsiteY1" fmla="*/ 5084619 h 5555673"/>
              <a:gd name="connsiteX2" fmla="*/ 471054 w 5860472"/>
              <a:gd name="connsiteY2" fmla="*/ 5555673 h 5555673"/>
              <a:gd name="connsiteX3" fmla="*/ 5860472 w 5860472"/>
              <a:gd name="connsiteY3" fmla="*/ 1468582 h 5555673"/>
              <a:gd name="connsiteX4" fmla="*/ 5860472 w 5860472"/>
              <a:gd name="connsiteY4" fmla="*/ 27710 h 5555673"/>
              <a:gd name="connsiteX5" fmla="*/ 1662545 w 5860472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2" h="5555673">
                <a:moveTo>
                  <a:pt x="1662545" y="0"/>
                </a:moveTo>
                <a:lnTo>
                  <a:pt x="0" y="5084619"/>
                </a:lnTo>
                <a:lnTo>
                  <a:pt x="471054" y="5555673"/>
                </a:lnTo>
                <a:lnTo>
                  <a:pt x="5860472" y="1468582"/>
                </a:lnTo>
                <a:lnTo>
                  <a:pt x="5860472" y="27710"/>
                </a:lnTo>
                <a:lnTo>
                  <a:pt x="1662545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/>
          <p:nvPr/>
        </p:nvCxnSpPr>
        <p:spPr>
          <a:xfrm rot="16200000" flipH="1">
            <a:off x="2497287" y="2580496"/>
            <a:ext cx="2087721" cy="6107091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8866909" y="3012474"/>
            <a:ext cx="2798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 (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470.6, 329.4)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437.64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1858" y="1310672"/>
            <a:ext cx="10570992" cy="47397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 Z =  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- 0.3 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- 0.01 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 0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 	 		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</a:t>
            </a: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FDF3F43-51EA-45B6-9C7E-287B9BF5FA15}"/>
              </a:ext>
            </a:extLst>
          </p:cNvPr>
          <p:cNvSpPr txBox="1">
            <a:spLocks/>
          </p:cNvSpPr>
          <p:nvPr/>
        </p:nvSpPr>
        <p:spPr>
          <a:xfrm>
            <a:off x="711538" y="171450"/>
            <a:ext cx="7578589" cy="9751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 smtClean="0">
                <a:solidFill>
                  <a:srgbClr val="C00000"/>
                </a:solidFill>
              </a:rPr>
              <a:t>DIET 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0360" y="505174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470.6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329.4 		Z = 437.64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922329" y="409692"/>
            <a:ext cx="2327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800</a:t>
            </a:r>
            <a:endParaRPr lang="en-US" dirty="0"/>
          </a:p>
        </p:txBody>
      </p:sp>
      <p:sp>
        <p:nvSpPr>
          <p:cNvPr id="241" name="Rectangle 240"/>
          <p:cNvSpPr/>
          <p:nvPr/>
        </p:nvSpPr>
        <p:spPr>
          <a:xfrm>
            <a:off x="9625538" y="888667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693625" y="296132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127560" y="2447515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  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9767647" y="506011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9711034" y="5976500"/>
            <a:ext cx="167866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606535" y="121088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&gt;  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149331" y="169858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688873" y="2047710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0111245" y="3322736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240771" y="4546302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  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248597" y="5343145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9706678" y="3855537"/>
            <a:ext cx="17363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9005449" y="484907"/>
            <a:ext cx="318659" cy="235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allAtOnce"/>
      <p:bldP spid="242" grpId="0" build="allAtOnce"/>
      <p:bldP spid="243" grpId="0" build="allAtOnce"/>
      <p:bldP spid="244" grpId="0" build="allAtOnce"/>
      <p:bldP spid="245" grpId="0" build="allAtOnce" animBg="1"/>
      <p:bldP spid="246" grpId="0" build="allAtOnce"/>
      <p:bldP spid="247" grpId="0" build="allAtOnce"/>
      <p:bldP spid="248" grpId="0" build="allAtOnce"/>
      <p:bldP spid="249" grpId="0" build="allAtOnce"/>
      <p:bldP spid="251" grpId="0" build="allAtOnce"/>
      <p:bldP spid="252" grpId="0" build="allAtOnce"/>
      <p:bldP spid="253" grpId="0" build="allAtOnce" animBg="1"/>
      <p:bldP spid="256" grpId="0" build="allAtOnce"/>
      <p:bldP spid="25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9009997" y="409692"/>
            <a:ext cx="2184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800</a:t>
            </a:r>
            <a:endParaRPr lang="en-US" dirty="0"/>
          </a:p>
        </p:txBody>
      </p:sp>
      <p:sp>
        <p:nvSpPr>
          <p:cNvPr id="250" name="Rectangle 249"/>
          <p:cNvSpPr/>
          <p:nvPr/>
        </p:nvSpPr>
        <p:spPr>
          <a:xfrm>
            <a:off x="9625538" y="888667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9606535" y="1210886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149331" y="189255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9688873" y="2241680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9279964" y="3043280"/>
            <a:ext cx="2486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  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0, 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504402" y="3736812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 +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&gt; 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0015438" y="4137409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 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8967641" y="4933530"/>
            <a:ext cx="189346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( 0, 0 )</a:t>
            </a:r>
          </a:p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does not satisfied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 flipV="1">
            <a:off x="3228109" y="4946073"/>
            <a:ext cx="637309" cy="49876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3231860" y="4559457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Space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894609" y="484907"/>
            <a:ext cx="318659" cy="235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allAtOnce"/>
      <p:bldP spid="264" grpId="0" build="allAtOnce"/>
      <p:bldP spid="265" grpId="0" build="allAtOnce"/>
      <p:bldP spid="266" grpId="0" build="allAtOnce"/>
      <p:bldP spid="267" grpId="0" build="allAtOnce"/>
      <p:bldP spid="268" grpId="0" build="allAtOnce"/>
      <p:bldP spid="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9149331" y="189255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688873" y="286515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 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680958" y="2481992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5" name="Freeform 244"/>
          <p:cNvSpPr/>
          <p:nvPr/>
        </p:nvSpPr>
        <p:spPr>
          <a:xfrm>
            <a:off x="2438400" y="0"/>
            <a:ext cx="6276109" cy="6179127"/>
          </a:xfrm>
          <a:custGeom>
            <a:avLst/>
            <a:gdLst>
              <a:gd name="connsiteX0" fmla="*/ 0 w 6276109"/>
              <a:gd name="connsiteY0" fmla="*/ 4682836 h 6179127"/>
              <a:gd name="connsiteX1" fmla="*/ 1524000 w 6276109"/>
              <a:gd name="connsiteY1" fmla="*/ 6179127 h 6179127"/>
              <a:gd name="connsiteX2" fmla="*/ 6276109 w 6276109"/>
              <a:gd name="connsiteY2" fmla="*/ 6151418 h 6179127"/>
              <a:gd name="connsiteX3" fmla="*/ 6248400 w 6276109"/>
              <a:gd name="connsiteY3" fmla="*/ 13855 h 6179127"/>
              <a:gd name="connsiteX4" fmla="*/ 0 w 6276109"/>
              <a:gd name="connsiteY4" fmla="*/ 0 h 6179127"/>
              <a:gd name="connsiteX5" fmla="*/ 0 w 6276109"/>
              <a:gd name="connsiteY5" fmla="*/ 4682836 h 61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109" h="6179127">
                <a:moveTo>
                  <a:pt x="0" y="4682836"/>
                </a:moveTo>
                <a:lnTo>
                  <a:pt x="1524000" y="6179127"/>
                </a:lnTo>
                <a:lnTo>
                  <a:pt x="6276109" y="6151418"/>
                </a:lnTo>
                <a:lnTo>
                  <a:pt x="6248400" y="13855"/>
                </a:lnTo>
                <a:lnTo>
                  <a:pt x="0" y="0"/>
                </a:lnTo>
                <a:lnTo>
                  <a:pt x="0" y="46828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5" name="Freeform 244"/>
          <p:cNvSpPr/>
          <p:nvPr/>
        </p:nvSpPr>
        <p:spPr>
          <a:xfrm>
            <a:off x="2438400" y="0"/>
            <a:ext cx="6276109" cy="6179127"/>
          </a:xfrm>
          <a:custGeom>
            <a:avLst/>
            <a:gdLst>
              <a:gd name="connsiteX0" fmla="*/ 0 w 6276109"/>
              <a:gd name="connsiteY0" fmla="*/ 4682836 h 6179127"/>
              <a:gd name="connsiteX1" fmla="*/ 1524000 w 6276109"/>
              <a:gd name="connsiteY1" fmla="*/ 6179127 h 6179127"/>
              <a:gd name="connsiteX2" fmla="*/ 6276109 w 6276109"/>
              <a:gd name="connsiteY2" fmla="*/ 6151418 h 6179127"/>
              <a:gd name="connsiteX3" fmla="*/ 6248400 w 6276109"/>
              <a:gd name="connsiteY3" fmla="*/ 13855 h 6179127"/>
              <a:gd name="connsiteX4" fmla="*/ 0 w 6276109"/>
              <a:gd name="connsiteY4" fmla="*/ 0 h 6179127"/>
              <a:gd name="connsiteX5" fmla="*/ 0 w 6276109"/>
              <a:gd name="connsiteY5" fmla="*/ 4682836 h 61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109" h="6179127">
                <a:moveTo>
                  <a:pt x="0" y="4682836"/>
                </a:moveTo>
                <a:lnTo>
                  <a:pt x="1524000" y="6179127"/>
                </a:lnTo>
                <a:lnTo>
                  <a:pt x="6276109" y="6151418"/>
                </a:lnTo>
                <a:lnTo>
                  <a:pt x="6248400" y="13855"/>
                </a:lnTo>
                <a:lnTo>
                  <a:pt x="0" y="0"/>
                </a:lnTo>
                <a:lnTo>
                  <a:pt x="0" y="46828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9037706" y="409692"/>
            <a:ext cx="233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- 0.3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endParaRPr lang="en-US" dirty="0"/>
          </a:p>
        </p:txBody>
      </p:sp>
      <p:sp>
        <p:nvSpPr>
          <p:cNvPr id="244" name="Rectangle 243"/>
          <p:cNvSpPr/>
          <p:nvPr/>
        </p:nvSpPr>
        <p:spPr>
          <a:xfrm>
            <a:off x="9334583" y="888667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485800" y="2961328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127560" y="2447515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  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504402" y="5060115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9711034" y="5865660"/>
            <a:ext cx="150554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01725" y="1210886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2 .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0.21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149331" y="169858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508758" y="2033855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0291360" y="3322736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719276" y="3592703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9240771" y="4546302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  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0331727" y="538471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9706678" y="3980232"/>
            <a:ext cx="150554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8894609" y="484907"/>
            <a:ext cx="318659" cy="235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82026" y="5575607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(0,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build="allAtOnce"/>
      <p:bldP spid="246" grpId="0" build="allAtOnce"/>
      <p:bldP spid="247" grpId="0" build="allAtOnce"/>
      <p:bldP spid="248" grpId="0" build="allAtOnce"/>
      <p:bldP spid="249" grpId="0" build="allAtOnce" animBg="1"/>
      <p:bldP spid="250" grpId="0" build="allAtOnce"/>
      <p:bldP spid="251" grpId="0" build="allAtOnce"/>
      <p:bldP spid="252" grpId="0" build="allAtOnce"/>
      <p:bldP spid="253" grpId="0" build="allAtOnce"/>
      <p:bldP spid="258" grpId="0" build="allAtOnce"/>
      <p:bldP spid="260" grpId="0" build="allAtOnce"/>
      <p:bldP spid="263" grpId="0" build="allAtOnce"/>
      <p:bldP spid="264" grpId="0" build="allAtOnce" animBg="1"/>
      <p:bldP spid="26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5" name="Freeform 244"/>
          <p:cNvSpPr/>
          <p:nvPr/>
        </p:nvSpPr>
        <p:spPr>
          <a:xfrm>
            <a:off x="2438400" y="0"/>
            <a:ext cx="6276109" cy="6179127"/>
          </a:xfrm>
          <a:custGeom>
            <a:avLst/>
            <a:gdLst>
              <a:gd name="connsiteX0" fmla="*/ 0 w 6276109"/>
              <a:gd name="connsiteY0" fmla="*/ 4682836 h 6179127"/>
              <a:gd name="connsiteX1" fmla="*/ 1524000 w 6276109"/>
              <a:gd name="connsiteY1" fmla="*/ 6179127 h 6179127"/>
              <a:gd name="connsiteX2" fmla="*/ 6276109 w 6276109"/>
              <a:gd name="connsiteY2" fmla="*/ 6151418 h 6179127"/>
              <a:gd name="connsiteX3" fmla="*/ 6248400 w 6276109"/>
              <a:gd name="connsiteY3" fmla="*/ 13855 h 6179127"/>
              <a:gd name="connsiteX4" fmla="*/ 0 w 6276109"/>
              <a:gd name="connsiteY4" fmla="*/ 0 h 6179127"/>
              <a:gd name="connsiteX5" fmla="*/ 0 w 6276109"/>
              <a:gd name="connsiteY5" fmla="*/ 4682836 h 61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109" h="6179127">
                <a:moveTo>
                  <a:pt x="0" y="4682836"/>
                </a:moveTo>
                <a:lnTo>
                  <a:pt x="1524000" y="6179127"/>
                </a:lnTo>
                <a:lnTo>
                  <a:pt x="6276109" y="6151418"/>
                </a:lnTo>
                <a:lnTo>
                  <a:pt x="6248400" y="13855"/>
                </a:lnTo>
                <a:lnTo>
                  <a:pt x="0" y="0"/>
                </a:lnTo>
                <a:lnTo>
                  <a:pt x="0" y="46828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9037706" y="409692"/>
            <a:ext cx="233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- 0.3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endParaRPr lang="en-US" dirty="0"/>
          </a:p>
        </p:txBody>
      </p:sp>
      <p:sp>
        <p:nvSpPr>
          <p:cNvPr id="246" name="Rectangle 245"/>
          <p:cNvSpPr/>
          <p:nvPr/>
        </p:nvSpPr>
        <p:spPr>
          <a:xfrm>
            <a:off x="9180990" y="2199303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127559" y="1491520"/>
            <a:ext cx="2177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Suppose  x</a:t>
            </a:r>
            <a:r>
              <a:rPr lang="en-US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83297" y="450591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105*10/3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9281529" y="5824095"/>
            <a:ext cx="19672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508758" y="939310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9614841" y="3156476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5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040381" y="3634268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105  = 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0224476" y="4033667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105/0.3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0165467" y="521845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350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8894609" y="484907"/>
            <a:ext cx="318659" cy="235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82026" y="5575607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(0,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73160" y="2684223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21/100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2582595" y="4924417"/>
            <a:ext cx="1739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(500, 350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0169437" y="4866140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35*10</a:t>
            </a:r>
            <a:endParaRPr lang="en-US" dirty="0" smtClean="0">
              <a:solidFill>
                <a:srgbClr val="002060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8" y="1759527"/>
            <a:ext cx="6331526" cy="48075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allAtOnce"/>
      <p:bldP spid="247" grpId="0" build="allAtOnce"/>
      <p:bldP spid="248" grpId="0" build="allAtOnce"/>
      <p:bldP spid="249" grpId="0" build="allAtOnce" animBg="1"/>
      <p:bldP spid="253" grpId="0" build="allAtOnce"/>
      <p:bldP spid="258" grpId="0" build="allAtOnce"/>
      <p:bldP spid="260" grpId="0" build="p"/>
      <p:bldP spid="263" grpId="0" build="allAtOnce"/>
      <p:bldP spid="241" grpId="0" build="allAtOnce"/>
      <p:bldP spid="243" grpId="0" build="allAtOnce"/>
      <p:bldP spid="26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5" name="Freeform 244"/>
          <p:cNvSpPr/>
          <p:nvPr/>
        </p:nvSpPr>
        <p:spPr>
          <a:xfrm>
            <a:off x="2438400" y="0"/>
            <a:ext cx="6276109" cy="6179127"/>
          </a:xfrm>
          <a:custGeom>
            <a:avLst/>
            <a:gdLst>
              <a:gd name="connsiteX0" fmla="*/ 0 w 6276109"/>
              <a:gd name="connsiteY0" fmla="*/ 4682836 h 6179127"/>
              <a:gd name="connsiteX1" fmla="*/ 1524000 w 6276109"/>
              <a:gd name="connsiteY1" fmla="*/ 6179127 h 6179127"/>
              <a:gd name="connsiteX2" fmla="*/ 6276109 w 6276109"/>
              <a:gd name="connsiteY2" fmla="*/ 6151418 h 6179127"/>
              <a:gd name="connsiteX3" fmla="*/ 6248400 w 6276109"/>
              <a:gd name="connsiteY3" fmla="*/ 13855 h 6179127"/>
              <a:gd name="connsiteX4" fmla="*/ 0 w 6276109"/>
              <a:gd name="connsiteY4" fmla="*/ 0 h 6179127"/>
              <a:gd name="connsiteX5" fmla="*/ 0 w 6276109"/>
              <a:gd name="connsiteY5" fmla="*/ 4682836 h 61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109" h="6179127">
                <a:moveTo>
                  <a:pt x="0" y="4682836"/>
                </a:moveTo>
                <a:lnTo>
                  <a:pt x="1524000" y="6179127"/>
                </a:lnTo>
                <a:lnTo>
                  <a:pt x="6276109" y="6151418"/>
                </a:lnTo>
                <a:lnTo>
                  <a:pt x="6248400" y="13855"/>
                </a:lnTo>
                <a:lnTo>
                  <a:pt x="0" y="0"/>
                </a:lnTo>
                <a:lnTo>
                  <a:pt x="0" y="46828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82026" y="5575607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(0,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2582595" y="4924417"/>
            <a:ext cx="1739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(500, 350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9217822" y="409692"/>
            <a:ext cx="2239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- 0.3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endParaRPr lang="en-US" dirty="0"/>
          </a:p>
        </p:txBody>
      </p:sp>
      <p:sp>
        <p:nvSpPr>
          <p:cNvPr id="250" name="Rectangle 249"/>
          <p:cNvSpPr/>
          <p:nvPr/>
        </p:nvSpPr>
        <p:spPr>
          <a:xfrm>
            <a:off x="9072139" y="2031865"/>
            <a:ext cx="2486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for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9093911" y="964271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9467193" y="1451945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- 0.3 x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8950202" y="3196467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0.21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- 0.3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8967641" y="4850400"/>
            <a:ext cx="253787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(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 rot="16200000" flipV="1">
            <a:off x="4592781" y="3304310"/>
            <a:ext cx="734294" cy="63730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938490" y="2661420"/>
            <a:ext cx="1640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Space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894609" y="484907"/>
            <a:ext cx="318659" cy="235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2582590" y="3746737"/>
            <a:ext cx="2072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(500, 1000)</a:t>
            </a:r>
            <a:endParaRPr lang="en-US" sz="2200" b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9601382" y="3584402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- 3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9573667" y="3958482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105 - 300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  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9906182" y="4332562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- 195 </a:t>
            </a:r>
            <a:r>
              <a:rPr lang="en-US" b="1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  0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2438397" y="0"/>
            <a:ext cx="6276115" cy="6068416"/>
            <a:chOff x="2424542" y="0"/>
            <a:chExt cx="6276115" cy="6068416"/>
          </a:xfrm>
        </p:grpSpPr>
        <p:grpSp>
          <p:nvGrpSpPr>
            <p:cNvPr id="454" name="Group 453"/>
            <p:cNvGrpSpPr/>
            <p:nvPr/>
          </p:nvGrpSpPr>
          <p:grpSpPr>
            <a:xfrm>
              <a:off x="2424542" y="13853"/>
              <a:ext cx="6276115" cy="6054563"/>
              <a:chOff x="2424542" y="13853"/>
              <a:chExt cx="6276115" cy="6054563"/>
            </a:xfrm>
          </p:grpSpPr>
          <p:grpSp>
            <p:nvGrpSpPr>
              <p:cNvPr id="450" name="Group 449"/>
              <p:cNvGrpSpPr/>
              <p:nvPr/>
            </p:nvGrpSpPr>
            <p:grpSpPr>
              <a:xfrm>
                <a:off x="2424542" y="13853"/>
                <a:ext cx="6276115" cy="6054563"/>
                <a:chOff x="2424542" y="-2"/>
                <a:chExt cx="6276115" cy="6054563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 rot="16200000" flipV="1">
                  <a:off x="6283035" y="145476"/>
                  <a:ext cx="1898071" cy="163483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rot="16200000" flipV="1">
                  <a:off x="6102923" y="145478"/>
                  <a:ext cx="1981201" cy="169024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rot="16200000" flipV="1">
                  <a:off x="5943593" y="152408"/>
                  <a:ext cx="2064327" cy="175951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rot="16200000" flipV="1">
                  <a:off x="5756553" y="145483"/>
                  <a:ext cx="2133606" cy="1842639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6200000" flipV="1">
                  <a:off x="5576441" y="145486"/>
                  <a:ext cx="2216732" cy="1925759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rot="16200000" flipV="1">
                  <a:off x="5396329" y="145489"/>
                  <a:ext cx="2286006" cy="1995027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rot="16200000" flipV="1">
                  <a:off x="5230072" y="145492"/>
                  <a:ext cx="2369132" cy="2078147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rot="16200000" flipV="1">
                  <a:off x="5070742" y="152422"/>
                  <a:ext cx="2438416" cy="213357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rot="16200000" flipV="1">
                  <a:off x="4911411" y="173207"/>
                  <a:ext cx="2521542" cy="217512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 rot="16200000" flipV="1">
                  <a:off x="4752081" y="193992"/>
                  <a:ext cx="2590816" cy="2202832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6200000" flipV="1">
                  <a:off x="4585825" y="193996"/>
                  <a:ext cx="2673942" cy="228595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 rot="16200000" flipV="1">
                  <a:off x="4398785" y="187071"/>
                  <a:ext cx="2743221" cy="236908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 rot="16200000" flipV="1">
                  <a:off x="4225602" y="194002"/>
                  <a:ext cx="2826347" cy="243834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 rot="16200000" flipV="1">
                  <a:off x="4052415" y="200931"/>
                  <a:ext cx="2895621" cy="249376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 rot="16200000" flipV="1">
                  <a:off x="3900013" y="214788"/>
                  <a:ext cx="2978747" cy="254917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rot="16200000" flipV="1">
                  <a:off x="3726828" y="221718"/>
                  <a:ext cx="3034181" cy="259074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6200000" flipV="1">
                  <a:off x="3553643" y="228649"/>
                  <a:ext cx="3117307" cy="266001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 rot="16200000" flipV="1">
                  <a:off x="3380458" y="235579"/>
                  <a:ext cx="3186581" cy="271542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rot="16200000" flipV="1">
                  <a:off x="3221128" y="242509"/>
                  <a:ext cx="3269707" cy="278469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 rot="16200000" flipV="1">
                  <a:off x="3034089" y="235584"/>
                  <a:ext cx="3338986" cy="2867817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 rot="16200000" flipV="1">
                  <a:off x="2867831" y="249442"/>
                  <a:ext cx="3422112" cy="292322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rot="16200000" flipV="1">
                  <a:off x="2687719" y="249445"/>
                  <a:ext cx="3491386" cy="299249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rot="16200000" flipV="1">
                  <a:off x="2535316" y="263302"/>
                  <a:ext cx="3574512" cy="304790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 rot="16200000" flipV="1">
                  <a:off x="2362132" y="256377"/>
                  <a:ext cx="3643796" cy="313104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rot="16200000" flipV="1">
                  <a:off x="2188947" y="263308"/>
                  <a:ext cx="3726922" cy="320030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 rot="16200000" flipV="1">
                  <a:off x="2202799" y="457274"/>
                  <a:ext cx="3588378" cy="308946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 rot="16200000" flipV="1">
                  <a:off x="2188942" y="609677"/>
                  <a:ext cx="3505249" cy="303404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 rot="16200000" flipV="1">
                  <a:off x="2223572" y="1004537"/>
                  <a:ext cx="3242018" cy="281236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rot="16200000" flipV="1">
                  <a:off x="2230496" y="1191577"/>
                  <a:ext cx="3117328" cy="270152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rot="16200000" flipV="1">
                  <a:off x="2258203" y="1385543"/>
                  <a:ext cx="2992636" cy="260453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 rot="16200000" flipV="1">
                  <a:off x="2223563" y="1531018"/>
                  <a:ext cx="2909530" cy="250756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6200000" flipV="1">
                  <a:off x="2251270" y="1738839"/>
                  <a:ext cx="2770984" cy="239672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6200000" flipV="1">
                  <a:off x="2258194" y="1925879"/>
                  <a:ext cx="2632439" cy="229973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 rot="16200000" flipV="1">
                  <a:off x="2265117" y="2099063"/>
                  <a:ext cx="2563165" cy="21888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rot="16200000" flipV="1">
                  <a:off x="2278970" y="2293031"/>
                  <a:ext cx="2410771" cy="209191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rot="16200000" flipV="1">
                  <a:off x="2285893" y="2480069"/>
                  <a:ext cx="2299933" cy="199492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rot="16200000" flipV="1">
                  <a:off x="2285891" y="2660181"/>
                  <a:ext cx="2175244" cy="189793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rot="16200000" flipV="1">
                  <a:off x="2278959" y="2819510"/>
                  <a:ext cx="2105970" cy="181480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rot="16200000" flipV="1">
                  <a:off x="2292813" y="2999623"/>
                  <a:ext cx="1981290" cy="171782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 rot="16200000" flipV="1">
                  <a:off x="2334374" y="3221300"/>
                  <a:ext cx="1828889" cy="159312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rot="16200000" flipV="1">
                  <a:off x="2327444" y="3394484"/>
                  <a:ext cx="1731908" cy="148228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 rot="16200000" flipV="1">
                  <a:off x="2348222" y="3581523"/>
                  <a:ext cx="1593362" cy="141300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 rot="16200000" flipV="1">
                  <a:off x="2320511" y="3733926"/>
                  <a:ext cx="1524095" cy="131602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rot="16200000" flipV="1">
                  <a:off x="2355144" y="3948675"/>
                  <a:ext cx="1385548" cy="119132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 rot="16200000" flipV="1">
                  <a:off x="2334359" y="4108004"/>
                  <a:ext cx="1288568" cy="110819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rot="16200000" flipV="1">
                  <a:off x="2368993" y="4308898"/>
                  <a:ext cx="1163876" cy="99735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rot="16200000" flipV="1">
                  <a:off x="2375917" y="4495938"/>
                  <a:ext cx="1025346" cy="872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 rot="16200000" flipV="1">
                  <a:off x="2348206" y="4662194"/>
                  <a:ext cx="969930" cy="817252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 rot="16200000" flipV="1">
                  <a:off x="2382838" y="4863089"/>
                  <a:ext cx="775964" cy="69255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rot="16200000" flipV="1">
                  <a:off x="2382836" y="5029346"/>
                  <a:ext cx="692837" cy="60941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 rot="16200000" flipV="1">
                  <a:off x="2417469" y="5244095"/>
                  <a:ext cx="540442" cy="4708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rot="16200000" flipV="1">
                  <a:off x="2396685" y="5403424"/>
                  <a:ext cx="471168" cy="387737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rot="16200000" flipV="1">
                  <a:off x="2452099" y="5638955"/>
                  <a:ext cx="277206" cy="24918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 rot="16200000" flipV="1">
                  <a:off x="2424389" y="5777503"/>
                  <a:ext cx="221789" cy="193765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rot="16200000" flipV="1">
                  <a:off x="2417457" y="5936833"/>
                  <a:ext cx="124816" cy="11064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/>
                <p:nvPr/>
              </p:nvCxnSpPr>
              <p:spPr>
                <a:xfrm rot="16200000" flipV="1">
                  <a:off x="7252869" y="103895"/>
                  <a:ext cx="1468562" cy="1260772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 rot="16200000" flipV="1">
                  <a:off x="7079685" y="110824"/>
                  <a:ext cx="1537838" cy="1316189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/>
                <p:nvPr/>
              </p:nvCxnSpPr>
              <p:spPr>
                <a:xfrm rot="16200000" flipV="1">
                  <a:off x="6927283" y="124682"/>
                  <a:ext cx="1620963" cy="1371599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/>
                <p:nvPr/>
              </p:nvCxnSpPr>
              <p:spPr>
                <a:xfrm rot="16200000" flipV="1">
                  <a:off x="6747170" y="124684"/>
                  <a:ext cx="1690243" cy="144087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 rot="16200000" flipV="1">
                  <a:off x="6594767" y="152396"/>
                  <a:ext cx="1773369" cy="146857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rot="16200000" flipV="1">
                  <a:off x="7412183" y="124690"/>
                  <a:ext cx="1399310" cy="1149929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 rot="16200000" flipV="1">
                  <a:off x="8250382" y="48491"/>
                  <a:ext cx="498764" cy="401782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rot="16200000" flipV="1">
                  <a:off x="8077200" y="55416"/>
                  <a:ext cx="665020" cy="55418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rot="16200000" flipV="1">
                  <a:off x="7883236" y="69272"/>
                  <a:ext cx="858985" cy="720437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/>
                <p:nvPr/>
              </p:nvCxnSpPr>
              <p:spPr>
                <a:xfrm rot="16200000" flipV="1">
                  <a:off x="7723911" y="76199"/>
                  <a:ext cx="1052945" cy="900547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rot="16200000" flipV="1">
                  <a:off x="7550728" y="124691"/>
                  <a:ext cx="1274619" cy="102523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 rot="10800000">
                  <a:off x="8548255" y="1"/>
                  <a:ext cx="138540" cy="138529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 rot="16200000" flipV="1">
                  <a:off x="8402789" y="34630"/>
                  <a:ext cx="318640" cy="24937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1" name="Straight Connector 450"/>
              <p:cNvCxnSpPr/>
              <p:nvPr/>
            </p:nvCxnSpPr>
            <p:spPr>
              <a:xfrm rot="16200000" flipV="1">
                <a:off x="2216729" y="831273"/>
                <a:ext cx="3338944" cy="2923309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/>
            <p:cNvCxnSpPr/>
            <p:nvPr/>
          </p:nvCxnSpPr>
          <p:spPr>
            <a:xfrm rot="16200000" flipV="1">
              <a:off x="6407729" y="145472"/>
              <a:ext cx="1856493" cy="156554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allAtOnce"/>
      <p:bldP spid="264" grpId="0" build="allAtOnce"/>
      <p:bldP spid="269" grpId="0" build="allAtOnce"/>
      <p:bldP spid="270" grpId="0" build="allAtOnce"/>
      <p:bldP spid="272" grpId="0" build="allAtOnce"/>
      <p:bldP spid="274" grpId="0"/>
      <p:bldP spid="276" grpId="0" build="allAtOnce"/>
      <p:bldP spid="277" grpId="0" build="allAtOnce"/>
      <p:bldP spid="278" grpId="0" build="allAtOnce"/>
      <p:bldP spid="27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2508093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4356" y="158932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51" y="682399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4356" y="3418147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8712" y="4341264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5" y="5251318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4361" y="6161372"/>
            <a:ext cx="12192000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-2828110" y="3429000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904993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-995731" y="3433351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71822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83823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52647" y="3424644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661909" y="3420288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585818" y="3428995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495872" y="3424639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405134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6324692" y="3411576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7234746" y="3420283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157863" y="3415927"/>
            <a:ext cx="6858002" cy="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664620" y="-13875"/>
            <a:ext cx="775068" cy="6871870"/>
            <a:chOff x="664620" y="-13875"/>
            <a:chExt cx="775068" cy="6871870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1592900" y="-13880"/>
            <a:ext cx="775068" cy="6871870"/>
            <a:chOff x="664620" y="-13875"/>
            <a:chExt cx="775068" cy="6871870"/>
          </a:xfrm>
        </p:grpSpPr>
        <p:cxnSp>
          <p:nvCxnSpPr>
            <p:cNvPr id="46" name="Straight Connector 4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4"/>
          <p:cNvGrpSpPr/>
          <p:nvPr/>
        </p:nvGrpSpPr>
        <p:grpSpPr>
          <a:xfrm>
            <a:off x="2507325" y="-13885"/>
            <a:ext cx="775068" cy="6871870"/>
            <a:chOff x="664620" y="-13875"/>
            <a:chExt cx="775068" cy="687187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4"/>
          <p:cNvGrpSpPr/>
          <p:nvPr/>
        </p:nvGrpSpPr>
        <p:grpSpPr>
          <a:xfrm>
            <a:off x="3421750" y="-13890"/>
            <a:ext cx="775068" cy="6871870"/>
            <a:chOff x="664620" y="-13875"/>
            <a:chExt cx="775068" cy="6871870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4"/>
          <p:cNvGrpSpPr/>
          <p:nvPr/>
        </p:nvGrpSpPr>
        <p:grpSpPr>
          <a:xfrm>
            <a:off x="4336175" y="-13895"/>
            <a:ext cx="775068" cy="6871870"/>
            <a:chOff x="664620" y="-13875"/>
            <a:chExt cx="775068" cy="6871870"/>
          </a:xfrm>
        </p:grpSpPr>
        <p:cxnSp>
          <p:nvCxnSpPr>
            <p:cNvPr id="76" name="Straight Connector 7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250600" y="-13900"/>
            <a:ext cx="775068" cy="6871870"/>
            <a:chOff x="664620" y="-13875"/>
            <a:chExt cx="775068" cy="6871870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5"/>
          <p:cNvGrpSpPr/>
          <p:nvPr/>
        </p:nvGrpSpPr>
        <p:grpSpPr>
          <a:xfrm>
            <a:off x="6165025" y="-13905"/>
            <a:ext cx="775068" cy="6871870"/>
            <a:chOff x="664620" y="-13875"/>
            <a:chExt cx="775068" cy="6871870"/>
          </a:xfrm>
        </p:grpSpPr>
        <p:cxnSp>
          <p:nvCxnSpPr>
            <p:cNvPr id="97" name="Straight Connector 9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5"/>
          <p:cNvGrpSpPr/>
          <p:nvPr/>
        </p:nvGrpSpPr>
        <p:grpSpPr>
          <a:xfrm>
            <a:off x="7079450" y="-55"/>
            <a:ext cx="775068" cy="6871870"/>
            <a:chOff x="664620" y="-13875"/>
            <a:chExt cx="775068" cy="6871870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5"/>
          <p:cNvGrpSpPr/>
          <p:nvPr/>
        </p:nvGrpSpPr>
        <p:grpSpPr>
          <a:xfrm>
            <a:off x="7993875" y="-13915"/>
            <a:ext cx="775068" cy="6871870"/>
            <a:chOff x="664620" y="-13875"/>
            <a:chExt cx="775068" cy="6871870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5"/>
          <p:cNvGrpSpPr/>
          <p:nvPr/>
        </p:nvGrpSpPr>
        <p:grpSpPr>
          <a:xfrm>
            <a:off x="8908300" y="-13920"/>
            <a:ext cx="775068" cy="6871870"/>
            <a:chOff x="664620" y="-13875"/>
            <a:chExt cx="775068" cy="6871870"/>
          </a:xfrm>
        </p:grpSpPr>
        <p:cxnSp>
          <p:nvCxnSpPr>
            <p:cNvPr id="127" name="Straight Connector 12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5"/>
          <p:cNvGrpSpPr/>
          <p:nvPr/>
        </p:nvGrpSpPr>
        <p:grpSpPr>
          <a:xfrm>
            <a:off x="9822725" y="-70"/>
            <a:ext cx="775068" cy="6871870"/>
            <a:chOff x="664620" y="-13875"/>
            <a:chExt cx="775068" cy="6871870"/>
          </a:xfrm>
        </p:grpSpPr>
        <p:cxnSp>
          <p:nvCxnSpPr>
            <p:cNvPr id="137" name="Straight Connector 13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45"/>
          <p:cNvGrpSpPr/>
          <p:nvPr/>
        </p:nvGrpSpPr>
        <p:grpSpPr>
          <a:xfrm>
            <a:off x="10737150" y="-13930"/>
            <a:ext cx="775068" cy="6871870"/>
            <a:chOff x="664620" y="-13875"/>
            <a:chExt cx="775068" cy="6871870"/>
          </a:xfrm>
        </p:grpSpPr>
        <p:cxnSp>
          <p:nvCxnSpPr>
            <p:cNvPr id="147" name="Straight Connector 146"/>
            <p:cNvCxnSpPr/>
            <p:nvPr/>
          </p:nvCxnSpPr>
          <p:spPr>
            <a:xfrm rot="16200000" flipH="1">
              <a:off x="-2757848" y="340861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-2660868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-2563888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-2466908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-2078973" y="340859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-2369913" y="342246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-2272933" y="342245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-2175953" y="3422453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-1995843" y="3422448"/>
              <a:ext cx="6858000" cy="130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75"/>
          <p:cNvGrpSpPr/>
          <p:nvPr/>
        </p:nvGrpSpPr>
        <p:grpSpPr>
          <a:xfrm>
            <a:off x="-19072" y="771526"/>
            <a:ext cx="12211056" cy="715956"/>
            <a:chOff x="-19072" y="771526"/>
            <a:chExt cx="12211056" cy="71595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-9536" y="10620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76"/>
          <p:cNvGrpSpPr/>
          <p:nvPr/>
        </p:nvGrpSpPr>
        <p:grpSpPr>
          <a:xfrm>
            <a:off x="-23840" y="1681190"/>
            <a:ext cx="12211056" cy="715956"/>
            <a:chOff x="-19072" y="771526"/>
            <a:chExt cx="12211056" cy="715956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86"/>
          <p:cNvGrpSpPr/>
          <p:nvPr/>
        </p:nvGrpSpPr>
        <p:grpSpPr>
          <a:xfrm>
            <a:off x="-14320" y="2605142"/>
            <a:ext cx="12211056" cy="715956"/>
            <a:chOff x="-19072" y="771526"/>
            <a:chExt cx="12211056" cy="715956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96"/>
          <p:cNvGrpSpPr/>
          <p:nvPr/>
        </p:nvGrpSpPr>
        <p:grpSpPr>
          <a:xfrm>
            <a:off x="-19088" y="3514806"/>
            <a:ext cx="12211056" cy="715956"/>
            <a:chOff x="-19072" y="771526"/>
            <a:chExt cx="12211056" cy="71595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206"/>
          <p:cNvGrpSpPr/>
          <p:nvPr/>
        </p:nvGrpSpPr>
        <p:grpSpPr>
          <a:xfrm>
            <a:off x="-9568" y="4424470"/>
            <a:ext cx="12211056" cy="715956"/>
            <a:chOff x="-19072" y="771526"/>
            <a:chExt cx="12211056" cy="71595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216"/>
          <p:cNvGrpSpPr/>
          <p:nvPr/>
        </p:nvGrpSpPr>
        <p:grpSpPr>
          <a:xfrm>
            <a:off x="-14336" y="5348422"/>
            <a:ext cx="12211056" cy="715956"/>
            <a:chOff x="-19072" y="771526"/>
            <a:chExt cx="12211056" cy="715956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-14288" y="7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19056" y="952502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-9536" y="104775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-16" y="87152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-19072" y="1138230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-9552" y="123347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-14320" y="1314438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-14320" y="1400166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-14320" y="1485894"/>
              <a:ext cx="12192000" cy="15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/>
          <p:cNvCxnSpPr/>
          <p:nvPr/>
        </p:nvCxnSpPr>
        <p:spPr>
          <a:xfrm flipV="1">
            <a:off x="2436387" y="6151418"/>
            <a:ext cx="6014886" cy="1904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 flipH="1" flipV="1">
            <a:off x="-543923" y="3188148"/>
            <a:ext cx="5962652" cy="19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0800000" flipV="1">
            <a:off x="734291" y="6172052"/>
            <a:ext cx="1702128" cy="2092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759525" y="4045530"/>
            <a:ext cx="2743200" cy="267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8756157" y="51487"/>
            <a:ext cx="3032938" cy="67095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>
            <a:bevelB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600"/>
              </a:spcBef>
            </a:pP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418791" y="4134697"/>
            <a:ext cx="131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800)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164516" y="5575612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806772" y="5049154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912677" y="611594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4799392" y="612979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3053667" y="6143657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92" y="412082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751287" y="3220242"/>
            <a:ext cx="77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1682026" y="5575607"/>
            <a:ext cx="13176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(0,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EED06C4-C15C-4263-85D2-C8C71BC4F657}"/>
              </a:ext>
            </a:extLst>
          </p:cNvPr>
          <p:cNvSpPr txBox="1"/>
          <p:nvPr/>
        </p:nvSpPr>
        <p:spPr>
          <a:xfrm>
            <a:off x="2582595" y="4924417"/>
            <a:ext cx="1739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(500, 350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rot="10800000" flipV="1">
            <a:off x="1939639" y="1454727"/>
            <a:ext cx="6733307" cy="51123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Freeform 338"/>
          <p:cNvSpPr/>
          <p:nvPr/>
        </p:nvSpPr>
        <p:spPr>
          <a:xfrm>
            <a:off x="2424545" y="0"/>
            <a:ext cx="6262255" cy="5555673"/>
          </a:xfrm>
          <a:custGeom>
            <a:avLst/>
            <a:gdLst>
              <a:gd name="connsiteX0" fmla="*/ 0 w 6262255"/>
              <a:gd name="connsiteY0" fmla="*/ 0 h 5555673"/>
              <a:gd name="connsiteX1" fmla="*/ 13855 w 6262255"/>
              <a:gd name="connsiteY1" fmla="*/ 4710545 h 5555673"/>
              <a:gd name="connsiteX2" fmla="*/ 872837 w 6262255"/>
              <a:gd name="connsiteY2" fmla="*/ 5555673 h 5555673"/>
              <a:gd name="connsiteX3" fmla="*/ 6262255 w 6262255"/>
              <a:gd name="connsiteY3" fmla="*/ 1440873 h 5555673"/>
              <a:gd name="connsiteX4" fmla="*/ 6248400 w 6262255"/>
              <a:gd name="connsiteY4" fmla="*/ 13855 h 5555673"/>
              <a:gd name="connsiteX5" fmla="*/ 0 w 6262255"/>
              <a:gd name="connsiteY5" fmla="*/ 0 h 5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2255" h="5555673">
                <a:moveTo>
                  <a:pt x="0" y="0"/>
                </a:moveTo>
                <a:cubicBezTo>
                  <a:pt x="4618" y="1570182"/>
                  <a:pt x="9237" y="3140363"/>
                  <a:pt x="13855" y="4710545"/>
                </a:cubicBezTo>
                <a:lnTo>
                  <a:pt x="872837" y="5555673"/>
                </a:lnTo>
                <a:lnTo>
                  <a:pt x="6262255" y="1440873"/>
                </a:lnTo>
                <a:lnTo>
                  <a:pt x="6248400" y="138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</TotalTime>
  <Words>1250</Words>
  <Application>Microsoft Office PowerPoint</Application>
  <PresentationFormat>Widescreen</PresentationFormat>
  <Paragraphs>663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reddy mikks Company</dc:title>
  <dc:creator>Amjad Ali</dc:creator>
  <cp:lastModifiedBy>Amjad Ali</cp:lastModifiedBy>
  <cp:revision>233</cp:revision>
  <dcterms:created xsi:type="dcterms:W3CDTF">2014-05-28T10:57:47Z</dcterms:created>
  <dcterms:modified xsi:type="dcterms:W3CDTF">2022-03-17T05:30:40Z</dcterms:modified>
</cp:coreProperties>
</file>