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quickStyle8.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301" r:id="rId4"/>
    <p:sldId id="302" r:id="rId5"/>
    <p:sldId id="303" r:id="rId6"/>
    <p:sldId id="285" r:id="rId7"/>
    <p:sldId id="305" r:id="rId8"/>
    <p:sldId id="287" r:id="rId9"/>
    <p:sldId id="288" r:id="rId10"/>
    <p:sldId id="307" r:id="rId11"/>
    <p:sldId id="290" r:id="rId12"/>
    <p:sldId id="291" r:id="rId13"/>
    <p:sldId id="293" r:id="rId14"/>
    <p:sldId id="308" r:id="rId15"/>
    <p:sldId id="295" r:id="rId16"/>
    <p:sldId id="296" r:id="rId17"/>
    <p:sldId id="294" r:id="rId18"/>
    <p:sldId id="262" r:id="rId19"/>
    <p:sldId id="306"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7.xml.rels><?xml version="1.0" encoding="UTF-8" standalone="yes"?>
<Relationships xmlns="http://schemas.openxmlformats.org/package/2006/relationships"><Relationship Id="rId1" Type="http://schemas.openxmlformats.org/officeDocument/2006/relationships/hyperlink" Target="https://www.tek-tools.com/database/sql-server-best-practices-and-tools" TargetMode="External"/></Relationships>
</file>

<file path=ppt/diagrams/_rels/data8.xml.rels><?xml version="1.0" encoding="UTF-8" standalone="yes"?>
<Relationships xmlns="http://schemas.openxmlformats.org/package/2006/relationships"><Relationship Id="rId1" Type="http://schemas.openxmlformats.org/officeDocument/2006/relationships/hyperlink" Target="https://www.techwalla.com/articles/the-disadvantages-of-a-microsoft-sql-server"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01904A-D58B-4DEF-985E-8B57C40A7B5E}"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fr-FR"/>
        </a:p>
      </dgm:t>
    </dgm:pt>
    <dgm:pt modelId="{CC63A0D2-C5A5-4516-8832-8DE03D5FD3B6}">
      <dgm:prSet phldrT="[Texte]"/>
      <dgm:spPr/>
      <dgm:t>
        <a:bodyPr/>
        <a:lstStyle/>
        <a:p>
          <a:r>
            <a:rPr lang="fr-FR" dirty="0" smtClean="0"/>
            <a:t>1</a:t>
          </a:r>
          <a:endParaRPr lang="fr-FR" dirty="0"/>
        </a:p>
      </dgm:t>
    </dgm:pt>
    <dgm:pt modelId="{EE9928A5-980C-4589-81AF-1121D7328F13}" type="parTrans" cxnId="{735099C4-2BBA-45A2-856B-F6E33317A910}">
      <dgm:prSet/>
      <dgm:spPr/>
      <dgm:t>
        <a:bodyPr/>
        <a:lstStyle/>
        <a:p>
          <a:endParaRPr lang="fr-FR"/>
        </a:p>
      </dgm:t>
    </dgm:pt>
    <dgm:pt modelId="{8334A7F6-A694-46D1-B616-073F4C889E40}" type="sibTrans" cxnId="{735099C4-2BBA-45A2-856B-F6E33317A910}">
      <dgm:prSet/>
      <dgm:spPr/>
      <dgm:t>
        <a:bodyPr/>
        <a:lstStyle/>
        <a:p>
          <a:endParaRPr lang="fr-FR"/>
        </a:p>
      </dgm:t>
    </dgm:pt>
    <dgm:pt modelId="{5EAB0A9C-E02F-4D57-AF6C-45FE59D5B052}">
      <dgm:prSet phldrT="[Texte]" custT="1"/>
      <dgm:spPr/>
      <dgm:t>
        <a:bodyPr/>
        <a:lstStyle/>
        <a:p>
          <a:r>
            <a:rPr lang="en-US" sz="1100" b="1" kern="1200" dirty="0" smtClean="0">
              <a:solidFill>
                <a:schemeClr val="tx2"/>
              </a:solidFill>
              <a:latin typeface="+mn-lt"/>
              <a:ea typeface="+mn-ea"/>
              <a:cs typeface="+mn-cs"/>
            </a:rPr>
            <a:t>Data Security:</a:t>
          </a:r>
          <a:endParaRPr lang="fr-FR" sz="1100" b="1" kern="1200" dirty="0">
            <a:solidFill>
              <a:schemeClr val="tx2"/>
            </a:solidFill>
            <a:latin typeface="+mn-lt"/>
            <a:ea typeface="+mn-ea"/>
            <a:cs typeface="+mn-cs"/>
          </a:endParaRPr>
        </a:p>
      </dgm:t>
    </dgm:pt>
    <dgm:pt modelId="{60FBD0B3-1350-4467-B128-EF1407E53E06}" type="parTrans" cxnId="{A6ABC33E-FE44-4935-AA82-18A56D2B2A7B}">
      <dgm:prSet/>
      <dgm:spPr/>
      <dgm:t>
        <a:bodyPr/>
        <a:lstStyle/>
        <a:p>
          <a:endParaRPr lang="fr-FR"/>
        </a:p>
      </dgm:t>
    </dgm:pt>
    <dgm:pt modelId="{582F737E-6FC9-4DC7-92BC-90FAC8138DEF}" type="sibTrans" cxnId="{A6ABC33E-FE44-4935-AA82-18A56D2B2A7B}">
      <dgm:prSet/>
      <dgm:spPr/>
      <dgm:t>
        <a:bodyPr/>
        <a:lstStyle/>
        <a:p>
          <a:endParaRPr lang="fr-FR"/>
        </a:p>
      </dgm:t>
    </dgm:pt>
    <dgm:pt modelId="{62557640-5BB4-41D7-AAD5-A6770F9C207C}">
      <dgm:prSet phldrT="[Texte]"/>
      <dgm:spPr/>
      <dgm:t>
        <a:bodyPr/>
        <a:lstStyle/>
        <a:p>
          <a:r>
            <a:rPr lang="fr-FR" dirty="0" smtClean="0"/>
            <a:t>2</a:t>
          </a:r>
          <a:endParaRPr lang="fr-FR" dirty="0"/>
        </a:p>
      </dgm:t>
    </dgm:pt>
    <dgm:pt modelId="{13B8660D-CD72-4D78-87D2-227DE7C60FC6}" type="parTrans" cxnId="{2892FDB8-60AD-4E28-83D7-FF189A077CE0}">
      <dgm:prSet/>
      <dgm:spPr/>
      <dgm:t>
        <a:bodyPr/>
        <a:lstStyle/>
        <a:p>
          <a:endParaRPr lang="fr-FR"/>
        </a:p>
      </dgm:t>
    </dgm:pt>
    <dgm:pt modelId="{4C5FA094-E857-4AD2-9ED0-9041A750F23F}" type="sibTrans" cxnId="{2892FDB8-60AD-4E28-83D7-FF189A077CE0}">
      <dgm:prSet/>
      <dgm:spPr/>
      <dgm:t>
        <a:bodyPr/>
        <a:lstStyle/>
        <a:p>
          <a:endParaRPr lang="fr-FR"/>
        </a:p>
      </dgm:t>
    </dgm:pt>
    <dgm:pt modelId="{0A66A290-F0EA-4A23-B963-EDD6201CD17D}">
      <dgm:prSet phldrT="[Texte]" custT="1"/>
      <dgm:spPr/>
      <dgm:t>
        <a:bodyPr/>
        <a:lstStyle/>
        <a:p>
          <a:r>
            <a:rPr lang="en-US" sz="1100" b="1" kern="1200" dirty="0" smtClean="0">
              <a:solidFill>
                <a:schemeClr val="tx2"/>
              </a:solidFill>
              <a:latin typeface="+mn-lt"/>
              <a:ea typeface="+mn-ea"/>
              <a:cs typeface="+mn-cs"/>
            </a:rPr>
            <a:t>On-Demand Scalability</a:t>
          </a:r>
          <a:endParaRPr lang="fr-FR" sz="1100" b="1" kern="1200" dirty="0" smtClean="0">
            <a:solidFill>
              <a:schemeClr val="tx2"/>
            </a:solidFill>
            <a:latin typeface="+mn-lt"/>
            <a:ea typeface="+mn-ea"/>
            <a:cs typeface="+mn-cs"/>
          </a:endParaRPr>
        </a:p>
      </dgm:t>
    </dgm:pt>
    <dgm:pt modelId="{3851D290-DBFB-4D73-930F-18E5EC9D42E2}" type="parTrans" cxnId="{7E665AB4-3072-4083-993C-B1AD3AC18066}">
      <dgm:prSet/>
      <dgm:spPr/>
      <dgm:t>
        <a:bodyPr/>
        <a:lstStyle/>
        <a:p>
          <a:endParaRPr lang="fr-FR"/>
        </a:p>
      </dgm:t>
    </dgm:pt>
    <dgm:pt modelId="{01AA21E1-52F0-4EB3-9644-CC2C10CF220C}" type="sibTrans" cxnId="{7E665AB4-3072-4083-993C-B1AD3AC18066}">
      <dgm:prSet/>
      <dgm:spPr/>
      <dgm:t>
        <a:bodyPr/>
        <a:lstStyle/>
        <a:p>
          <a:endParaRPr lang="fr-FR"/>
        </a:p>
      </dgm:t>
    </dgm:pt>
    <dgm:pt modelId="{E46D4788-EAFE-427D-A909-83C44A9C25FA}">
      <dgm:prSet phldrT="[Texte]"/>
      <dgm:spPr/>
      <dgm:t>
        <a:bodyPr/>
        <a:lstStyle/>
        <a:p>
          <a:r>
            <a:rPr lang="fr-FR" dirty="0" smtClean="0"/>
            <a:t>3</a:t>
          </a:r>
          <a:endParaRPr lang="fr-FR" dirty="0"/>
        </a:p>
      </dgm:t>
    </dgm:pt>
    <dgm:pt modelId="{35E480CD-23D3-4A1E-86BD-D8BE3A950C70}" type="parTrans" cxnId="{ADF9DAA5-A116-4FDF-9350-EE95DD52E26E}">
      <dgm:prSet/>
      <dgm:spPr/>
      <dgm:t>
        <a:bodyPr/>
        <a:lstStyle/>
        <a:p>
          <a:endParaRPr lang="fr-FR"/>
        </a:p>
      </dgm:t>
    </dgm:pt>
    <dgm:pt modelId="{AE91BE27-1428-4B6B-A4B0-ACDCEB3F6ED1}" type="sibTrans" cxnId="{ADF9DAA5-A116-4FDF-9350-EE95DD52E26E}">
      <dgm:prSet/>
      <dgm:spPr/>
      <dgm:t>
        <a:bodyPr/>
        <a:lstStyle/>
        <a:p>
          <a:endParaRPr lang="fr-FR"/>
        </a:p>
      </dgm:t>
    </dgm:pt>
    <dgm:pt modelId="{61DF7028-2FBE-40AE-854C-DF1FC1EE8472}">
      <dgm:prSet phldrT="[Texte]" custT="1"/>
      <dgm:spPr/>
      <dgm:t>
        <a:bodyPr/>
        <a:lstStyle/>
        <a:p>
          <a:r>
            <a:rPr lang="en-US" sz="1100" b="1" kern="1200" dirty="0" smtClean="0">
              <a:solidFill>
                <a:schemeClr val="tx2"/>
              </a:solidFill>
              <a:latin typeface="+mn-lt"/>
              <a:ea typeface="+mn-ea"/>
              <a:cs typeface="+mn-cs"/>
            </a:rPr>
            <a:t>High Performance</a:t>
          </a:r>
          <a:endParaRPr lang="fr-FR" sz="1100" b="1" kern="1200" dirty="0" smtClean="0">
            <a:solidFill>
              <a:schemeClr val="tx2"/>
            </a:solidFill>
            <a:latin typeface="+mn-lt"/>
            <a:ea typeface="+mn-ea"/>
            <a:cs typeface="+mn-cs"/>
          </a:endParaRPr>
        </a:p>
      </dgm:t>
    </dgm:pt>
    <dgm:pt modelId="{69CC8197-65BF-445B-B042-DAC39FB84465}" type="parTrans" cxnId="{8E0AE563-82A5-475A-A23E-933AB2BA61A5}">
      <dgm:prSet/>
      <dgm:spPr/>
      <dgm:t>
        <a:bodyPr/>
        <a:lstStyle/>
        <a:p>
          <a:endParaRPr lang="fr-FR"/>
        </a:p>
      </dgm:t>
    </dgm:pt>
    <dgm:pt modelId="{C5905092-DDB6-4C0B-A9A5-F8187A485B86}" type="sibTrans" cxnId="{8E0AE563-82A5-475A-A23E-933AB2BA61A5}">
      <dgm:prSet/>
      <dgm:spPr/>
      <dgm:t>
        <a:bodyPr/>
        <a:lstStyle/>
        <a:p>
          <a:endParaRPr lang="fr-FR"/>
        </a:p>
      </dgm:t>
    </dgm:pt>
    <dgm:pt modelId="{5DB4DB2C-4035-4851-BBEC-D300FAB1E910}">
      <dgm:prSet phldrT="[Texte]" custT="1"/>
      <dgm:spPr/>
      <dgm:t>
        <a:bodyPr/>
        <a:lstStyle/>
        <a:p>
          <a:r>
            <a:rPr lang="en-US" sz="1100" b="1" kern="1200" dirty="0" err="1" smtClean="0">
              <a:solidFill>
                <a:schemeClr val="tx2"/>
              </a:solidFill>
              <a:latin typeface="+mn-lt"/>
              <a:ea typeface="+mn-ea"/>
              <a:cs typeface="+mn-cs"/>
            </a:rPr>
            <a:t>MySQL</a:t>
          </a:r>
          <a:r>
            <a:rPr lang="en-US" sz="1100" b="1" kern="1200" dirty="0" smtClean="0">
              <a:solidFill>
                <a:schemeClr val="tx2"/>
              </a:solidFill>
              <a:latin typeface="+mn-lt"/>
              <a:ea typeface="+mn-ea"/>
              <a:cs typeface="+mn-cs"/>
            </a:rPr>
            <a:t> is globally renowned for being the most secure and reliable database management system used in popular web applications like </a:t>
          </a:r>
          <a:r>
            <a:rPr lang="en-US" sz="1100" b="1" kern="1200" dirty="0" err="1" smtClean="0">
              <a:solidFill>
                <a:schemeClr val="tx2"/>
              </a:solidFill>
              <a:latin typeface="+mn-lt"/>
              <a:ea typeface="+mn-ea"/>
              <a:cs typeface="+mn-cs"/>
            </a:rPr>
            <a:t>WordPress</a:t>
          </a:r>
          <a:r>
            <a:rPr lang="en-US" sz="1100" b="1" kern="1200" dirty="0" smtClean="0">
              <a:solidFill>
                <a:schemeClr val="tx2"/>
              </a:solidFill>
              <a:latin typeface="+mn-lt"/>
              <a:ea typeface="+mn-ea"/>
              <a:cs typeface="+mn-cs"/>
            </a:rPr>
            <a:t>, </a:t>
          </a:r>
          <a:r>
            <a:rPr lang="en-US" sz="1100" b="1" kern="1200" dirty="0" err="1" smtClean="0">
              <a:solidFill>
                <a:schemeClr val="tx2"/>
              </a:solidFill>
              <a:latin typeface="+mn-lt"/>
              <a:ea typeface="+mn-ea"/>
              <a:cs typeface="+mn-cs"/>
            </a:rPr>
            <a:t>Drupal</a:t>
          </a:r>
          <a:r>
            <a:rPr lang="en-US" sz="1100" b="1" kern="1200" dirty="0" smtClean="0">
              <a:solidFill>
                <a:schemeClr val="tx2"/>
              </a:solidFill>
              <a:latin typeface="+mn-lt"/>
              <a:ea typeface="+mn-ea"/>
              <a:cs typeface="+mn-cs"/>
            </a:rPr>
            <a:t>, </a:t>
          </a:r>
          <a:r>
            <a:rPr lang="en-US" sz="1100" b="1" kern="1200" dirty="0" err="1" smtClean="0">
              <a:solidFill>
                <a:schemeClr val="tx2"/>
              </a:solidFill>
              <a:latin typeface="+mn-lt"/>
              <a:ea typeface="+mn-ea"/>
              <a:cs typeface="+mn-cs"/>
            </a:rPr>
            <a:t>Joomla</a:t>
          </a:r>
          <a:r>
            <a:rPr lang="en-US" sz="1100" b="1" kern="1200" dirty="0" smtClean="0">
              <a:solidFill>
                <a:schemeClr val="tx2"/>
              </a:solidFill>
              <a:latin typeface="+mn-lt"/>
              <a:ea typeface="+mn-ea"/>
              <a:cs typeface="+mn-cs"/>
            </a:rPr>
            <a:t>, </a:t>
          </a:r>
          <a:r>
            <a:rPr lang="en-US" sz="1100" b="1" kern="1200" dirty="0" err="1" smtClean="0">
              <a:solidFill>
                <a:schemeClr val="tx2"/>
              </a:solidFill>
              <a:latin typeface="+mn-lt"/>
              <a:ea typeface="+mn-ea"/>
              <a:cs typeface="+mn-cs"/>
            </a:rPr>
            <a:t>Facebook</a:t>
          </a:r>
          <a:r>
            <a:rPr lang="en-US" sz="1100" b="1" kern="1200" dirty="0" smtClean="0">
              <a:solidFill>
                <a:schemeClr val="tx2"/>
              </a:solidFill>
              <a:latin typeface="+mn-lt"/>
              <a:ea typeface="+mn-ea"/>
              <a:cs typeface="+mn-cs"/>
            </a:rPr>
            <a:t> and Twitter. The data security and support for transactional processing that accompany the recent version of </a:t>
          </a:r>
          <a:r>
            <a:rPr lang="en-US" sz="1100" b="1" kern="1200" dirty="0" err="1" smtClean="0">
              <a:solidFill>
                <a:schemeClr val="tx2"/>
              </a:solidFill>
              <a:latin typeface="+mn-lt"/>
              <a:ea typeface="+mn-ea"/>
              <a:cs typeface="+mn-cs"/>
            </a:rPr>
            <a:t>MySQL</a:t>
          </a:r>
          <a:r>
            <a:rPr lang="en-US" sz="1100" b="1" kern="1200" dirty="0" smtClean="0">
              <a:solidFill>
                <a:schemeClr val="tx2"/>
              </a:solidFill>
              <a:latin typeface="+mn-lt"/>
              <a:ea typeface="+mn-ea"/>
              <a:cs typeface="+mn-cs"/>
            </a:rPr>
            <a:t>, can greatly benefit any business especially if it is an </a:t>
          </a:r>
          <a:r>
            <a:rPr lang="en-US" sz="1100" b="1" kern="1200" dirty="0" err="1" smtClean="0">
              <a:solidFill>
                <a:schemeClr val="tx2"/>
              </a:solidFill>
              <a:latin typeface="+mn-lt"/>
              <a:ea typeface="+mn-ea"/>
              <a:cs typeface="+mn-cs"/>
            </a:rPr>
            <a:t>eCommerce</a:t>
          </a:r>
          <a:r>
            <a:rPr lang="en-US" sz="1100" b="1" kern="1200" dirty="0" smtClean="0">
              <a:solidFill>
                <a:schemeClr val="tx2"/>
              </a:solidFill>
              <a:latin typeface="+mn-lt"/>
              <a:ea typeface="+mn-ea"/>
              <a:cs typeface="+mn-cs"/>
            </a:rPr>
            <a:t> business.</a:t>
          </a:r>
          <a:endParaRPr lang="fr-FR" sz="1100" b="1" kern="1200" dirty="0">
            <a:solidFill>
              <a:schemeClr val="tx2"/>
            </a:solidFill>
            <a:latin typeface="+mn-lt"/>
            <a:ea typeface="+mn-ea"/>
            <a:cs typeface="+mn-cs"/>
          </a:endParaRPr>
        </a:p>
      </dgm:t>
    </dgm:pt>
    <dgm:pt modelId="{1881B90F-880C-4288-9768-F2AE19E2A0B8}" type="parTrans" cxnId="{A584DB08-CE74-480F-971F-71DBE5C51097}">
      <dgm:prSet/>
      <dgm:spPr/>
      <dgm:t>
        <a:bodyPr/>
        <a:lstStyle/>
        <a:p>
          <a:endParaRPr lang="fr-FR"/>
        </a:p>
      </dgm:t>
    </dgm:pt>
    <dgm:pt modelId="{3D521ADC-36F6-4B7E-888C-A405C205BD33}" type="sibTrans" cxnId="{A584DB08-CE74-480F-971F-71DBE5C51097}">
      <dgm:prSet/>
      <dgm:spPr/>
      <dgm:t>
        <a:bodyPr/>
        <a:lstStyle/>
        <a:p>
          <a:endParaRPr lang="fr-FR"/>
        </a:p>
      </dgm:t>
    </dgm:pt>
    <dgm:pt modelId="{2E58FD80-C7C1-4474-8A92-F013ADA46787}">
      <dgm:prSet custT="1"/>
      <dgm:spPr/>
      <dgm:t>
        <a:bodyPr/>
        <a:lstStyle/>
        <a:p>
          <a:r>
            <a:rPr lang="en-US" sz="1100" b="1" kern="1200" dirty="0" err="1" smtClean="0">
              <a:solidFill>
                <a:schemeClr val="tx2"/>
              </a:solidFill>
              <a:latin typeface="+mn-lt"/>
              <a:ea typeface="+mn-ea"/>
              <a:cs typeface="+mn-cs"/>
            </a:rPr>
            <a:t>MySQL</a:t>
          </a:r>
          <a:r>
            <a:rPr lang="en-US" sz="1100" b="1" kern="1200" dirty="0" smtClean="0">
              <a:solidFill>
                <a:schemeClr val="tx2"/>
              </a:solidFill>
              <a:latin typeface="+mn-lt"/>
              <a:ea typeface="+mn-ea"/>
              <a:cs typeface="+mn-cs"/>
            </a:rPr>
            <a:t> offers unmatched scalability to facilitate the management of deeply embedded apps using a smaller footprint even in massive warehouses that stack terabytes of data. On-demand flexibility is the star feature of </a:t>
          </a:r>
          <a:r>
            <a:rPr lang="en-US" sz="1100" b="1" kern="1200" dirty="0" err="1" smtClean="0">
              <a:solidFill>
                <a:schemeClr val="tx2"/>
              </a:solidFill>
              <a:latin typeface="+mn-lt"/>
              <a:ea typeface="+mn-ea"/>
              <a:cs typeface="+mn-cs"/>
            </a:rPr>
            <a:t>MySQL</a:t>
          </a:r>
          <a:r>
            <a:rPr lang="en-US" sz="1100" b="1" kern="1200" dirty="0" smtClean="0">
              <a:solidFill>
                <a:schemeClr val="tx2"/>
              </a:solidFill>
              <a:latin typeface="+mn-lt"/>
              <a:ea typeface="+mn-ea"/>
              <a:cs typeface="+mn-cs"/>
            </a:rPr>
            <a:t>. </a:t>
          </a:r>
          <a:endParaRPr lang="fr-FR" sz="1100" b="1" kern="1200" dirty="0">
            <a:solidFill>
              <a:schemeClr val="tx2"/>
            </a:solidFill>
            <a:latin typeface="+mn-lt"/>
            <a:ea typeface="+mn-ea"/>
            <a:cs typeface="+mn-cs"/>
          </a:endParaRPr>
        </a:p>
      </dgm:t>
    </dgm:pt>
    <dgm:pt modelId="{30EC8EF3-68F0-4D5E-8E7C-0969946B7480}" type="parTrans" cxnId="{018C7C2A-ECD2-49FB-AD3C-36078442B4CE}">
      <dgm:prSet/>
      <dgm:spPr/>
      <dgm:t>
        <a:bodyPr/>
        <a:lstStyle/>
        <a:p>
          <a:endParaRPr lang="fr-FR"/>
        </a:p>
      </dgm:t>
    </dgm:pt>
    <dgm:pt modelId="{9B8C9C3E-C683-47F9-BD6C-A39C76A6C388}" type="sibTrans" cxnId="{018C7C2A-ECD2-49FB-AD3C-36078442B4CE}">
      <dgm:prSet/>
      <dgm:spPr/>
      <dgm:t>
        <a:bodyPr/>
        <a:lstStyle/>
        <a:p>
          <a:endParaRPr lang="fr-FR"/>
        </a:p>
      </dgm:t>
    </dgm:pt>
    <dgm:pt modelId="{9C0E8C5D-731A-49C7-8033-B15DCBC786FC}">
      <dgm:prSet custT="1"/>
      <dgm:spPr/>
      <dgm:t>
        <a:bodyPr/>
        <a:lstStyle/>
        <a:p>
          <a:r>
            <a:rPr lang="en-US" sz="1100" b="1" kern="1200" dirty="0" err="1" smtClean="0">
              <a:solidFill>
                <a:schemeClr val="tx2"/>
              </a:solidFill>
              <a:latin typeface="+mn-lt"/>
              <a:ea typeface="+mn-ea"/>
              <a:cs typeface="+mn-cs"/>
            </a:rPr>
            <a:t>MySQL</a:t>
          </a:r>
          <a:r>
            <a:rPr lang="en-US" sz="1100" b="1" kern="1200" dirty="0" smtClean="0">
              <a:solidFill>
                <a:schemeClr val="tx2"/>
              </a:solidFill>
              <a:latin typeface="+mn-lt"/>
              <a:ea typeface="+mn-ea"/>
              <a:cs typeface="+mn-cs"/>
            </a:rPr>
            <a:t> features a distinct storage-engine framework that facilitates system administrators to configure the </a:t>
          </a:r>
          <a:r>
            <a:rPr lang="en-US" sz="1100" b="1" kern="1200" dirty="0" err="1" smtClean="0">
              <a:solidFill>
                <a:schemeClr val="tx2"/>
              </a:solidFill>
              <a:latin typeface="+mn-lt"/>
              <a:ea typeface="+mn-ea"/>
              <a:cs typeface="+mn-cs"/>
            </a:rPr>
            <a:t>MySQL</a:t>
          </a:r>
          <a:r>
            <a:rPr lang="en-US" sz="1100" b="1" kern="1200" dirty="0" smtClean="0">
              <a:solidFill>
                <a:schemeClr val="tx2"/>
              </a:solidFill>
              <a:latin typeface="+mn-lt"/>
              <a:ea typeface="+mn-ea"/>
              <a:cs typeface="+mn-cs"/>
            </a:rPr>
            <a:t> database server for a flawless </a:t>
          </a:r>
          <a:r>
            <a:rPr lang="en-US" sz="1100" b="1" kern="1200" dirty="0" err="1" smtClean="0">
              <a:solidFill>
                <a:schemeClr val="tx2"/>
              </a:solidFill>
              <a:latin typeface="+mn-lt"/>
              <a:ea typeface="+mn-ea"/>
              <a:cs typeface="+mn-cs"/>
            </a:rPr>
            <a:t>performance.MySQL</a:t>
          </a:r>
          <a:r>
            <a:rPr lang="en-US" sz="1100" b="1" kern="1200" dirty="0" smtClean="0">
              <a:solidFill>
                <a:schemeClr val="tx2"/>
              </a:solidFill>
              <a:latin typeface="+mn-lt"/>
              <a:ea typeface="+mn-ea"/>
              <a:cs typeface="+mn-cs"/>
            </a:rPr>
            <a:t> is designed to meet even the most demanding applications while ensuring optimum speed, full-text indexes and unique memory caches for enhanced performance.</a:t>
          </a:r>
        </a:p>
      </dgm:t>
    </dgm:pt>
    <dgm:pt modelId="{6A18021C-7051-4102-8625-18D8B80C695E}" type="parTrans" cxnId="{6A79B84C-6A98-4E8F-8B34-3D8F641298CE}">
      <dgm:prSet/>
      <dgm:spPr/>
      <dgm:t>
        <a:bodyPr/>
        <a:lstStyle/>
        <a:p>
          <a:endParaRPr lang="fr-FR"/>
        </a:p>
      </dgm:t>
    </dgm:pt>
    <dgm:pt modelId="{38175717-0974-4F12-837D-2DE881DE069C}" type="sibTrans" cxnId="{6A79B84C-6A98-4E8F-8B34-3D8F641298CE}">
      <dgm:prSet/>
      <dgm:spPr/>
      <dgm:t>
        <a:bodyPr/>
        <a:lstStyle/>
        <a:p>
          <a:endParaRPr lang="fr-FR"/>
        </a:p>
      </dgm:t>
    </dgm:pt>
    <dgm:pt modelId="{EFB66C82-6A34-4D16-AD85-FFFD1945AE3C}" type="pres">
      <dgm:prSet presAssocID="{F901904A-D58B-4DEF-985E-8B57C40A7B5E}" presName="Name0" presStyleCnt="0">
        <dgm:presLayoutVars>
          <dgm:dir/>
          <dgm:animLvl val="lvl"/>
          <dgm:resizeHandles val="exact"/>
        </dgm:presLayoutVars>
      </dgm:prSet>
      <dgm:spPr/>
    </dgm:pt>
    <dgm:pt modelId="{8D2457A5-B24B-40D8-87A0-42EF729EC214}" type="pres">
      <dgm:prSet presAssocID="{CC63A0D2-C5A5-4516-8832-8DE03D5FD3B6}" presName="linNode" presStyleCnt="0"/>
      <dgm:spPr/>
    </dgm:pt>
    <dgm:pt modelId="{0B6DDC18-9709-4477-9892-855BA55EA447}" type="pres">
      <dgm:prSet presAssocID="{CC63A0D2-C5A5-4516-8832-8DE03D5FD3B6}" presName="parentText" presStyleLbl="node1" presStyleIdx="0" presStyleCnt="3">
        <dgm:presLayoutVars>
          <dgm:chMax val="1"/>
          <dgm:bulletEnabled val="1"/>
        </dgm:presLayoutVars>
      </dgm:prSet>
      <dgm:spPr/>
    </dgm:pt>
    <dgm:pt modelId="{C8FE3BF6-25FB-4AF3-8F83-BBC94FFDC318}" type="pres">
      <dgm:prSet presAssocID="{CC63A0D2-C5A5-4516-8832-8DE03D5FD3B6}" presName="descendantText" presStyleLbl="alignAccFollowNode1" presStyleIdx="0" presStyleCnt="3">
        <dgm:presLayoutVars>
          <dgm:bulletEnabled val="1"/>
        </dgm:presLayoutVars>
      </dgm:prSet>
      <dgm:spPr/>
      <dgm:t>
        <a:bodyPr/>
        <a:lstStyle/>
        <a:p>
          <a:endParaRPr lang="fr-FR"/>
        </a:p>
      </dgm:t>
    </dgm:pt>
    <dgm:pt modelId="{732DB2AF-932D-463A-BAFC-88205DC2972A}" type="pres">
      <dgm:prSet presAssocID="{8334A7F6-A694-46D1-B616-073F4C889E40}" presName="sp" presStyleCnt="0"/>
      <dgm:spPr/>
    </dgm:pt>
    <dgm:pt modelId="{5FF45595-F36D-4D66-8DBD-5B797F99C562}" type="pres">
      <dgm:prSet presAssocID="{62557640-5BB4-41D7-AAD5-A6770F9C207C}" presName="linNode" presStyleCnt="0"/>
      <dgm:spPr/>
    </dgm:pt>
    <dgm:pt modelId="{8EAE27F0-10AC-485D-BBEA-B042E63A4775}" type="pres">
      <dgm:prSet presAssocID="{62557640-5BB4-41D7-AAD5-A6770F9C207C}" presName="parentText" presStyleLbl="node1" presStyleIdx="1" presStyleCnt="3">
        <dgm:presLayoutVars>
          <dgm:chMax val="1"/>
          <dgm:bulletEnabled val="1"/>
        </dgm:presLayoutVars>
      </dgm:prSet>
      <dgm:spPr/>
    </dgm:pt>
    <dgm:pt modelId="{CEC8BDD4-4E23-4CE8-B5FD-1AC328166DD8}" type="pres">
      <dgm:prSet presAssocID="{62557640-5BB4-41D7-AAD5-A6770F9C207C}" presName="descendantText" presStyleLbl="alignAccFollowNode1" presStyleIdx="1" presStyleCnt="3">
        <dgm:presLayoutVars>
          <dgm:bulletEnabled val="1"/>
        </dgm:presLayoutVars>
      </dgm:prSet>
      <dgm:spPr/>
      <dgm:t>
        <a:bodyPr/>
        <a:lstStyle/>
        <a:p>
          <a:endParaRPr lang="fr-FR"/>
        </a:p>
      </dgm:t>
    </dgm:pt>
    <dgm:pt modelId="{AC649E4C-3BE5-4F78-8AED-743AE6936F3A}" type="pres">
      <dgm:prSet presAssocID="{4C5FA094-E857-4AD2-9ED0-9041A750F23F}" presName="sp" presStyleCnt="0"/>
      <dgm:spPr/>
    </dgm:pt>
    <dgm:pt modelId="{C008F3FD-8111-423F-8663-4584AFD8B4B0}" type="pres">
      <dgm:prSet presAssocID="{E46D4788-EAFE-427D-A909-83C44A9C25FA}" presName="linNode" presStyleCnt="0"/>
      <dgm:spPr/>
    </dgm:pt>
    <dgm:pt modelId="{146E4354-6009-4BC6-9BFE-C01ACA5D05EE}" type="pres">
      <dgm:prSet presAssocID="{E46D4788-EAFE-427D-A909-83C44A9C25FA}" presName="parentText" presStyleLbl="node1" presStyleIdx="2" presStyleCnt="3">
        <dgm:presLayoutVars>
          <dgm:chMax val="1"/>
          <dgm:bulletEnabled val="1"/>
        </dgm:presLayoutVars>
      </dgm:prSet>
      <dgm:spPr/>
    </dgm:pt>
    <dgm:pt modelId="{69C8C978-AE26-4922-BC5F-62AF2E9DCB92}" type="pres">
      <dgm:prSet presAssocID="{E46D4788-EAFE-427D-A909-83C44A9C25FA}" presName="descendantText" presStyleLbl="alignAccFollowNode1" presStyleIdx="2" presStyleCnt="3">
        <dgm:presLayoutVars>
          <dgm:bulletEnabled val="1"/>
        </dgm:presLayoutVars>
      </dgm:prSet>
      <dgm:spPr/>
      <dgm:t>
        <a:bodyPr/>
        <a:lstStyle/>
        <a:p>
          <a:endParaRPr lang="fr-FR"/>
        </a:p>
      </dgm:t>
    </dgm:pt>
  </dgm:ptLst>
  <dgm:cxnLst>
    <dgm:cxn modelId="{094368EA-4A0A-46B5-B5D6-367ECCD31237}" type="presOf" srcId="{0A66A290-F0EA-4A23-B963-EDD6201CD17D}" destId="{CEC8BDD4-4E23-4CE8-B5FD-1AC328166DD8}" srcOrd="0" destOrd="0" presId="urn:microsoft.com/office/officeart/2005/8/layout/vList5"/>
    <dgm:cxn modelId="{ADF9DAA5-A116-4FDF-9350-EE95DD52E26E}" srcId="{F901904A-D58B-4DEF-985E-8B57C40A7B5E}" destId="{E46D4788-EAFE-427D-A909-83C44A9C25FA}" srcOrd="2" destOrd="0" parTransId="{35E480CD-23D3-4A1E-86BD-D8BE3A950C70}" sibTransId="{AE91BE27-1428-4B6B-A4B0-ACDCEB3F6ED1}"/>
    <dgm:cxn modelId="{968F0CED-8524-41A1-AE9E-67942661CB58}" type="presOf" srcId="{61DF7028-2FBE-40AE-854C-DF1FC1EE8472}" destId="{69C8C978-AE26-4922-BC5F-62AF2E9DCB92}" srcOrd="0" destOrd="0" presId="urn:microsoft.com/office/officeart/2005/8/layout/vList5"/>
    <dgm:cxn modelId="{8E0AE563-82A5-475A-A23E-933AB2BA61A5}" srcId="{E46D4788-EAFE-427D-A909-83C44A9C25FA}" destId="{61DF7028-2FBE-40AE-854C-DF1FC1EE8472}" srcOrd="0" destOrd="0" parTransId="{69CC8197-65BF-445B-B042-DAC39FB84465}" sibTransId="{C5905092-DDB6-4C0B-A9A5-F8187A485B86}"/>
    <dgm:cxn modelId="{DEA471F2-BFED-4BB6-BB9C-C7515C31E84F}" type="presOf" srcId="{5EAB0A9C-E02F-4D57-AF6C-45FE59D5B052}" destId="{C8FE3BF6-25FB-4AF3-8F83-BBC94FFDC318}" srcOrd="0" destOrd="0" presId="urn:microsoft.com/office/officeart/2005/8/layout/vList5"/>
    <dgm:cxn modelId="{735099C4-2BBA-45A2-856B-F6E33317A910}" srcId="{F901904A-D58B-4DEF-985E-8B57C40A7B5E}" destId="{CC63A0D2-C5A5-4516-8832-8DE03D5FD3B6}" srcOrd="0" destOrd="0" parTransId="{EE9928A5-980C-4589-81AF-1121D7328F13}" sibTransId="{8334A7F6-A694-46D1-B616-073F4C889E40}"/>
    <dgm:cxn modelId="{C94DE270-77D1-47E0-9216-C9A733B68F6E}" type="presOf" srcId="{CC63A0D2-C5A5-4516-8832-8DE03D5FD3B6}" destId="{0B6DDC18-9709-4477-9892-855BA55EA447}" srcOrd="0" destOrd="0" presId="urn:microsoft.com/office/officeart/2005/8/layout/vList5"/>
    <dgm:cxn modelId="{018C7C2A-ECD2-49FB-AD3C-36078442B4CE}" srcId="{62557640-5BB4-41D7-AAD5-A6770F9C207C}" destId="{2E58FD80-C7C1-4474-8A92-F013ADA46787}" srcOrd="1" destOrd="0" parTransId="{30EC8EF3-68F0-4D5E-8E7C-0969946B7480}" sibTransId="{9B8C9C3E-C683-47F9-BD6C-A39C76A6C388}"/>
    <dgm:cxn modelId="{6A79B84C-6A98-4E8F-8B34-3D8F641298CE}" srcId="{E46D4788-EAFE-427D-A909-83C44A9C25FA}" destId="{9C0E8C5D-731A-49C7-8033-B15DCBC786FC}" srcOrd="1" destOrd="0" parTransId="{6A18021C-7051-4102-8625-18D8B80C695E}" sibTransId="{38175717-0974-4F12-837D-2DE881DE069C}"/>
    <dgm:cxn modelId="{76E66875-1A73-4EDA-BB31-5C0567296056}" type="presOf" srcId="{F901904A-D58B-4DEF-985E-8B57C40A7B5E}" destId="{EFB66C82-6A34-4D16-AD85-FFFD1945AE3C}" srcOrd="0" destOrd="0" presId="urn:microsoft.com/office/officeart/2005/8/layout/vList5"/>
    <dgm:cxn modelId="{7E665AB4-3072-4083-993C-B1AD3AC18066}" srcId="{62557640-5BB4-41D7-AAD5-A6770F9C207C}" destId="{0A66A290-F0EA-4A23-B963-EDD6201CD17D}" srcOrd="0" destOrd="0" parTransId="{3851D290-DBFB-4D73-930F-18E5EC9D42E2}" sibTransId="{01AA21E1-52F0-4EB3-9644-CC2C10CF220C}"/>
    <dgm:cxn modelId="{20F268D7-573F-4730-A37E-65E3C51C00F8}" type="presOf" srcId="{62557640-5BB4-41D7-AAD5-A6770F9C207C}" destId="{8EAE27F0-10AC-485D-BBEA-B042E63A4775}" srcOrd="0" destOrd="0" presId="urn:microsoft.com/office/officeart/2005/8/layout/vList5"/>
    <dgm:cxn modelId="{64538DE1-66A1-42C7-BF98-069E9FA96034}" type="presOf" srcId="{9C0E8C5D-731A-49C7-8033-B15DCBC786FC}" destId="{69C8C978-AE26-4922-BC5F-62AF2E9DCB92}" srcOrd="0" destOrd="1" presId="urn:microsoft.com/office/officeart/2005/8/layout/vList5"/>
    <dgm:cxn modelId="{551427CA-13DD-4F30-B6B4-4C38A62CE9E3}" type="presOf" srcId="{E46D4788-EAFE-427D-A909-83C44A9C25FA}" destId="{146E4354-6009-4BC6-9BFE-C01ACA5D05EE}" srcOrd="0" destOrd="0" presId="urn:microsoft.com/office/officeart/2005/8/layout/vList5"/>
    <dgm:cxn modelId="{790117AB-998D-4161-B488-A66566EB65F6}" type="presOf" srcId="{2E58FD80-C7C1-4474-8A92-F013ADA46787}" destId="{CEC8BDD4-4E23-4CE8-B5FD-1AC328166DD8}" srcOrd="0" destOrd="1" presId="urn:microsoft.com/office/officeart/2005/8/layout/vList5"/>
    <dgm:cxn modelId="{1D88E68E-D1A5-47FA-A747-96A62C2F8704}" type="presOf" srcId="{5DB4DB2C-4035-4851-BBEC-D300FAB1E910}" destId="{C8FE3BF6-25FB-4AF3-8F83-BBC94FFDC318}" srcOrd="0" destOrd="1" presId="urn:microsoft.com/office/officeart/2005/8/layout/vList5"/>
    <dgm:cxn modelId="{2892FDB8-60AD-4E28-83D7-FF189A077CE0}" srcId="{F901904A-D58B-4DEF-985E-8B57C40A7B5E}" destId="{62557640-5BB4-41D7-AAD5-A6770F9C207C}" srcOrd="1" destOrd="0" parTransId="{13B8660D-CD72-4D78-87D2-227DE7C60FC6}" sibTransId="{4C5FA094-E857-4AD2-9ED0-9041A750F23F}"/>
    <dgm:cxn modelId="{A6ABC33E-FE44-4935-AA82-18A56D2B2A7B}" srcId="{CC63A0D2-C5A5-4516-8832-8DE03D5FD3B6}" destId="{5EAB0A9C-E02F-4D57-AF6C-45FE59D5B052}" srcOrd="0" destOrd="0" parTransId="{60FBD0B3-1350-4467-B128-EF1407E53E06}" sibTransId="{582F737E-6FC9-4DC7-92BC-90FAC8138DEF}"/>
    <dgm:cxn modelId="{A584DB08-CE74-480F-971F-71DBE5C51097}" srcId="{CC63A0D2-C5A5-4516-8832-8DE03D5FD3B6}" destId="{5DB4DB2C-4035-4851-BBEC-D300FAB1E910}" srcOrd="1" destOrd="0" parTransId="{1881B90F-880C-4288-9768-F2AE19E2A0B8}" sibTransId="{3D521ADC-36F6-4B7E-888C-A405C205BD33}"/>
    <dgm:cxn modelId="{78480E86-3099-4E57-870C-4D9AD3165CC9}" type="presParOf" srcId="{EFB66C82-6A34-4D16-AD85-FFFD1945AE3C}" destId="{8D2457A5-B24B-40D8-87A0-42EF729EC214}" srcOrd="0" destOrd="0" presId="urn:microsoft.com/office/officeart/2005/8/layout/vList5"/>
    <dgm:cxn modelId="{A244D130-6728-4E84-9922-0DFA97AC238C}" type="presParOf" srcId="{8D2457A5-B24B-40D8-87A0-42EF729EC214}" destId="{0B6DDC18-9709-4477-9892-855BA55EA447}" srcOrd="0" destOrd="0" presId="urn:microsoft.com/office/officeart/2005/8/layout/vList5"/>
    <dgm:cxn modelId="{13A43C36-0CE5-4146-8E69-51210BA4717F}" type="presParOf" srcId="{8D2457A5-B24B-40D8-87A0-42EF729EC214}" destId="{C8FE3BF6-25FB-4AF3-8F83-BBC94FFDC318}" srcOrd="1" destOrd="0" presId="urn:microsoft.com/office/officeart/2005/8/layout/vList5"/>
    <dgm:cxn modelId="{0795FCD1-DA5E-4680-992E-7B2441CA7C04}" type="presParOf" srcId="{EFB66C82-6A34-4D16-AD85-FFFD1945AE3C}" destId="{732DB2AF-932D-463A-BAFC-88205DC2972A}" srcOrd="1" destOrd="0" presId="urn:microsoft.com/office/officeart/2005/8/layout/vList5"/>
    <dgm:cxn modelId="{36BD3869-EBE9-4ADC-9BA7-8774FB6F96D2}" type="presParOf" srcId="{EFB66C82-6A34-4D16-AD85-FFFD1945AE3C}" destId="{5FF45595-F36D-4D66-8DBD-5B797F99C562}" srcOrd="2" destOrd="0" presId="urn:microsoft.com/office/officeart/2005/8/layout/vList5"/>
    <dgm:cxn modelId="{AAAE10B5-54DD-450B-B5B0-12A6940EA958}" type="presParOf" srcId="{5FF45595-F36D-4D66-8DBD-5B797F99C562}" destId="{8EAE27F0-10AC-485D-BBEA-B042E63A4775}" srcOrd="0" destOrd="0" presId="urn:microsoft.com/office/officeart/2005/8/layout/vList5"/>
    <dgm:cxn modelId="{FC73F4D2-ED47-4A9B-8DF6-3645A26DC24A}" type="presParOf" srcId="{5FF45595-F36D-4D66-8DBD-5B797F99C562}" destId="{CEC8BDD4-4E23-4CE8-B5FD-1AC328166DD8}" srcOrd="1" destOrd="0" presId="urn:microsoft.com/office/officeart/2005/8/layout/vList5"/>
    <dgm:cxn modelId="{433E916B-4722-41FA-A375-9BE5F36E8AF3}" type="presParOf" srcId="{EFB66C82-6A34-4D16-AD85-FFFD1945AE3C}" destId="{AC649E4C-3BE5-4F78-8AED-743AE6936F3A}" srcOrd="3" destOrd="0" presId="urn:microsoft.com/office/officeart/2005/8/layout/vList5"/>
    <dgm:cxn modelId="{D7384AA0-0921-4F8B-92E4-261CD7146429}" type="presParOf" srcId="{EFB66C82-6A34-4D16-AD85-FFFD1945AE3C}" destId="{C008F3FD-8111-423F-8663-4584AFD8B4B0}" srcOrd="4" destOrd="0" presId="urn:microsoft.com/office/officeart/2005/8/layout/vList5"/>
    <dgm:cxn modelId="{F8DFB787-4593-40B5-8E68-385E9F40D820}" type="presParOf" srcId="{C008F3FD-8111-423F-8663-4584AFD8B4B0}" destId="{146E4354-6009-4BC6-9BFE-C01ACA5D05EE}" srcOrd="0" destOrd="0" presId="urn:microsoft.com/office/officeart/2005/8/layout/vList5"/>
    <dgm:cxn modelId="{10BE7823-5298-4117-B31D-5C80DABE18D4}" type="presParOf" srcId="{C008F3FD-8111-423F-8663-4584AFD8B4B0}" destId="{69C8C978-AE26-4922-BC5F-62AF2E9DCB92}"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F901904A-D58B-4DEF-985E-8B57C40A7B5E}"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fr-FR"/>
        </a:p>
      </dgm:t>
    </dgm:pt>
    <dgm:pt modelId="{CC63A0D2-C5A5-4516-8832-8DE03D5FD3B6}">
      <dgm:prSet phldrT="[Texte]"/>
      <dgm:spPr/>
      <dgm:t>
        <a:bodyPr/>
        <a:lstStyle/>
        <a:p>
          <a:r>
            <a:rPr lang="fr-FR" dirty="0" smtClean="0"/>
            <a:t>4</a:t>
          </a:r>
          <a:endParaRPr lang="fr-FR" dirty="0"/>
        </a:p>
      </dgm:t>
    </dgm:pt>
    <dgm:pt modelId="{EE9928A5-980C-4589-81AF-1121D7328F13}" type="parTrans" cxnId="{735099C4-2BBA-45A2-856B-F6E33317A910}">
      <dgm:prSet/>
      <dgm:spPr/>
      <dgm:t>
        <a:bodyPr/>
        <a:lstStyle/>
        <a:p>
          <a:endParaRPr lang="fr-FR"/>
        </a:p>
      </dgm:t>
    </dgm:pt>
    <dgm:pt modelId="{8334A7F6-A694-46D1-B616-073F4C889E40}" type="sibTrans" cxnId="{735099C4-2BBA-45A2-856B-F6E33317A910}">
      <dgm:prSet/>
      <dgm:spPr/>
      <dgm:t>
        <a:bodyPr/>
        <a:lstStyle/>
        <a:p>
          <a:endParaRPr lang="fr-FR"/>
        </a:p>
      </dgm:t>
    </dgm:pt>
    <dgm:pt modelId="{5EAB0A9C-E02F-4D57-AF6C-45FE59D5B052}">
      <dgm:prSet phldrT="[Texte]" custT="1"/>
      <dgm:spPr/>
      <dgm:t>
        <a:bodyPr/>
        <a:lstStyle/>
        <a:p>
          <a:r>
            <a:rPr lang="en-US" sz="1100" b="1" kern="1200" dirty="0" smtClean="0">
              <a:solidFill>
                <a:schemeClr val="tx2"/>
              </a:solidFill>
              <a:latin typeface="+mn-lt"/>
              <a:ea typeface="+mn-ea"/>
              <a:cs typeface="+mn-cs"/>
            </a:rPr>
            <a:t>Round-The-Clock Uptime</a:t>
          </a:r>
          <a:endParaRPr lang="fr-FR" sz="1100" b="1" kern="1200" dirty="0" smtClean="0">
            <a:solidFill>
              <a:schemeClr val="tx2"/>
            </a:solidFill>
            <a:latin typeface="+mn-lt"/>
            <a:ea typeface="+mn-ea"/>
            <a:cs typeface="+mn-cs"/>
          </a:endParaRPr>
        </a:p>
      </dgm:t>
    </dgm:pt>
    <dgm:pt modelId="{60FBD0B3-1350-4467-B128-EF1407E53E06}" type="parTrans" cxnId="{A6ABC33E-FE44-4935-AA82-18A56D2B2A7B}">
      <dgm:prSet/>
      <dgm:spPr/>
      <dgm:t>
        <a:bodyPr/>
        <a:lstStyle/>
        <a:p>
          <a:endParaRPr lang="fr-FR"/>
        </a:p>
      </dgm:t>
    </dgm:pt>
    <dgm:pt modelId="{582F737E-6FC9-4DC7-92BC-90FAC8138DEF}" type="sibTrans" cxnId="{A6ABC33E-FE44-4935-AA82-18A56D2B2A7B}">
      <dgm:prSet/>
      <dgm:spPr/>
      <dgm:t>
        <a:bodyPr/>
        <a:lstStyle/>
        <a:p>
          <a:endParaRPr lang="fr-FR"/>
        </a:p>
      </dgm:t>
    </dgm:pt>
    <dgm:pt modelId="{62557640-5BB4-41D7-AAD5-A6770F9C207C}">
      <dgm:prSet phldrT="[Texte]"/>
      <dgm:spPr/>
      <dgm:t>
        <a:bodyPr/>
        <a:lstStyle/>
        <a:p>
          <a:r>
            <a:rPr lang="fr-FR" dirty="0" smtClean="0"/>
            <a:t>5</a:t>
          </a:r>
          <a:endParaRPr lang="fr-FR" dirty="0"/>
        </a:p>
      </dgm:t>
    </dgm:pt>
    <dgm:pt modelId="{13B8660D-CD72-4D78-87D2-227DE7C60FC6}" type="parTrans" cxnId="{2892FDB8-60AD-4E28-83D7-FF189A077CE0}">
      <dgm:prSet/>
      <dgm:spPr/>
      <dgm:t>
        <a:bodyPr/>
        <a:lstStyle/>
        <a:p>
          <a:endParaRPr lang="fr-FR"/>
        </a:p>
      </dgm:t>
    </dgm:pt>
    <dgm:pt modelId="{4C5FA094-E857-4AD2-9ED0-9041A750F23F}" type="sibTrans" cxnId="{2892FDB8-60AD-4E28-83D7-FF189A077CE0}">
      <dgm:prSet/>
      <dgm:spPr/>
      <dgm:t>
        <a:bodyPr/>
        <a:lstStyle/>
        <a:p>
          <a:endParaRPr lang="fr-FR"/>
        </a:p>
      </dgm:t>
    </dgm:pt>
    <dgm:pt modelId="{0A66A290-F0EA-4A23-B963-EDD6201CD17D}">
      <dgm:prSet phldrT="[Texte]" custT="1"/>
      <dgm:spPr/>
      <dgm:t>
        <a:bodyPr/>
        <a:lstStyle/>
        <a:p>
          <a:r>
            <a:rPr lang="en-US" sz="1100" b="1" kern="1200" dirty="0" smtClean="0">
              <a:solidFill>
                <a:schemeClr val="tx2"/>
              </a:solidFill>
              <a:latin typeface="+mn-lt"/>
              <a:ea typeface="+mn-ea"/>
              <a:cs typeface="+mn-cs"/>
            </a:rPr>
            <a:t>Complete Workflow </a:t>
          </a:r>
          <a:r>
            <a:rPr lang="en-US" sz="1100" b="1" kern="1200" dirty="0" err="1" smtClean="0">
              <a:solidFill>
                <a:schemeClr val="tx2"/>
              </a:solidFill>
              <a:latin typeface="+mn-lt"/>
              <a:ea typeface="+mn-ea"/>
              <a:cs typeface="+mn-cs"/>
            </a:rPr>
            <a:t>Control:With</a:t>
          </a:r>
          <a:r>
            <a:rPr lang="en-US" sz="1100" b="1" kern="1200" dirty="0" smtClean="0">
              <a:solidFill>
                <a:schemeClr val="tx2"/>
              </a:solidFill>
              <a:latin typeface="+mn-lt"/>
              <a:ea typeface="+mn-ea"/>
              <a:cs typeface="+mn-cs"/>
            </a:rPr>
            <a:t> the average download and installation time being less than 30 minutes, </a:t>
          </a:r>
          <a:r>
            <a:rPr lang="en-US" sz="1100" b="1" kern="1200" dirty="0" err="1" smtClean="0">
              <a:solidFill>
                <a:schemeClr val="tx2"/>
              </a:solidFill>
              <a:latin typeface="+mn-lt"/>
              <a:ea typeface="+mn-ea"/>
              <a:cs typeface="+mn-cs"/>
            </a:rPr>
            <a:t>MySQL</a:t>
          </a:r>
          <a:r>
            <a:rPr lang="en-US" sz="1100" b="1" kern="1200" dirty="0" smtClean="0">
              <a:solidFill>
                <a:schemeClr val="tx2"/>
              </a:solidFill>
              <a:latin typeface="+mn-lt"/>
              <a:ea typeface="+mn-ea"/>
              <a:cs typeface="+mn-cs"/>
            </a:rPr>
            <a:t> means usability from day one</a:t>
          </a:r>
          <a:endParaRPr lang="fr-FR" sz="1100" b="1" kern="1200" dirty="0" smtClean="0">
            <a:solidFill>
              <a:schemeClr val="tx2"/>
            </a:solidFill>
            <a:latin typeface="+mn-lt"/>
            <a:ea typeface="+mn-ea"/>
            <a:cs typeface="+mn-cs"/>
          </a:endParaRPr>
        </a:p>
      </dgm:t>
    </dgm:pt>
    <dgm:pt modelId="{3851D290-DBFB-4D73-930F-18E5EC9D42E2}" type="parTrans" cxnId="{7E665AB4-3072-4083-993C-B1AD3AC18066}">
      <dgm:prSet/>
      <dgm:spPr/>
      <dgm:t>
        <a:bodyPr/>
        <a:lstStyle/>
        <a:p>
          <a:endParaRPr lang="fr-FR"/>
        </a:p>
      </dgm:t>
    </dgm:pt>
    <dgm:pt modelId="{01AA21E1-52F0-4EB3-9644-CC2C10CF220C}" type="sibTrans" cxnId="{7E665AB4-3072-4083-993C-B1AD3AC18066}">
      <dgm:prSet/>
      <dgm:spPr/>
      <dgm:t>
        <a:bodyPr/>
        <a:lstStyle/>
        <a:p>
          <a:endParaRPr lang="fr-FR"/>
        </a:p>
      </dgm:t>
    </dgm:pt>
    <dgm:pt modelId="{E46D4788-EAFE-427D-A909-83C44A9C25FA}">
      <dgm:prSet phldrT="[Texte]"/>
      <dgm:spPr/>
      <dgm:t>
        <a:bodyPr/>
        <a:lstStyle/>
        <a:p>
          <a:r>
            <a:rPr lang="fr-FR" dirty="0" smtClean="0"/>
            <a:t>6</a:t>
          </a:r>
          <a:endParaRPr lang="fr-FR" dirty="0"/>
        </a:p>
      </dgm:t>
    </dgm:pt>
    <dgm:pt modelId="{35E480CD-23D3-4A1E-86BD-D8BE3A950C70}" type="parTrans" cxnId="{ADF9DAA5-A116-4FDF-9350-EE95DD52E26E}">
      <dgm:prSet/>
      <dgm:spPr/>
      <dgm:t>
        <a:bodyPr/>
        <a:lstStyle/>
        <a:p>
          <a:endParaRPr lang="fr-FR"/>
        </a:p>
      </dgm:t>
    </dgm:pt>
    <dgm:pt modelId="{AE91BE27-1428-4B6B-A4B0-ACDCEB3F6ED1}" type="sibTrans" cxnId="{ADF9DAA5-A116-4FDF-9350-EE95DD52E26E}">
      <dgm:prSet/>
      <dgm:spPr/>
      <dgm:t>
        <a:bodyPr/>
        <a:lstStyle/>
        <a:p>
          <a:endParaRPr lang="fr-FR"/>
        </a:p>
      </dgm:t>
    </dgm:pt>
    <dgm:pt modelId="{61DF7028-2FBE-40AE-854C-DF1FC1EE8472}">
      <dgm:prSet phldrT="[Texte]" custT="1"/>
      <dgm:spPr/>
      <dgm:t>
        <a:bodyPr/>
        <a:lstStyle/>
        <a:p>
          <a:r>
            <a:rPr lang="en-US" sz="1100" b="1" kern="1200" dirty="0" smtClean="0">
              <a:solidFill>
                <a:schemeClr val="tx2"/>
              </a:solidFill>
              <a:latin typeface="+mn-lt"/>
              <a:ea typeface="+mn-ea"/>
              <a:cs typeface="+mn-cs"/>
            </a:rPr>
            <a:t>Reduced Total Cost Of Ownership</a:t>
          </a:r>
          <a:endParaRPr lang="fr-FR" sz="1100" b="1" kern="1200" dirty="0" smtClean="0">
            <a:solidFill>
              <a:schemeClr val="tx2"/>
            </a:solidFill>
            <a:latin typeface="+mn-lt"/>
            <a:ea typeface="+mn-ea"/>
            <a:cs typeface="+mn-cs"/>
          </a:endParaRPr>
        </a:p>
      </dgm:t>
    </dgm:pt>
    <dgm:pt modelId="{69CC8197-65BF-445B-B042-DAC39FB84465}" type="parTrans" cxnId="{8E0AE563-82A5-475A-A23E-933AB2BA61A5}">
      <dgm:prSet/>
      <dgm:spPr/>
      <dgm:t>
        <a:bodyPr/>
        <a:lstStyle/>
        <a:p>
          <a:endParaRPr lang="fr-FR"/>
        </a:p>
      </dgm:t>
    </dgm:pt>
    <dgm:pt modelId="{C5905092-DDB6-4C0B-A9A5-F8187A485B86}" type="sibTrans" cxnId="{8E0AE563-82A5-475A-A23E-933AB2BA61A5}">
      <dgm:prSet/>
      <dgm:spPr/>
      <dgm:t>
        <a:bodyPr/>
        <a:lstStyle/>
        <a:p>
          <a:endParaRPr lang="fr-FR"/>
        </a:p>
      </dgm:t>
    </dgm:pt>
    <dgm:pt modelId="{3CAA93A5-CAC0-403C-BE9A-223EBE05E6D7}">
      <dgm:prSet custT="1"/>
      <dgm:spPr/>
      <dgm:t>
        <a:bodyPr/>
        <a:lstStyle/>
        <a:p>
          <a:r>
            <a:rPr lang="en-US" sz="1100" b="1" kern="1200" dirty="0" err="1" smtClean="0">
              <a:solidFill>
                <a:schemeClr val="tx2"/>
              </a:solidFill>
              <a:latin typeface="+mn-lt"/>
              <a:ea typeface="+mn-ea"/>
              <a:cs typeface="+mn-cs"/>
            </a:rPr>
            <a:t>MySQL</a:t>
          </a:r>
          <a:r>
            <a:rPr lang="en-US" sz="1100" b="1" kern="1200" dirty="0" smtClean="0">
              <a:solidFill>
                <a:schemeClr val="tx2"/>
              </a:solidFill>
              <a:latin typeface="+mn-lt"/>
              <a:ea typeface="+mn-ea"/>
              <a:cs typeface="+mn-cs"/>
            </a:rPr>
            <a:t> comes with the assurance of 24X7 uptime and offers a wide range of high availability solutions like specialized cluster servers and master/slave replication configurations</a:t>
          </a:r>
          <a:r>
            <a:rPr lang="en-US" sz="1200" kern="1200" dirty="0" smtClean="0"/>
            <a:t>.</a:t>
          </a:r>
          <a:endParaRPr lang="en-US" sz="1200" kern="1200" dirty="0" smtClean="0"/>
        </a:p>
      </dgm:t>
    </dgm:pt>
    <dgm:pt modelId="{C37C7957-766D-4DAD-901A-F08E3C5DC7B2}" type="parTrans" cxnId="{796B3938-119E-441E-BCA4-739F5AA70C90}">
      <dgm:prSet/>
      <dgm:spPr/>
      <dgm:t>
        <a:bodyPr/>
        <a:lstStyle/>
        <a:p>
          <a:endParaRPr lang="fr-FR"/>
        </a:p>
      </dgm:t>
    </dgm:pt>
    <dgm:pt modelId="{FF4D3745-DC42-466C-8675-A44A5EE8E2DC}" type="sibTrans" cxnId="{796B3938-119E-441E-BCA4-739F5AA70C90}">
      <dgm:prSet/>
      <dgm:spPr/>
      <dgm:t>
        <a:bodyPr/>
        <a:lstStyle/>
        <a:p>
          <a:endParaRPr lang="fr-FR"/>
        </a:p>
      </dgm:t>
    </dgm:pt>
    <dgm:pt modelId="{0191B613-8C56-4E0A-A119-00E6E4F73F80}">
      <dgm:prSet phldrT="[Texte]" custT="1"/>
      <dgm:spPr/>
      <dgm:t>
        <a:bodyPr/>
        <a:lstStyle/>
        <a:p>
          <a:endParaRPr lang="fr-FR" sz="1100" b="1" kern="1200" dirty="0" smtClean="0">
            <a:solidFill>
              <a:schemeClr val="tx2"/>
            </a:solidFill>
            <a:latin typeface="+mn-lt"/>
            <a:ea typeface="+mn-ea"/>
            <a:cs typeface="+mn-cs"/>
          </a:endParaRPr>
        </a:p>
      </dgm:t>
    </dgm:pt>
    <dgm:pt modelId="{CF4B2C6B-D8DB-4549-978A-8BF71E2CF032}" type="parTrans" cxnId="{D8B38D94-A69F-4AF2-A4F4-CA323D2C90D3}">
      <dgm:prSet/>
      <dgm:spPr/>
      <dgm:t>
        <a:bodyPr/>
        <a:lstStyle/>
        <a:p>
          <a:endParaRPr lang="fr-FR"/>
        </a:p>
      </dgm:t>
    </dgm:pt>
    <dgm:pt modelId="{BB19908A-1019-4BB8-B09B-D46DAF633FAB}" type="sibTrans" cxnId="{D8B38D94-A69F-4AF2-A4F4-CA323D2C90D3}">
      <dgm:prSet/>
      <dgm:spPr/>
      <dgm:t>
        <a:bodyPr/>
        <a:lstStyle/>
        <a:p>
          <a:endParaRPr lang="fr-FR"/>
        </a:p>
      </dgm:t>
    </dgm:pt>
    <dgm:pt modelId="{599F09E1-E1FB-420F-8F7B-8E42428805EC}">
      <dgm:prSet custT="1"/>
      <dgm:spPr/>
      <dgm:t>
        <a:bodyPr/>
        <a:lstStyle/>
        <a:p>
          <a:r>
            <a:rPr lang="en-US" sz="1100" b="1" kern="1200" dirty="0" smtClean="0">
              <a:solidFill>
                <a:schemeClr val="tx2"/>
              </a:solidFill>
              <a:latin typeface="+mn-lt"/>
              <a:ea typeface="+mn-ea"/>
              <a:cs typeface="+mn-cs"/>
            </a:rPr>
            <a:t>By migrating current database apps to </a:t>
          </a:r>
          <a:r>
            <a:rPr lang="en-US" sz="1100" b="1" kern="1200" dirty="0" err="1" smtClean="0">
              <a:solidFill>
                <a:schemeClr val="tx2"/>
              </a:solidFill>
              <a:latin typeface="+mn-lt"/>
              <a:ea typeface="+mn-ea"/>
              <a:cs typeface="+mn-cs"/>
            </a:rPr>
            <a:t>MySQL</a:t>
          </a:r>
          <a:r>
            <a:rPr lang="en-US" sz="1100" b="1" kern="1200" dirty="0" smtClean="0">
              <a:solidFill>
                <a:schemeClr val="tx2"/>
              </a:solidFill>
              <a:latin typeface="+mn-lt"/>
              <a:ea typeface="+mn-ea"/>
              <a:cs typeface="+mn-cs"/>
            </a:rPr>
            <a:t>, enterprises are enjoying significant cost savings on new projects. The dependability and ease of management that accompany </a:t>
          </a:r>
          <a:r>
            <a:rPr lang="en-US" sz="1100" b="1" kern="1200" dirty="0" err="1" smtClean="0">
              <a:solidFill>
                <a:schemeClr val="tx2"/>
              </a:solidFill>
              <a:latin typeface="+mn-lt"/>
              <a:ea typeface="+mn-ea"/>
              <a:cs typeface="+mn-cs"/>
            </a:rPr>
            <a:t>MySQL</a:t>
          </a:r>
          <a:r>
            <a:rPr lang="en-US" sz="1100" b="1" kern="1200" dirty="0" smtClean="0">
              <a:solidFill>
                <a:schemeClr val="tx2"/>
              </a:solidFill>
              <a:latin typeface="+mn-lt"/>
              <a:ea typeface="+mn-ea"/>
              <a:cs typeface="+mn-cs"/>
            </a:rPr>
            <a:t> save your troubleshooting time which is otherwise wasted in fixing downtime issues and performance problems.</a:t>
          </a:r>
        </a:p>
      </dgm:t>
    </dgm:pt>
    <dgm:pt modelId="{ADC46C81-EC79-4139-89AA-861414C6442A}" type="parTrans" cxnId="{322A3A45-4EA8-4796-A893-B35E3778CAAD}">
      <dgm:prSet/>
      <dgm:spPr/>
      <dgm:t>
        <a:bodyPr/>
        <a:lstStyle/>
        <a:p>
          <a:endParaRPr lang="fr-FR"/>
        </a:p>
      </dgm:t>
    </dgm:pt>
    <dgm:pt modelId="{77D038D1-ACEF-42F5-A776-A42699F284E3}" type="sibTrans" cxnId="{322A3A45-4EA8-4796-A893-B35E3778CAAD}">
      <dgm:prSet/>
      <dgm:spPr/>
      <dgm:t>
        <a:bodyPr/>
        <a:lstStyle/>
        <a:p>
          <a:endParaRPr lang="fr-FR"/>
        </a:p>
      </dgm:t>
    </dgm:pt>
    <dgm:pt modelId="{EFB66C82-6A34-4D16-AD85-FFFD1945AE3C}" type="pres">
      <dgm:prSet presAssocID="{F901904A-D58B-4DEF-985E-8B57C40A7B5E}" presName="Name0" presStyleCnt="0">
        <dgm:presLayoutVars>
          <dgm:dir/>
          <dgm:animLvl val="lvl"/>
          <dgm:resizeHandles val="exact"/>
        </dgm:presLayoutVars>
      </dgm:prSet>
      <dgm:spPr/>
    </dgm:pt>
    <dgm:pt modelId="{8D2457A5-B24B-40D8-87A0-42EF729EC214}" type="pres">
      <dgm:prSet presAssocID="{CC63A0D2-C5A5-4516-8832-8DE03D5FD3B6}" presName="linNode" presStyleCnt="0"/>
      <dgm:spPr/>
    </dgm:pt>
    <dgm:pt modelId="{0B6DDC18-9709-4477-9892-855BA55EA447}" type="pres">
      <dgm:prSet presAssocID="{CC63A0D2-C5A5-4516-8832-8DE03D5FD3B6}" presName="parentText" presStyleLbl="node1" presStyleIdx="0" presStyleCnt="3">
        <dgm:presLayoutVars>
          <dgm:chMax val="1"/>
          <dgm:bulletEnabled val="1"/>
        </dgm:presLayoutVars>
      </dgm:prSet>
      <dgm:spPr/>
      <dgm:t>
        <a:bodyPr/>
        <a:lstStyle/>
        <a:p>
          <a:endParaRPr lang="fr-FR"/>
        </a:p>
      </dgm:t>
    </dgm:pt>
    <dgm:pt modelId="{C8FE3BF6-25FB-4AF3-8F83-BBC94FFDC318}" type="pres">
      <dgm:prSet presAssocID="{CC63A0D2-C5A5-4516-8832-8DE03D5FD3B6}" presName="descendantText" presStyleLbl="alignAccFollowNode1" presStyleIdx="0" presStyleCnt="3" custScaleX="100588" custScaleY="108864">
        <dgm:presLayoutVars>
          <dgm:bulletEnabled val="1"/>
        </dgm:presLayoutVars>
      </dgm:prSet>
      <dgm:spPr/>
      <dgm:t>
        <a:bodyPr/>
        <a:lstStyle/>
        <a:p>
          <a:endParaRPr lang="fr-FR"/>
        </a:p>
      </dgm:t>
    </dgm:pt>
    <dgm:pt modelId="{732DB2AF-932D-463A-BAFC-88205DC2972A}" type="pres">
      <dgm:prSet presAssocID="{8334A7F6-A694-46D1-B616-073F4C889E40}" presName="sp" presStyleCnt="0"/>
      <dgm:spPr/>
    </dgm:pt>
    <dgm:pt modelId="{5FF45595-F36D-4D66-8DBD-5B797F99C562}" type="pres">
      <dgm:prSet presAssocID="{62557640-5BB4-41D7-AAD5-A6770F9C207C}" presName="linNode" presStyleCnt="0"/>
      <dgm:spPr/>
    </dgm:pt>
    <dgm:pt modelId="{8EAE27F0-10AC-485D-BBEA-B042E63A4775}" type="pres">
      <dgm:prSet presAssocID="{62557640-5BB4-41D7-AAD5-A6770F9C207C}" presName="parentText" presStyleLbl="node1" presStyleIdx="1" presStyleCnt="3">
        <dgm:presLayoutVars>
          <dgm:chMax val="1"/>
          <dgm:bulletEnabled val="1"/>
        </dgm:presLayoutVars>
      </dgm:prSet>
      <dgm:spPr/>
      <dgm:t>
        <a:bodyPr/>
        <a:lstStyle/>
        <a:p>
          <a:endParaRPr lang="fr-FR"/>
        </a:p>
      </dgm:t>
    </dgm:pt>
    <dgm:pt modelId="{CEC8BDD4-4E23-4CE8-B5FD-1AC328166DD8}" type="pres">
      <dgm:prSet presAssocID="{62557640-5BB4-41D7-AAD5-A6770F9C207C}" presName="descendantText" presStyleLbl="alignAccFollowNode1" presStyleIdx="1" presStyleCnt="3">
        <dgm:presLayoutVars>
          <dgm:bulletEnabled val="1"/>
        </dgm:presLayoutVars>
      </dgm:prSet>
      <dgm:spPr/>
      <dgm:t>
        <a:bodyPr/>
        <a:lstStyle/>
        <a:p>
          <a:endParaRPr lang="fr-FR"/>
        </a:p>
      </dgm:t>
    </dgm:pt>
    <dgm:pt modelId="{AC649E4C-3BE5-4F78-8AED-743AE6936F3A}" type="pres">
      <dgm:prSet presAssocID="{4C5FA094-E857-4AD2-9ED0-9041A750F23F}" presName="sp" presStyleCnt="0"/>
      <dgm:spPr/>
    </dgm:pt>
    <dgm:pt modelId="{C008F3FD-8111-423F-8663-4584AFD8B4B0}" type="pres">
      <dgm:prSet presAssocID="{E46D4788-EAFE-427D-A909-83C44A9C25FA}" presName="linNode" presStyleCnt="0"/>
      <dgm:spPr/>
    </dgm:pt>
    <dgm:pt modelId="{146E4354-6009-4BC6-9BFE-C01ACA5D05EE}" type="pres">
      <dgm:prSet presAssocID="{E46D4788-EAFE-427D-A909-83C44A9C25FA}" presName="parentText" presStyleLbl="node1" presStyleIdx="2" presStyleCnt="3">
        <dgm:presLayoutVars>
          <dgm:chMax val="1"/>
          <dgm:bulletEnabled val="1"/>
        </dgm:presLayoutVars>
      </dgm:prSet>
      <dgm:spPr/>
      <dgm:t>
        <a:bodyPr/>
        <a:lstStyle/>
        <a:p>
          <a:endParaRPr lang="fr-FR"/>
        </a:p>
      </dgm:t>
    </dgm:pt>
    <dgm:pt modelId="{69C8C978-AE26-4922-BC5F-62AF2E9DCB92}" type="pres">
      <dgm:prSet presAssocID="{E46D4788-EAFE-427D-A909-83C44A9C25FA}" presName="descendantText" presStyleLbl="alignAccFollowNode1" presStyleIdx="2" presStyleCnt="3">
        <dgm:presLayoutVars>
          <dgm:bulletEnabled val="1"/>
        </dgm:presLayoutVars>
      </dgm:prSet>
      <dgm:spPr/>
      <dgm:t>
        <a:bodyPr/>
        <a:lstStyle/>
        <a:p>
          <a:endParaRPr lang="fr-FR"/>
        </a:p>
      </dgm:t>
    </dgm:pt>
  </dgm:ptLst>
  <dgm:cxnLst>
    <dgm:cxn modelId="{ADF9DAA5-A116-4FDF-9350-EE95DD52E26E}" srcId="{F901904A-D58B-4DEF-985E-8B57C40A7B5E}" destId="{E46D4788-EAFE-427D-A909-83C44A9C25FA}" srcOrd="2" destOrd="0" parTransId="{35E480CD-23D3-4A1E-86BD-D8BE3A950C70}" sibTransId="{AE91BE27-1428-4B6B-A4B0-ACDCEB3F6ED1}"/>
    <dgm:cxn modelId="{8E0AE563-82A5-475A-A23E-933AB2BA61A5}" srcId="{E46D4788-EAFE-427D-A909-83C44A9C25FA}" destId="{61DF7028-2FBE-40AE-854C-DF1FC1EE8472}" srcOrd="0" destOrd="0" parTransId="{69CC8197-65BF-445B-B042-DAC39FB84465}" sibTransId="{C5905092-DDB6-4C0B-A9A5-F8187A485B86}"/>
    <dgm:cxn modelId="{735099C4-2BBA-45A2-856B-F6E33317A910}" srcId="{F901904A-D58B-4DEF-985E-8B57C40A7B5E}" destId="{CC63A0D2-C5A5-4516-8832-8DE03D5FD3B6}" srcOrd="0" destOrd="0" parTransId="{EE9928A5-980C-4589-81AF-1121D7328F13}" sibTransId="{8334A7F6-A694-46D1-B616-073F4C889E40}"/>
    <dgm:cxn modelId="{AB9A36E6-68A9-429B-AF8B-13159579C603}" type="presOf" srcId="{E46D4788-EAFE-427D-A909-83C44A9C25FA}" destId="{146E4354-6009-4BC6-9BFE-C01ACA5D05EE}" srcOrd="0" destOrd="0" presId="urn:microsoft.com/office/officeart/2005/8/layout/vList5"/>
    <dgm:cxn modelId="{FC0E71AB-83DA-4B0B-8220-F2877515DD55}" type="presOf" srcId="{0A66A290-F0EA-4A23-B963-EDD6201CD17D}" destId="{CEC8BDD4-4E23-4CE8-B5FD-1AC328166DD8}" srcOrd="0" destOrd="0" presId="urn:microsoft.com/office/officeart/2005/8/layout/vList5"/>
    <dgm:cxn modelId="{C9ADC290-466B-4666-B34A-1A75B2E79DA9}" type="presOf" srcId="{5EAB0A9C-E02F-4D57-AF6C-45FE59D5B052}" destId="{C8FE3BF6-25FB-4AF3-8F83-BBC94FFDC318}" srcOrd="0" destOrd="0" presId="urn:microsoft.com/office/officeart/2005/8/layout/vList5"/>
    <dgm:cxn modelId="{7652E5DC-01BB-4046-93E0-5502F412F12D}" type="presOf" srcId="{599F09E1-E1FB-420F-8F7B-8E42428805EC}" destId="{69C8C978-AE26-4922-BC5F-62AF2E9DCB92}" srcOrd="0" destOrd="1" presId="urn:microsoft.com/office/officeart/2005/8/layout/vList5"/>
    <dgm:cxn modelId="{7E665AB4-3072-4083-993C-B1AD3AC18066}" srcId="{62557640-5BB4-41D7-AAD5-A6770F9C207C}" destId="{0A66A290-F0EA-4A23-B963-EDD6201CD17D}" srcOrd="0" destOrd="0" parTransId="{3851D290-DBFB-4D73-930F-18E5EC9D42E2}" sibTransId="{01AA21E1-52F0-4EB3-9644-CC2C10CF220C}"/>
    <dgm:cxn modelId="{796B3938-119E-441E-BCA4-739F5AA70C90}" srcId="{CC63A0D2-C5A5-4516-8832-8DE03D5FD3B6}" destId="{3CAA93A5-CAC0-403C-BE9A-223EBE05E6D7}" srcOrd="1" destOrd="0" parTransId="{C37C7957-766D-4DAD-901A-F08E3C5DC7B2}" sibTransId="{FF4D3745-DC42-466C-8675-A44A5EE8E2DC}"/>
    <dgm:cxn modelId="{60FC99F9-4F3E-4A5C-B6B4-8B002E6FE3B5}" type="presOf" srcId="{CC63A0D2-C5A5-4516-8832-8DE03D5FD3B6}" destId="{0B6DDC18-9709-4477-9892-855BA55EA447}" srcOrd="0" destOrd="0" presId="urn:microsoft.com/office/officeart/2005/8/layout/vList5"/>
    <dgm:cxn modelId="{D613104B-402E-431F-9322-56684097EF40}" type="presOf" srcId="{61DF7028-2FBE-40AE-854C-DF1FC1EE8472}" destId="{69C8C978-AE26-4922-BC5F-62AF2E9DCB92}" srcOrd="0" destOrd="0" presId="urn:microsoft.com/office/officeart/2005/8/layout/vList5"/>
    <dgm:cxn modelId="{8AA56A18-E3E3-4F39-96C4-5F211032DD64}" type="presOf" srcId="{F901904A-D58B-4DEF-985E-8B57C40A7B5E}" destId="{EFB66C82-6A34-4D16-AD85-FFFD1945AE3C}" srcOrd="0" destOrd="0" presId="urn:microsoft.com/office/officeart/2005/8/layout/vList5"/>
    <dgm:cxn modelId="{7069BE6A-0E98-4367-A770-8A289838077C}" type="presOf" srcId="{0191B613-8C56-4E0A-A119-00E6E4F73F80}" destId="{CEC8BDD4-4E23-4CE8-B5FD-1AC328166DD8}" srcOrd="0" destOrd="1" presId="urn:microsoft.com/office/officeart/2005/8/layout/vList5"/>
    <dgm:cxn modelId="{322A3A45-4EA8-4796-A893-B35E3778CAAD}" srcId="{E46D4788-EAFE-427D-A909-83C44A9C25FA}" destId="{599F09E1-E1FB-420F-8F7B-8E42428805EC}" srcOrd="1" destOrd="0" parTransId="{ADC46C81-EC79-4139-89AA-861414C6442A}" sibTransId="{77D038D1-ACEF-42F5-A776-A42699F284E3}"/>
    <dgm:cxn modelId="{E0EFCFA2-294A-48F6-AADA-5BF206622A48}" type="presOf" srcId="{3CAA93A5-CAC0-403C-BE9A-223EBE05E6D7}" destId="{C8FE3BF6-25FB-4AF3-8F83-BBC94FFDC318}" srcOrd="0" destOrd="1" presId="urn:microsoft.com/office/officeart/2005/8/layout/vList5"/>
    <dgm:cxn modelId="{CBB3E011-D834-4F53-A0DE-57CB85F9995F}" type="presOf" srcId="{62557640-5BB4-41D7-AAD5-A6770F9C207C}" destId="{8EAE27F0-10AC-485D-BBEA-B042E63A4775}" srcOrd="0" destOrd="0" presId="urn:microsoft.com/office/officeart/2005/8/layout/vList5"/>
    <dgm:cxn modelId="{D8B38D94-A69F-4AF2-A4F4-CA323D2C90D3}" srcId="{62557640-5BB4-41D7-AAD5-A6770F9C207C}" destId="{0191B613-8C56-4E0A-A119-00E6E4F73F80}" srcOrd="1" destOrd="0" parTransId="{CF4B2C6B-D8DB-4549-978A-8BF71E2CF032}" sibTransId="{BB19908A-1019-4BB8-B09B-D46DAF633FAB}"/>
    <dgm:cxn modelId="{2892FDB8-60AD-4E28-83D7-FF189A077CE0}" srcId="{F901904A-D58B-4DEF-985E-8B57C40A7B5E}" destId="{62557640-5BB4-41D7-AAD5-A6770F9C207C}" srcOrd="1" destOrd="0" parTransId="{13B8660D-CD72-4D78-87D2-227DE7C60FC6}" sibTransId="{4C5FA094-E857-4AD2-9ED0-9041A750F23F}"/>
    <dgm:cxn modelId="{A6ABC33E-FE44-4935-AA82-18A56D2B2A7B}" srcId="{CC63A0D2-C5A5-4516-8832-8DE03D5FD3B6}" destId="{5EAB0A9C-E02F-4D57-AF6C-45FE59D5B052}" srcOrd="0" destOrd="0" parTransId="{60FBD0B3-1350-4467-B128-EF1407E53E06}" sibTransId="{582F737E-6FC9-4DC7-92BC-90FAC8138DEF}"/>
    <dgm:cxn modelId="{0C19CC0F-FB88-4F1D-BA4B-3CFCBE8C2641}" type="presParOf" srcId="{EFB66C82-6A34-4D16-AD85-FFFD1945AE3C}" destId="{8D2457A5-B24B-40D8-87A0-42EF729EC214}" srcOrd="0" destOrd="0" presId="urn:microsoft.com/office/officeart/2005/8/layout/vList5"/>
    <dgm:cxn modelId="{C23B9127-46F5-455A-9CD1-7FE200566E70}" type="presParOf" srcId="{8D2457A5-B24B-40D8-87A0-42EF729EC214}" destId="{0B6DDC18-9709-4477-9892-855BA55EA447}" srcOrd="0" destOrd="0" presId="urn:microsoft.com/office/officeart/2005/8/layout/vList5"/>
    <dgm:cxn modelId="{21B49D56-8244-4B57-8EB9-7F6F6B6871F1}" type="presParOf" srcId="{8D2457A5-B24B-40D8-87A0-42EF729EC214}" destId="{C8FE3BF6-25FB-4AF3-8F83-BBC94FFDC318}" srcOrd="1" destOrd="0" presId="urn:microsoft.com/office/officeart/2005/8/layout/vList5"/>
    <dgm:cxn modelId="{46B45183-DE32-437D-8250-E918C8B17768}" type="presParOf" srcId="{EFB66C82-6A34-4D16-AD85-FFFD1945AE3C}" destId="{732DB2AF-932D-463A-BAFC-88205DC2972A}" srcOrd="1" destOrd="0" presId="urn:microsoft.com/office/officeart/2005/8/layout/vList5"/>
    <dgm:cxn modelId="{C887BB54-594C-4AE1-B41B-C9AC743255E1}" type="presParOf" srcId="{EFB66C82-6A34-4D16-AD85-FFFD1945AE3C}" destId="{5FF45595-F36D-4D66-8DBD-5B797F99C562}" srcOrd="2" destOrd="0" presId="urn:microsoft.com/office/officeart/2005/8/layout/vList5"/>
    <dgm:cxn modelId="{A7AF749E-E2C7-44CA-B488-4A42C10361BA}" type="presParOf" srcId="{5FF45595-F36D-4D66-8DBD-5B797F99C562}" destId="{8EAE27F0-10AC-485D-BBEA-B042E63A4775}" srcOrd="0" destOrd="0" presId="urn:microsoft.com/office/officeart/2005/8/layout/vList5"/>
    <dgm:cxn modelId="{2760BFC2-4629-4104-B4F9-20BA38C5E2CF}" type="presParOf" srcId="{5FF45595-F36D-4D66-8DBD-5B797F99C562}" destId="{CEC8BDD4-4E23-4CE8-B5FD-1AC328166DD8}" srcOrd="1" destOrd="0" presId="urn:microsoft.com/office/officeart/2005/8/layout/vList5"/>
    <dgm:cxn modelId="{3B11C74A-5C80-4223-BE5D-0332D05FFB2E}" type="presParOf" srcId="{EFB66C82-6A34-4D16-AD85-FFFD1945AE3C}" destId="{AC649E4C-3BE5-4F78-8AED-743AE6936F3A}" srcOrd="3" destOrd="0" presId="urn:microsoft.com/office/officeart/2005/8/layout/vList5"/>
    <dgm:cxn modelId="{AE2F03E2-574A-4171-8331-CCFD21ADE641}" type="presParOf" srcId="{EFB66C82-6A34-4D16-AD85-FFFD1945AE3C}" destId="{C008F3FD-8111-423F-8663-4584AFD8B4B0}" srcOrd="4" destOrd="0" presId="urn:microsoft.com/office/officeart/2005/8/layout/vList5"/>
    <dgm:cxn modelId="{B08F0313-9388-498F-8F74-25871F14E382}" type="presParOf" srcId="{C008F3FD-8111-423F-8663-4584AFD8B4B0}" destId="{146E4354-6009-4BC6-9BFE-C01ACA5D05EE}" srcOrd="0" destOrd="0" presId="urn:microsoft.com/office/officeart/2005/8/layout/vList5"/>
    <dgm:cxn modelId="{A5A969E1-D18C-4BBA-A36E-BDAAF73A1E5F}" type="presParOf" srcId="{C008F3FD-8111-423F-8663-4584AFD8B4B0}" destId="{69C8C978-AE26-4922-BC5F-62AF2E9DCB92}" srcOrd="1" destOrd="0" presId="urn:microsoft.com/office/officeart/2005/8/layout/vList5"/>
  </dgm:cxnLst>
  <dgm:bg/>
  <dgm:whole/>
</dgm:dataModel>
</file>

<file path=ppt/diagrams/data3.xml><?xml version="1.0" encoding="utf-8"?>
<dgm:dataModel xmlns:dgm="http://schemas.openxmlformats.org/drawingml/2006/diagram" xmlns:a="http://schemas.openxmlformats.org/drawingml/2006/main">
  <dgm:ptLst>
    <dgm:pt modelId="{AEBDE862-3788-4791-A619-C1214498B34A}"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fr-FR"/>
        </a:p>
      </dgm:t>
    </dgm:pt>
    <dgm:pt modelId="{16DFF7FB-75A1-46A0-A4B1-A98DD4503C4D}">
      <dgm:prSet phldrT="[Texte]"/>
      <dgm:spPr/>
      <dgm:t>
        <a:bodyPr/>
        <a:lstStyle/>
        <a:p>
          <a:r>
            <a:rPr lang="fr-FR" dirty="0" smtClean="0"/>
            <a:t>1</a:t>
          </a:r>
          <a:endParaRPr lang="fr-FR" dirty="0"/>
        </a:p>
      </dgm:t>
    </dgm:pt>
    <dgm:pt modelId="{9B664E95-7512-4A28-B529-C286A2B4AB67}" type="parTrans" cxnId="{80D67D27-8C44-4E4B-8430-57364AF6D1D5}">
      <dgm:prSet/>
      <dgm:spPr/>
      <dgm:t>
        <a:bodyPr/>
        <a:lstStyle/>
        <a:p>
          <a:endParaRPr lang="fr-FR"/>
        </a:p>
      </dgm:t>
    </dgm:pt>
    <dgm:pt modelId="{E2EC6F6C-F176-4596-BD17-990B1D5328E5}" type="sibTrans" cxnId="{80D67D27-8C44-4E4B-8430-57364AF6D1D5}">
      <dgm:prSet/>
      <dgm:spPr/>
      <dgm:t>
        <a:bodyPr/>
        <a:lstStyle/>
        <a:p>
          <a:endParaRPr lang="fr-FR"/>
        </a:p>
      </dgm:t>
    </dgm:pt>
    <dgm:pt modelId="{FB351B03-D50A-496D-AE31-1FC1A7D5DEFA}">
      <dgm:prSet phldrT="[Texte]" custT="1"/>
      <dgm:spPr/>
      <dgm:t>
        <a:bodyPr/>
        <a:lstStyle/>
        <a:p>
          <a:r>
            <a:rPr lang="fr-FR" sz="1100" b="1" kern="1200" dirty="0" err="1" smtClean="0">
              <a:solidFill>
                <a:schemeClr val="tx2"/>
              </a:solidFill>
              <a:latin typeface="+mn-lt"/>
              <a:ea typeface="+mn-ea"/>
              <a:cs typeface="+mn-cs"/>
            </a:rPr>
            <a:t>Scalability</a:t>
          </a:r>
          <a:r>
            <a:rPr lang="fr-FR" sz="1100" b="1" kern="1200" dirty="0" smtClean="0">
              <a:solidFill>
                <a:schemeClr val="tx2"/>
              </a:solidFill>
              <a:latin typeface="+mn-lt"/>
              <a:ea typeface="+mn-ea"/>
              <a:cs typeface="+mn-cs"/>
            </a:rPr>
            <a:t> challenges. MySQL </a:t>
          </a:r>
          <a:r>
            <a:rPr lang="fr-FR" sz="1100" b="1" kern="1200" dirty="0" err="1" smtClean="0">
              <a:solidFill>
                <a:schemeClr val="tx2"/>
              </a:solidFill>
              <a:latin typeface="+mn-lt"/>
              <a:ea typeface="+mn-ea"/>
              <a:cs typeface="+mn-cs"/>
            </a:rPr>
            <a:t>was</a:t>
          </a:r>
          <a:r>
            <a:rPr lang="fr-FR" sz="1100" b="1" kern="1200" dirty="0" smtClean="0">
              <a:solidFill>
                <a:schemeClr val="tx2"/>
              </a:solidFill>
              <a:latin typeface="+mn-lt"/>
              <a:ea typeface="+mn-ea"/>
              <a:cs typeface="+mn-cs"/>
            </a:rPr>
            <a:t> not </a:t>
          </a:r>
          <a:r>
            <a:rPr lang="fr-FR" sz="1100" b="1" kern="1200" dirty="0" err="1" smtClean="0">
              <a:solidFill>
                <a:schemeClr val="tx2"/>
              </a:solidFill>
              <a:latin typeface="+mn-lt"/>
              <a:ea typeface="+mn-ea"/>
              <a:cs typeface="+mn-cs"/>
            </a:rPr>
            <a:t>built</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with</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scalability</a:t>
          </a:r>
          <a:r>
            <a:rPr lang="fr-FR" sz="1100" b="1" kern="1200" dirty="0" smtClean="0">
              <a:solidFill>
                <a:schemeClr val="tx2"/>
              </a:solidFill>
              <a:latin typeface="+mn-lt"/>
              <a:ea typeface="+mn-ea"/>
              <a:cs typeface="+mn-cs"/>
            </a:rPr>
            <a:t> in </a:t>
          </a:r>
          <a:r>
            <a:rPr lang="fr-FR" sz="1100" b="1" kern="1200" dirty="0" err="1" smtClean="0">
              <a:solidFill>
                <a:schemeClr val="tx2"/>
              </a:solidFill>
              <a:latin typeface="+mn-lt"/>
              <a:ea typeface="+mn-ea"/>
              <a:cs typeface="+mn-cs"/>
            </a:rPr>
            <a:t>mind</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which</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is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inherent</a:t>
          </a:r>
          <a:r>
            <a:rPr lang="fr-FR" sz="1100" b="1" kern="1200" dirty="0" smtClean="0">
              <a:solidFill>
                <a:schemeClr val="tx2"/>
              </a:solidFill>
              <a:latin typeface="+mn-lt"/>
              <a:ea typeface="+mn-ea"/>
              <a:cs typeface="+mn-cs"/>
            </a:rPr>
            <a:t> in </a:t>
          </a:r>
          <a:r>
            <a:rPr lang="fr-FR" sz="1100" b="1" kern="1200" dirty="0" err="1" smtClean="0">
              <a:solidFill>
                <a:schemeClr val="tx2"/>
              </a:solidFill>
              <a:latin typeface="+mn-lt"/>
              <a:ea typeface="+mn-ea"/>
              <a:cs typeface="+mn-cs"/>
            </a:rPr>
            <a:t>its</a:t>
          </a:r>
          <a:r>
            <a:rPr lang="fr-FR" sz="1100" b="1" kern="1200" dirty="0" smtClean="0">
              <a:solidFill>
                <a:schemeClr val="tx2"/>
              </a:solidFill>
              <a:latin typeface="+mn-lt"/>
              <a:ea typeface="+mn-ea"/>
              <a:cs typeface="+mn-cs"/>
            </a:rPr>
            <a:t> code. In </a:t>
          </a:r>
          <a:r>
            <a:rPr lang="fr-FR" sz="1100" b="1" kern="1200" dirty="0" err="1" smtClean="0">
              <a:solidFill>
                <a:schemeClr val="tx2"/>
              </a:solidFill>
              <a:latin typeface="+mn-lt"/>
              <a:ea typeface="+mn-ea"/>
              <a:cs typeface="+mn-cs"/>
            </a:rPr>
            <a:t>theory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you</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can</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scale</a:t>
          </a:r>
          <a:r>
            <a:rPr lang="fr-FR" sz="1100" b="1" kern="1200" dirty="0" smtClean="0">
              <a:solidFill>
                <a:schemeClr val="tx2"/>
              </a:solidFill>
              <a:latin typeface="+mn-lt"/>
              <a:ea typeface="+mn-ea"/>
              <a:cs typeface="+mn-cs"/>
            </a:rPr>
            <a:t> MySQL, but </a:t>
          </a:r>
          <a:r>
            <a:rPr lang="fr-FR" sz="1100" b="1" kern="1200" dirty="0" err="1" smtClean="0">
              <a:solidFill>
                <a:schemeClr val="tx2"/>
              </a:solidFill>
              <a:latin typeface="+mn-lt"/>
              <a:ea typeface="+mn-ea"/>
              <a:cs typeface="+mn-cs"/>
            </a:rPr>
            <a:t>it</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will</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need</a:t>
          </a:r>
          <a:r>
            <a:rPr lang="fr-FR" sz="1100" b="1" kern="1200" dirty="0" smtClean="0">
              <a:solidFill>
                <a:schemeClr val="tx2"/>
              </a:solidFill>
              <a:latin typeface="+mn-lt"/>
              <a:ea typeface="+mn-ea"/>
              <a:cs typeface="+mn-cs"/>
            </a:rPr>
            <a:t> more engineering effort as </a:t>
          </a:r>
          <a:r>
            <a:rPr lang="fr-FR" sz="1100" b="1" kern="1200" dirty="0" err="1" smtClean="0">
              <a:solidFill>
                <a:schemeClr val="tx2"/>
              </a:solidFill>
              <a:latin typeface="+mn-lt"/>
              <a:ea typeface="+mn-ea"/>
              <a:cs typeface="+mn-cs"/>
            </a:rPr>
            <a:t>compared</a:t>
          </a:r>
          <a:r>
            <a:rPr lang="fr-FR" sz="1100" b="1" kern="1200" dirty="0" smtClean="0">
              <a:solidFill>
                <a:schemeClr val="tx2"/>
              </a:solidFill>
              <a:latin typeface="+mn-lt"/>
              <a:ea typeface="+mn-ea"/>
              <a:cs typeface="+mn-cs"/>
            </a:rPr>
            <a:t> to </a:t>
          </a:r>
          <a:r>
            <a:rPr lang="fr-FR" sz="1100" b="1" kern="1200" dirty="0" err="1" smtClean="0">
              <a:solidFill>
                <a:schemeClr val="tx2"/>
              </a:solidFill>
              <a:latin typeface="+mn-lt"/>
              <a:ea typeface="+mn-ea"/>
              <a:cs typeface="+mn-cs"/>
            </a:rPr>
            <a:t>any</a:t>
          </a:r>
          <a:r>
            <a:rPr lang="fr-FR" sz="1100" b="1" kern="1200" dirty="0" smtClean="0">
              <a:solidFill>
                <a:schemeClr val="tx2"/>
              </a:solidFill>
              <a:latin typeface="+mn-lt"/>
              <a:ea typeface="+mn-ea"/>
              <a:cs typeface="+mn-cs"/>
            </a:rPr>
            <a:t> of the </a:t>
          </a:r>
          <a:r>
            <a:rPr lang="fr-FR" sz="1100" b="1" kern="1200" dirty="0" err="1" smtClean="0">
              <a:solidFill>
                <a:schemeClr val="tx2"/>
              </a:solidFill>
              <a:latin typeface="+mn-lt"/>
              <a:ea typeface="+mn-ea"/>
              <a:cs typeface="+mn-cs"/>
            </a:rPr>
            <a:t>NoSQL</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databases</a:t>
          </a:r>
          <a:r>
            <a:rPr lang="fr-FR" sz="1100" b="1" kern="1200" dirty="0" smtClean="0">
              <a:solidFill>
                <a:schemeClr val="tx2"/>
              </a:solidFill>
              <a:latin typeface="+mn-lt"/>
              <a:ea typeface="+mn-ea"/>
              <a:cs typeface="+mn-cs"/>
            </a:rPr>
            <a:t>. </a:t>
          </a:r>
        </a:p>
      </dgm:t>
    </dgm:pt>
    <dgm:pt modelId="{132F62D9-2D9F-47B7-8FE5-4E861BE33FDF}" type="parTrans" cxnId="{522C30CD-E436-4D5F-B48F-B5F96A081696}">
      <dgm:prSet/>
      <dgm:spPr/>
      <dgm:t>
        <a:bodyPr/>
        <a:lstStyle/>
        <a:p>
          <a:endParaRPr lang="fr-FR"/>
        </a:p>
      </dgm:t>
    </dgm:pt>
    <dgm:pt modelId="{97BC015D-B3E8-48A1-A987-007142B22F63}" type="sibTrans" cxnId="{522C30CD-E436-4D5F-B48F-B5F96A081696}">
      <dgm:prSet/>
      <dgm:spPr/>
      <dgm:t>
        <a:bodyPr/>
        <a:lstStyle/>
        <a:p>
          <a:endParaRPr lang="fr-FR"/>
        </a:p>
      </dgm:t>
    </dgm:pt>
    <dgm:pt modelId="{FA44A751-B81F-41B8-B50C-43F491B9181F}">
      <dgm:prSet phldrT="[Texte]"/>
      <dgm:spPr/>
      <dgm:t>
        <a:bodyPr/>
        <a:lstStyle/>
        <a:p>
          <a:r>
            <a:rPr lang="fr-FR" dirty="0" smtClean="0"/>
            <a:t>2</a:t>
          </a:r>
          <a:endParaRPr lang="fr-FR" dirty="0"/>
        </a:p>
      </dgm:t>
    </dgm:pt>
    <dgm:pt modelId="{99CC41AA-DBBF-4D0E-88AE-19C9E2F6955F}" type="parTrans" cxnId="{C2F7123B-4799-4CFE-BF8D-FB265C9B0BDA}">
      <dgm:prSet/>
      <dgm:spPr/>
      <dgm:t>
        <a:bodyPr/>
        <a:lstStyle/>
        <a:p>
          <a:endParaRPr lang="fr-FR"/>
        </a:p>
      </dgm:t>
    </dgm:pt>
    <dgm:pt modelId="{2A78D204-7DAD-4626-BAC5-F6B02E83E3BA}" type="sibTrans" cxnId="{C2F7123B-4799-4CFE-BF8D-FB265C9B0BDA}">
      <dgm:prSet/>
      <dgm:spPr/>
      <dgm:t>
        <a:bodyPr/>
        <a:lstStyle/>
        <a:p>
          <a:endParaRPr lang="fr-FR"/>
        </a:p>
      </dgm:t>
    </dgm:pt>
    <dgm:pt modelId="{79ED9202-81DB-45C7-8995-2C6F2766D39C}">
      <dgm:prSet phldrT="[Texte]" custT="1"/>
      <dgm:spPr/>
      <dgm:t>
        <a:bodyPr/>
        <a:lstStyle/>
        <a:p>
          <a:r>
            <a:rPr lang="fr-FR" sz="1100" b="1" kern="1200" dirty="0" smtClean="0">
              <a:solidFill>
                <a:schemeClr val="tx2"/>
              </a:solidFill>
              <a:latin typeface="+mn-lt"/>
              <a:ea typeface="+mn-ea"/>
              <a:cs typeface="+mn-cs"/>
            </a:rPr>
            <a:t>Partial open source. </a:t>
          </a:r>
          <a:r>
            <a:rPr lang="fr-FR" sz="1100" b="1" kern="1200" dirty="0" err="1" smtClean="0">
              <a:solidFill>
                <a:schemeClr val="tx2"/>
              </a:solidFill>
              <a:latin typeface="+mn-lt"/>
              <a:ea typeface="+mn-ea"/>
              <a:cs typeface="+mn-cs"/>
            </a:rPr>
            <a:t>Although</a:t>
          </a:r>
          <a:r>
            <a:rPr lang="fr-FR" sz="1100" b="1" kern="1200" dirty="0" smtClean="0">
              <a:solidFill>
                <a:schemeClr val="tx2"/>
              </a:solidFill>
              <a:latin typeface="+mn-lt"/>
              <a:ea typeface="+mn-ea"/>
              <a:cs typeface="+mn-cs"/>
            </a:rPr>
            <a:t> MySQL has the open-source part, </a:t>
          </a:r>
          <a:r>
            <a:rPr lang="fr-FR" sz="1100" b="1" kern="1200" dirty="0" err="1" smtClean="0">
              <a:solidFill>
                <a:schemeClr val="tx2"/>
              </a:solidFill>
              <a:latin typeface="+mn-lt"/>
              <a:ea typeface="+mn-ea"/>
              <a:cs typeface="+mn-cs"/>
            </a:rPr>
            <a:t>it’s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mostly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under</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Oracle’s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license</a:t>
          </a:r>
          <a:r>
            <a:rPr lang="fr-FR" sz="1100" b="1" kern="1200" dirty="0" smtClean="0">
              <a:solidFill>
                <a:schemeClr val="tx2"/>
              </a:solidFill>
              <a:latin typeface="+mn-lt"/>
              <a:ea typeface="+mn-ea"/>
              <a:cs typeface="+mn-cs"/>
            </a:rPr>
            <a:t>. This </a:t>
          </a:r>
          <a:r>
            <a:rPr lang="fr-FR" sz="1100" b="1" kern="1200" dirty="0" err="1" smtClean="0">
              <a:solidFill>
                <a:schemeClr val="tx2"/>
              </a:solidFill>
              <a:latin typeface="+mn-lt"/>
              <a:ea typeface="+mn-ea"/>
              <a:cs typeface="+mn-cs"/>
            </a:rPr>
            <a:t>limits</a:t>
          </a:r>
          <a:r>
            <a:rPr lang="fr-FR" sz="1100" b="1" kern="1200" dirty="0" smtClean="0">
              <a:solidFill>
                <a:schemeClr val="tx2"/>
              </a:solidFill>
              <a:latin typeface="+mn-lt"/>
              <a:ea typeface="+mn-ea"/>
              <a:cs typeface="+mn-cs"/>
            </a:rPr>
            <a:t> the MySQL </a:t>
          </a:r>
          <a:r>
            <a:rPr lang="fr-FR" sz="1100" b="1" kern="1200" dirty="0" err="1" smtClean="0">
              <a:solidFill>
                <a:schemeClr val="tx2"/>
              </a:solidFill>
              <a:latin typeface="+mn-lt"/>
              <a:ea typeface="+mn-ea"/>
              <a:cs typeface="+mn-cs"/>
            </a:rPr>
            <a:t>community</a:t>
          </a:r>
          <a:r>
            <a:rPr lang="fr-FR" sz="1100" b="1" kern="1200" dirty="0" smtClean="0">
              <a:solidFill>
                <a:schemeClr val="tx2"/>
              </a:solidFill>
              <a:latin typeface="+mn-lt"/>
              <a:ea typeface="+mn-ea"/>
              <a:cs typeface="+mn-cs"/>
            </a:rPr>
            <a:t> in </a:t>
          </a:r>
          <a:r>
            <a:rPr lang="fr-FR" sz="1100" b="1" kern="1200" dirty="0" err="1" smtClean="0">
              <a:solidFill>
                <a:schemeClr val="tx2"/>
              </a:solidFill>
              <a:latin typeface="+mn-lt"/>
              <a:ea typeface="+mn-ea"/>
              <a:cs typeface="+mn-cs"/>
            </a:rPr>
            <a:t>terms</a:t>
          </a:r>
          <a:r>
            <a:rPr lang="fr-FR" sz="1100" b="1" kern="1200" dirty="0" smtClean="0">
              <a:solidFill>
                <a:schemeClr val="tx2"/>
              </a:solidFill>
              <a:latin typeface="+mn-lt"/>
              <a:ea typeface="+mn-ea"/>
              <a:cs typeface="+mn-cs"/>
            </a:rPr>
            <a:t> of </a:t>
          </a:r>
          <a:r>
            <a:rPr lang="fr-FR" sz="1100" b="1" kern="1200" dirty="0" err="1" smtClean="0">
              <a:solidFill>
                <a:schemeClr val="tx2"/>
              </a:solidFill>
              <a:latin typeface="+mn-lt"/>
              <a:ea typeface="+mn-ea"/>
              <a:cs typeface="+mn-cs"/>
            </a:rPr>
            <a:t>improving</a:t>
          </a:r>
          <a:r>
            <a:rPr lang="fr-FR" sz="1100" b="1" kern="1200" dirty="0" smtClean="0">
              <a:solidFill>
                <a:schemeClr val="tx2"/>
              </a:solidFill>
              <a:latin typeface="+mn-lt"/>
              <a:ea typeface="+mn-ea"/>
              <a:cs typeface="+mn-cs"/>
            </a:rPr>
            <a:t> the DBMS. </a:t>
          </a:r>
        </a:p>
      </dgm:t>
    </dgm:pt>
    <dgm:pt modelId="{CEEA7701-1557-4012-BEBE-607CB136231B}" type="parTrans" cxnId="{94911D56-AB3B-4E7B-A10F-C5A12085F5E4}">
      <dgm:prSet/>
      <dgm:spPr/>
      <dgm:t>
        <a:bodyPr/>
        <a:lstStyle/>
        <a:p>
          <a:endParaRPr lang="fr-FR"/>
        </a:p>
      </dgm:t>
    </dgm:pt>
    <dgm:pt modelId="{7495E28F-BB95-4BBB-AFF2-8F98B55A71EC}" type="sibTrans" cxnId="{94911D56-AB3B-4E7B-A10F-C5A12085F5E4}">
      <dgm:prSet/>
      <dgm:spPr/>
      <dgm:t>
        <a:bodyPr/>
        <a:lstStyle/>
        <a:p>
          <a:endParaRPr lang="fr-FR"/>
        </a:p>
      </dgm:t>
    </dgm:pt>
    <dgm:pt modelId="{FFC5E20C-575C-4394-A28F-150D7E1DDC35}">
      <dgm:prSet phldrT="[Texte]"/>
      <dgm:spPr/>
      <dgm:t>
        <a:bodyPr/>
        <a:lstStyle/>
        <a:p>
          <a:r>
            <a:rPr lang="fr-FR" dirty="0" smtClean="0"/>
            <a:t>3</a:t>
          </a:r>
          <a:endParaRPr lang="fr-FR" dirty="0"/>
        </a:p>
      </dgm:t>
    </dgm:pt>
    <dgm:pt modelId="{613F8440-8CBA-42AD-A9BC-15EE3BE43EEA}" type="parTrans" cxnId="{60CBC639-34F5-4CBB-96F2-C778474B08B1}">
      <dgm:prSet/>
      <dgm:spPr/>
      <dgm:t>
        <a:bodyPr/>
        <a:lstStyle/>
        <a:p>
          <a:endParaRPr lang="fr-FR"/>
        </a:p>
      </dgm:t>
    </dgm:pt>
    <dgm:pt modelId="{DCECCF42-30C5-43CA-92CA-47EDAC6AF684}" type="sibTrans" cxnId="{60CBC639-34F5-4CBB-96F2-C778474B08B1}">
      <dgm:prSet/>
      <dgm:spPr/>
      <dgm:t>
        <a:bodyPr/>
        <a:lstStyle/>
        <a:p>
          <a:endParaRPr lang="fr-FR"/>
        </a:p>
      </dgm:t>
    </dgm:pt>
    <dgm:pt modelId="{14F7659E-1349-4EB1-8D0E-CC85D87CECAF}">
      <dgm:prSet phldrT="[Texte]" custT="1"/>
      <dgm:spPr/>
      <dgm:t>
        <a:bodyPr/>
        <a:lstStyle/>
        <a:p>
          <a:r>
            <a:rPr lang="fr-FR" sz="1100" b="1" kern="1200" dirty="0" smtClean="0">
              <a:solidFill>
                <a:schemeClr val="tx2"/>
              </a:solidFill>
              <a:latin typeface="+mn-lt"/>
              <a:ea typeface="+mn-ea"/>
              <a:cs typeface="+mn-cs"/>
            </a:rPr>
            <a:t>Limited </a:t>
          </a:r>
          <a:r>
            <a:rPr lang="fr-FR" sz="1100" b="1" kern="1200" dirty="0" err="1" smtClean="0">
              <a:solidFill>
                <a:schemeClr val="tx2"/>
              </a:solidFill>
              <a:latin typeface="+mn-lt"/>
              <a:ea typeface="+mn-ea"/>
              <a:cs typeface="+mn-cs"/>
            </a:rPr>
            <a:t>compliance</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with</a:t>
          </a:r>
          <a:r>
            <a:rPr lang="fr-FR" sz="1100" b="1" kern="1200" dirty="0" smtClean="0">
              <a:solidFill>
                <a:schemeClr val="tx2"/>
              </a:solidFill>
              <a:latin typeface="+mn-lt"/>
              <a:ea typeface="+mn-ea"/>
              <a:cs typeface="+mn-cs"/>
            </a:rPr>
            <a:t> SQL standards. </a:t>
          </a:r>
          <a:r>
            <a:rPr lang="fr-FR" sz="1100" b="1" kern="1200" dirty="0" err="1" smtClean="0">
              <a:solidFill>
                <a:schemeClr val="tx2"/>
              </a:solidFill>
              <a:latin typeface="+mn-lt"/>
              <a:ea typeface="+mn-ea"/>
              <a:cs typeface="+mn-cs"/>
            </a:rPr>
            <a:t>Structured</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Query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Language</a:t>
          </a:r>
          <a:r>
            <a:rPr lang="fr-FR" sz="1100" b="1" kern="1200" dirty="0" smtClean="0">
              <a:solidFill>
                <a:schemeClr val="tx2"/>
              </a:solidFill>
              <a:latin typeface="+mn-lt"/>
              <a:ea typeface="+mn-ea"/>
              <a:cs typeface="+mn-cs"/>
            </a:rPr>
            <a:t> has </a:t>
          </a:r>
          <a:r>
            <a:rPr lang="fr-FR" sz="1100" b="1" kern="1200" dirty="0" err="1" smtClean="0">
              <a:solidFill>
                <a:schemeClr val="tx2"/>
              </a:solidFill>
              <a:latin typeface="+mn-lt"/>
              <a:ea typeface="+mn-ea"/>
              <a:cs typeface="+mn-cs"/>
            </a:rPr>
            <a:t>specific</a:t>
          </a:r>
          <a:r>
            <a:rPr lang="fr-FR" sz="1100" b="1" kern="1200" dirty="0" smtClean="0">
              <a:solidFill>
                <a:schemeClr val="tx2"/>
              </a:solidFill>
              <a:latin typeface="+mn-lt"/>
              <a:ea typeface="+mn-ea"/>
              <a:cs typeface="+mn-cs"/>
            </a:rPr>
            <a:t> standards. MySQL </a:t>
          </a:r>
          <a:r>
            <a:rPr lang="fr-FR" sz="1100" b="1" kern="1200" dirty="0" err="1" smtClean="0">
              <a:solidFill>
                <a:schemeClr val="tx2"/>
              </a:solidFill>
              <a:latin typeface="+mn-lt"/>
              <a:ea typeface="+mn-ea"/>
              <a:cs typeface="+mn-cs"/>
            </a:rPr>
            <a:t>doesn’t</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completely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follow</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them</a:t>
          </a:r>
          <a:r>
            <a:rPr lang="fr-FR" sz="1100" b="1" kern="1200" dirty="0" smtClean="0">
              <a:solidFill>
                <a:schemeClr val="tx2"/>
              </a:solidFill>
              <a:latin typeface="+mn-lt"/>
              <a:ea typeface="+mn-ea"/>
              <a:cs typeface="+mn-cs"/>
            </a:rPr>
            <a:t>, i.e. MySQL </a:t>
          </a:r>
          <a:r>
            <a:rPr lang="fr-FR" sz="1100" b="1" kern="1200" dirty="0" err="1" smtClean="0">
              <a:solidFill>
                <a:schemeClr val="tx2"/>
              </a:solidFill>
              <a:latin typeface="+mn-lt"/>
              <a:ea typeface="+mn-ea"/>
              <a:cs typeface="+mn-cs"/>
            </a:rPr>
            <a:t>provides</a:t>
          </a:r>
          <a:r>
            <a:rPr lang="fr-FR" sz="1100" b="1" kern="1200" dirty="0" smtClean="0">
              <a:solidFill>
                <a:schemeClr val="tx2"/>
              </a:solidFill>
              <a:latin typeface="+mn-lt"/>
              <a:ea typeface="+mn-ea"/>
              <a:cs typeface="+mn-cs"/>
            </a:rPr>
            <a:t> no support for </a:t>
          </a:r>
          <a:r>
            <a:rPr lang="fr-FR" sz="1100" b="1" kern="1200" dirty="0" err="1" smtClean="0">
              <a:solidFill>
                <a:schemeClr val="tx2"/>
              </a:solidFill>
              <a:latin typeface="+mn-lt"/>
              <a:ea typeface="+mn-ea"/>
              <a:cs typeface="+mn-cs"/>
            </a:rPr>
            <a:t>some</a:t>
          </a:r>
          <a:r>
            <a:rPr lang="fr-FR" sz="1100" b="1" kern="1200" dirty="0" smtClean="0">
              <a:solidFill>
                <a:schemeClr val="tx2"/>
              </a:solidFill>
              <a:latin typeface="+mn-lt"/>
              <a:ea typeface="+mn-ea"/>
              <a:cs typeface="+mn-cs"/>
            </a:rPr>
            <a:t> standard SQL </a:t>
          </a:r>
          <a:r>
            <a:rPr lang="fr-FR" sz="1100" b="1" kern="1200" dirty="0" err="1" smtClean="0">
              <a:solidFill>
                <a:schemeClr val="tx2"/>
              </a:solidFill>
              <a:latin typeface="+mn-lt"/>
              <a:ea typeface="+mn-ea"/>
              <a:cs typeface="+mn-cs"/>
            </a:rPr>
            <a:t>features</a:t>
          </a:r>
          <a:r>
            <a:rPr lang="fr-FR" sz="1100" b="1" kern="1200" dirty="0" smtClean="0">
              <a:solidFill>
                <a:schemeClr val="tx2"/>
              </a:solidFill>
              <a:latin typeface="+mn-lt"/>
              <a:ea typeface="+mn-ea"/>
              <a:cs typeface="+mn-cs"/>
            </a:rPr>
            <a:t>. On the </a:t>
          </a:r>
          <a:r>
            <a:rPr lang="fr-FR" sz="1100" b="1" kern="1200" dirty="0" err="1" smtClean="0">
              <a:solidFill>
                <a:schemeClr val="tx2"/>
              </a:solidFill>
              <a:latin typeface="+mn-lt"/>
              <a:ea typeface="+mn-ea"/>
              <a:cs typeface="+mn-cs"/>
            </a:rPr>
            <a:t>other</a:t>
          </a:r>
          <a:r>
            <a:rPr lang="fr-FR" sz="1100" b="1" kern="1200" dirty="0" smtClean="0">
              <a:solidFill>
                <a:schemeClr val="tx2"/>
              </a:solidFill>
              <a:latin typeface="+mn-lt"/>
              <a:ea typeface="+mn-ea"/>
              <a:cs typeface="+mn-cs"/>
            </a:rPr>
            <a:t> hand, MySQL has </a:t>
          </a:r>
          <a:r>
            <a:rPr lang="fr-FR" sz="1100" b="1" kern="1200" dirty="0" err="1" smtClean="0">
              <a:solidFill>
                <a:schemeClr val="tx2"/>
              </a:solidFill>
              <a:latin typeface="+mn-lt"/>
              <a:ea typeface="+mn-ea"/>
              <a:cs typeface="+mn-cs"/>
            </a:rPr>
            <a:t>some</a:t>
          </a:r>
          <a:r>
            <a:rPr lang="fr-FR" sz="1100" b="1" kern="1200" dirty="0" smtClean="0">
              <a:solidFill>
                <a:schemeClr val="tx2"/>
              </a:solidFill>
              <a:latin typeface="+mn-lt"/>
              <a:ea typeface="+mn-ea"/>
              <a:cs typeface="+mn-cs"/>
            </a:rPr>
            <a:t> extensions and distinct </a:t>
          </a:r>
          <a:r>
            <a:rPr lang="fr-FR" sz="1100" b="1" kern="1200" dirty="0" err="1" smtClean="0">
              <a:solidFill>
                <a:schemeClr val="tx2"/>
              </a:solidFill>
              <a:latin typeface="+mn-lt"/>
              <a:ea typeface="+mn-ea"/>
              <a:cs typeface="+mn-cs"/>
            </a:rPr>
            <a:t>features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that</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don’t</a:t>
          </a:r>
          <a:r>
            <a:rPr lang="fr-FR" sz="1100" b="1" kern="1200" dirty="0" smtClean="0">
              <a:solidFill>
                <a:schemeClr val="tx2"/>
              </a:solidFill>
              <a:latin typeface="+mn-lt"/>
              <a:ea typeface="+mn-ea"/>
              <a:cs typeface="+mn-cs"/>
            </a:rPr>
            <a:t> match the </a:t>
          </a:r>
          <a:r>
            <a:rPr lang="fr-FR" sz="1100" b="1" kern="1200" dirty="0" err="1" smtClean="0">
              <a:solidFill>
                <a:schemeClr val="tx2"/>
              </a:solidFill>
              <a:latin typeface="+mn-lt"/>
              <a:ea typeface="+mn-ea"/>
              <a:cs typeface="+mn-cs"/>
            </a:rPr>
            <a:t>Structured</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Query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Language</a:t>
          </a:r>
          <a:r>
            <a:rPr lang="fr-FR" sz="1100" b="1" kern="1200" dirty="0" smtClean="0">
              <a:solidFill>
                <a:schemeClr val="tx2"/>
              </a:solidFill>
              <a:latin typeface="+mn-lt"/>
              <a:ea typeface="+mn-ea"/>
              <a:cs typeface="+mn-cs"/>
            </a:rPr>
            <a:t> standards</a:t>
          </a:r>
          <a:r>
            <a:rPr lang="fr-FR" sz="1300" kern="1200" dirty="0" smtClean="0"/>
            <a:t>. </a:t>
          </a:r>
          <a:endParaRPr lang="fr-FR" sz="1300" kern="1200" dirty="0"/>
        </a:p>
      </dgm:t>
    </dgm:pt>
    <dgm:pt modelId="{0C1007E5-54DB-4E2C-A71D-E15A9A79DA1F}" type="parTrans" cxnId="{28E08048-0C28-445C-88FF-76B8EE253A64}">
      <dgm:prSet/>
      <dgm:spPr/>
      <dgm:t>
        <a:bodyPr/>
        <a:lstStyle/>
        <a:p>
          <a:endParaRPr lang="fr-FR"/>
        </a:p>
      </dgm:t>
    </dgm:pt>
    <dgm:pt modelId="{99BB5AD5-BA22-4D3D-AC18-1D9217DE241D}" type="sibTrans" cxnId="{28E08048-0C28-445C-88FF-76B8EE253A64}">
      <dgm:prSet/>
      <dgm:spPr/>
      <dgm:t>
        <a:bodyPr/>
        <a:lstStyle/>
        <a:p>
          <a:endParaRPr lang="fr-FR"/>
        </a:p>
      </dgm:t>
    </dgm:pt>
    <dgm:pt modelId="{0B3D3F50-6C91-4754-8B5D-8074783DA39C}" type="pres">
      <dgm:prSet presAssocID="{AEBDE862-3788-4791-A619-C1214498B34A}" presName="Name0" presStyleCnt="0">
        <dgm:presLayoutVars>
          <dgm:dir/>
          <dgm:animLvl val="lvl"/>
          <dgm:resizeHandles val="exact"/>
        </dgm:presLayoutVars>
      </dgm:prSet>
      <dgm:spPr/>
    </dgm:pt>
    <dgm:pt modelId="{28CA50C9-7EA6-4286-AC7F-1680C1AB69DF}" type="pres">
      <dgm:prSet presAssocID="{16DFF7FB-75A1-46A0-A4B1-A98DD4503C4D}" presName="linNode" presStyleCnt="0"/>
      <dgm:spPr/>
    </dgm:pt>
    <dgm:pt modelId="{ADB775D1-2203-477B-A72C-55ECD54580AB}" type="pres">
      <dgm:prSet presAssocID="{16DFF7FB-75A1-46A0-A4B1-A98DD4503C4D}" presName="parentText" presStyleLbl="node1" presStyleIdx="0" presStyleCnt="3">
        <dgm:presLayoutVars>
          <dgm:chMax val="1"/>
          <dgm:bulletEnabled val="1"/>
        </dgm:presLayoutVars>
      </dgm:prSet>
      <dgm:spPr/>
    </dgm:pt>
    <dgm:pt modelId="{1401DD81-82F2-41E9-A551-195F6557C723}" type="pres">
      <dgm:prSet presAssocID="{16DFF7FB-75A1-46A0-A4B1-A98DD4503C4D}" presName="descendantText" presStyleLbl="alignAccFollowNode1" presStyleIdx="0" presStyleCnt="3">
        <dgm:presLayoutVars>
          <dgm:bulletEnabled val="1"/>
        </dgm:presLayoutVars>
      </dgm:prSet>
      <dgm:spPr/>
      <dgm:t>
        <a:bodyPr/>
        <a:lstStyle/>
        <a:p>
          <a:endParaRPr lang="fr-FR"/>
        </a:p>
      </dgm:t>
    </dgm:pt>
    <dgm:pt modelId="{76A465D0-8A38-48B5-BA1D-2ECCEB94616C}" type="pres">
      <dgm:prSet presAssocID="{E2EC6F6C-F176-4596-BD17-990B1D5328E5}" presName="sp" presStyleCnt="0"/>
      <dgm:spPr/>
    </dgm:pt>
    <dgm:pt modelId="{9811140E-D0C5-497A-B099-1CDC7D7274FD}" type="pres">
      <dgm:prSet presAssocID="{FA44A751-B81F-41B8-B50C-43F491B9181F}" presName="linNode" presStyleCnt="0"/>
      <dgm:spPr/>
    </dgm:pt>
    <dgm:pt modelId="{8B4FC14C-6199-4C0F-865D-5DDB2D349598}" type="pres">
      <dgm:prSet presAssocID="{FA44A751-B81F-41B8-B50C-43F491B9181F}" presName="parentText" presStyleLbl="node1" presStyleIdx="1" presStyleCnt="3">
        <dgm:presLayoutVars>
          <dgm:chMax val="1"/>
          <dgm:bulletEnabled val="1"/>
        </dgm:presLayoutVars>
      </dgm:prSet>
      <dgm:spPr/>
    </dgm:pt>
    <dgm:pt modelId="{4014834D-45AE-4362-9F46-CD93D1275AD9}" type="pres">
      <dgm:prSet presAssocID="{FA44A751-B81F-41B8-B50C-43F491B9181F}" presName="descendantText" presStyleLbl="alignAccFollowNode1" presStyleIdx="1" presStyleCnt="3">
        <dgm:presLayoutVars>
          <dgm:bulletEnabled val="1"/>
        </dgm:presLayoutVars>
      </dgm:prSet>
      <dgm:spPr/>
      <dgm:t>
        <a:bodyPr/>
        <a:lstStyle/>
        <a:p>
          <a:endParaRPr lang="fr-FR"/>
        </a:p>
      </dgm:t>
    </dgm:pt>
    <dgm:pt modelId="{50C19656-2932-490A-9867-921BD81D55A2}" type="pres">
      <dgm:prSet presAssocID="{2A78D204-7DAD-4626-BAC5-F6B02E83E3BA}" presName="sp" presStyleCnt="0"/>
      <dgm:spPr/>
    </dgm:pt>
    <dgm:pt modelId="{F1B65601-0AED-431A-A712-150DFC6765E8}" type="pres">
      <dgm:prSet presAssocID="{FFC5E20C-575C-4394-A28F-150D7E1DDC35}" presName="linNode" presStyleCnt="0"/>
      <dgm:spPr/>
    </dgm:pt>
    <dgm:pt modelId="{B2AB370E-86B9-4F47-9F4C-031EB1B43A2B}" type="pres">
      <dgm:prSet presAssocID="{FFC5E20C-575C-4394-A28F-150D7E1DDC35}" presName="parentText" presStyleLbl="node1" presStyleIdx="2" presStyleCnt="3">
        <dgm:presLayoutVars>
          <dgm:chMax val="1"/>
          <dgm:bulletEnabled val="1"/>
        </dgm:presLayoutVars>
      </dgm:prSet>
      <dgm:spPr/>
    </dgm:pt>
    <dgm:pt modelId="{4D4C18AD-5811-4DD4-AD3B-6AD6061E8C5F}" type="pres">
      <dgm:prSet presAssocID="{FFC5E20C-575C-4394-A28F-150D7E1DDC35}" presName="descendantText" presStyleLbl="alignAccFollowNode1" presStyleIdx="2" presStyleCnt="3">
        <dgm:presLayoutVars>
          <dgm:bulletEnabled val="1"/>
        </dgm:presLayoutVars>
      </dgm:prSet>
      <dgm:spPr/>
      <dgm:t>
        <a:bodyPr/>
        <a:lstStyle/>
        <a:p>
          <a:endParaRPr lang="fr-FR"/>
        </a:p>
      </dgm:t>
    </dgm:pt>
  </dgm:ptLst>
  <dgm:cxnLst>
    <dgm:cxn modelId="{60CBC639-34F5-4CBB-96F2-C778474B08B1}" srcId="{AEBDE862-3788-4791-A619-C1214498B34A}" destId="{FFC5E20C-575C-4394-A28F-150D7E1DDC35}" srcOrd="2" destOrd="0" parTransId="{613F8440-8CBA-42AD-A9BC-15EE3BE43EEA}" sibTransId="{DCECCF42-30C5-43CA-92CA-47EDAC6AF684}"/>
    <dgm:cxn modelId="{94911D56-AB3B-4E7B-A10F-C5A12085F5E4}" srcId="{FA44A751-B81F-41B8-B50C-43F491B9181F}" destId="{79ED9202-81DB-45C7-8995-2C6F2766D39C}" srcOrd="0" destOrd="0" parTransId="{CEEA7701-1557-4012-BEBE-607CB136231B}" sibTransId="{7495E28F-BB95-4BBB-AFF2-8F98B55A71EC}"/>
    <dgm:cxn modelId="{A97D8BC4-1101-42AF-B298-1FB6EAEDD226}" type="presOf" srcId="{14F7659E-1349-4EB1-8D0E-CC85D87CECAF}" destId="{4D4C18AD-5811-4DD4-AD3B-6AD6061E8C5F}" srcOrd="0" destOrd="0" presId="urn:microsoft.com/office/officeart/2005/8/layout/vList5"/>
    <dgm:cxn modelId="{28E08048-0C28-445C-88FF-76B8EE253A64}" srcId="{FFC5E20C-575C-4394-A28F-150D7E1DDC35}" destId="{14F7659E-1349-4EB1-8D0E-CC85D87CECAF}" srcOrd="0" destOrd="0" parTransId="{0C1007E5-54DB-4E2C-A71D-E15A9A79DA1F}" sibTransId="{99BB5AD5-BA22-4D3D-AC18-1D9217DE241D}"/>
    <dgm:cxn modelId="{0997C468-4592-432A-A2BF-580D9EDE28D4}" type="presOf" srcId="{79ED9202-81DB-45C7-8995-2C6F2766D39C}" destId="{4014834D-45AE-4362-9F46-CD93D1275AD9}" srcOrd="0" destOrd="0" presId="urn:microsoft.com/office/officeart/2005/8/layout/vList5"/>
    <dgm:cxn modelId="{522C30CD-E436-4D5F-B48F-B5F96A081696}" srcId="{16DFF7FB-75A1-46A0-A4B1-A98DD4503C4D}" destId="{FB351B03-D50A-496D-AE31-1FC1A7D5DEFA}" srcOrd="0" destOrd="0" parTransId="{132F62D9-2D9F-47B7-8FE5-4E861BE33FDF}" sibTransId="{97BC015D-B3E8-48A1-A987-007142B22F63}"/>
    <dgm:cxn modelId="{45811628-6A40-42FF-A8A3-750947E27C28}" type="presOf" srcId="{FB351B03-D50A-496D-AE31-1FC1A7D5DEFA}" destId="{1401DD81-82F2-41E9-A551-195F6557C723}" srcOrd="0" destOrd="0" presId="urn:microsoft.com/office/officeart/2005/8/layout/vList5"/>
    <dgm:cxn modelId="{8E0E8392-773D-43E2-8518-40AF11940E77}" type="presOf" srcId="{AEBDE862-3788-4791-A619-C1214498B34A}" destId="{0B3D3F50-6C91-4754-8B5D-8074783DA39C}" srcOrd="0" destOrd="0" presId="urn:microsoft.com/office/officeart/2005/8/layout/vList5"/>
    <dgm:cxn modelId="{80D67D27-8C44-4E4B-8430-57364AF6D1D5}" srcId="{AEBDE862-3788-4791-A619-C1214498B34A}" destId="{16DFF7FB-75A1-46A0-A4B1-A98DD4503C4D}" srcOrd="0" destOrd="0" parTransId="{9B664E95-7512-4A28-B529-C286A2B4AB67}" sibTransId="{E2EC6F6C-F176-4596-BD17-990B1D5328E5}"/>
    <dgm:cxn modelId="{E01D539C-76FF-4AB8-BF78-4D417BB673FC}" type="presOf" srcId="{FA44A751-B81F-41B8-B50C-43F491B9181F}" destId="{8B4FC14C-6199-4C0F-865D-5DDB2D349598}" srcOrd="0" destOrd="0" presId="urn:microsoft.com/office/officeart/2005/8/layout/vList5"/>
    <dgm:cxn modelId="{C2F7123B-4799-4CFE-BF8D-FB265C9B0BDA}" srcId="{AEBDE862-3788-4791-A619-C1214498B34A}" destId="{FA44A751-B81F-41B8-B50C-43F491B9181F}" srcOrd="1" destOrd="0" parTransId="{99CC41AA-DBBF-4D0E-88AE-19C9E2F6955F}" sibTransId="{2A78D204-7DAD-4626-BAC5-F6B02E83E3BA}"/>
    <dgm:cxn modelId="{B0347AA1-8424-4BDB-A7E0-D405574C0D8D}" type="presOf" srcId="{16DFF7FB-75A1-46A0-A4B1-A98DD4503C4D}" destId="{ADB775D1-2203-477B-A72C-55ECD54580AB}" srcOrd="0" destOrd="0" presId="urn:microsoft.com/office/officeart/2005/8/layout/vList5"/>
    <dgm:cxn modelId="{BA482AA8-A529-4B2A-8919-1FE0EC2D92B0}" type="presOf" srcId="{FFC5E20C-575C-4394-A28F-150D7E1DDC35}" destId="{B2AB370E-86B9-4F47-9F4C-031EB1B43A2B}" srcOrd="0" destOrd="0" presId="urn:microsoft.com/office/officeart/2005/8/layout/vList5"/>
    <dgm:cxn modelId="{72B5B886-38B0-461E-BE6D-5F243F484A40}" type="presParOf" srcId="{0B3D3F50-6C91-4754-8B5D-8074783DA39C}" destId="{28CA50C9-7EA6-4286-AC7F-1680C1AB69DF}" srcOrd="0" destOrd="0" presId="urn:microsoft.com/office/officeart/2005/8/layout/vList5"/>
    <dgm:cxn modelId="{48C25000-CE10-49B9-A430-2F35266D8B25}" type="presParOf" srcId="{28CA50C9-7EA6-4286-AC7F-1680C1AB69DF}" destId="{ADB775D1-2203-477B-A72C-55ECD54580AB}" srcOrd="0" destOrd="0" presId="urn:microsoft.com/office/officeart/2005/8/layout/vList5"/>
    <dgm:cxn modelId="{6235C71B-EAA8-45B6-998F-AB92C202A7A8}" type="presParOf" srcId="{28CA50C9-7EA6-4286-AC7F-1680C1AB69DF}" destId="{1401DD81-82F2-41E9-A551-195F6557C723}" srcOrd="1" destOrd="0" presId="urn:microsoft.com/office/officeart/2005/8/layout/vList5"/>
    <dgm:cxn modelId="{F0808055-D555-4CB2-B55B-B34CDD56FE8B}" type="presParOf" srcId="{0B3D3F50-6C91-4754-8B5D-8074783DA39C}" destId="{76A465D0-8A38-48B5-BA1D-2ECCEB94616C}" srcOrd="1" destOrd="0" presId="urn:microsoft.com/office/officeart/2005/8/layout/vList5"/>
    <dgm:cxn modelId="{4C29DCD0-247F-4594-A981-E3E4C6C7CC96}" type="presParOf" srcId="{0B3D3F50-6C91-4754-8B5D-8074783DA39C}" destId="{9811140E-D0C5-497A-B099-1CDC7D7274FD}" srcOrd="2" destOrd="0" presId="urn:microsoft.com/office/officeart/2005/8/layout/vList5"/>
    <dgm:cxn modelId="{2E87C0AE-6273-44A1-86FE-F9CEAF3C8F6A}" type="presParOf" srcId="{9811140E-D0C5-497A-B099-1CDC7D7274FD}" destId="{8B4FC14C-6199-4C0F-865D-5DDB2D349598}" srcOrd="0" destOrd="0" presId="urn:microsoft.com/office/officeart/2005/8/layout/vList5"/>
    <dgm:cxn modelId="{000334BD-69AA-4CDF-9BF8-12956D22CBED}" type="presParOf" srcId="{9811140E-D0C5-497A-B099-1CDC7D7274FD}" destId="{4014834D-45AE-4362-9F46-CD93D1275AD9}" srcOrd="1" destOrd="0" presId="urn:microsoft.com/office/officeart/2005/8/layout/vList5"/>
    <dgm:cxn modelId="{B879510F-CF3A-4930-9FEF-D50822FBE3BC}" type="presParOf" srcId="{0B3D3F50-6C91-4754-8B5D-8074783DA39C}" destId="{50C19656-2932-490A-9867-921BD81D55A2}" srcOrd="3" destOrd="0" presId="urn:microsoft.com/office/officeart/2005/8/layout/vList5"/>
    <dgm:cxn modelId="{2F681272-8434-4441-95FB-D6B03FF0F9D5}" type="presParOf" srcId="{0B3D3F50-6C91-4754-8B5D-8074783DA39C}" destId="{F1B65601-0AED-431A-A712-150DFC6765E8}" srcOrd="4" destOrd="0" presId="urn:microsoft.com/office/officeart/2005/8/layout/vList5"/>
    <dgm:cxn modelId="{D41759FF-5B2F-4233-828D-958A65B56296}" type="presParOf" srcId="{F1B65601-0AED-431A-A712-150DFC6765E8}" destId="{B2AB370E-86B9-4F47-9F4C-031EB1B43A2B}" srcOrd="0" destOrd="0" presId="urn:microsoft.com/office/officeart/2005/8/layout/vList5"/>
    <dgm:cxn modelId="{723F402E-EF73-4490-831E-1ABF4A8747A4}" type="presParOf" srcId="{F1B65601-0AED-431A-A712-150DFC6765E8}" destId="{4D4C18AD-5811-4DD4-AD3B-6AD6061E8C5F}" srcOrd="1" destOrd="0" presId="urn:microsoft.com/office/officeart/2005/8/layout/vList5"/>
  </dgm:cxnLst>
  <dgm:bg/>
  <dgm:whole/>
</dgm:dataModel>
</file>

<file path=ppt/diagrams/data4.xml><?xml version="1.0" encoding="utf-8"?>
<dgm:dataModel xmlns:dgm="http://schemas.openxmlformats.org/drawingml/2006/diagram" xmlns:a="http://schemas.openxmlformats.org/drawingml/2006/main">
  <dgm:ptLst>
    <dgm:pt modelId="{427070F2-B002-4FAF-9311-CD53C2A761C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fr-FR"/>
        </a:p>
      </dgm:t>
    </dgm:pt>
    <dgm:pt modelId="{4F0F2B44-AE50-45C0-B3FB-E2D10EC9ADA7}">
      <dgm:prSet phldrT="[Texte]" custT="1"/>
      <dgm:spPr/>
      <dgm:t>
        <a:bodyPr/>
        <a:lstStyle/>
        <a:p>
          <a:r>
            <a:rPr lang="fr-FR" sz="1800" b="1" kern="1200" dirty="0" smtClean="0">
              <a:solidFill>
                <a:schemeClr val="tx2"/>
              </a:solidFill>
              <a:latin typeface="+mn-lt"/>
              <a:ea typeface="+mn-ea"/>
              <a:cs typeface="+mn-cs"/>
            </a:rPr>
            <a:t>Small web-</a:t>
          </a:r>
          <a:r>
            <a:rPr lang="fr-FR" sz="1800" b="1" kern="1200" dirty="0" err="1" smtClean="0">
              <a:solidFill>
                <a:schemeClr val="tx2"/>
              </a:solidFill>
              <a:latin typeface="+mn-lt"/>
              <a:ea typeface="+mn-ea"/>
              <a:cs typeface="+mn-cs"/>
            </a:rPr>
            <a:t>based</a:t>
          </a:r>
          <a:r>
            <a:rPr lang="fr-FR" sz="1800" b="1" kern="1200" dirty="0" smtClean="0">
              <a:solidFill>
                <a:schemeClr val="tx2"/>
              </a:solidFill>
              <a:latin typeface="+mn-lt"/>
              <a:ea typeface="+mn-ea"/>
              <a:cs typeface="+mn-cs"/>
            </a:rPr>
            <a:t> solutions. MySQL </a:t>
          </a:r>
          <a:r>
            <a:rPr lang="fr-FR" sz="1800" b="1" kern="1200" dirty="0" err="1" smtClean="0">
              <a:solidFill>
                <a:schemeClr val="tx2"/>
              </a:solidFill>
              <a:latin typeface="+mn-lt"/>
              <a:ea typeface="+mn-ea"/>
              <a:cs typeface="+mn-cs"/>
            </a:rPr>
            <a:t>database</a:t>
          </a:r>
          <a:r>
            <a:rPr lang="fr-FR" sz="1800" b="1" kern="1200" dirty="0" smtClean="0">
              <a:solidFill>
                <a:schemeClr val="tx2"/>
              </a:solidFill>
              <a:latin typeface="+mn-lt"/>
              <a:ea typeface="+mn-ea"/>
              <a:cs typeface="+mn-cs"/>
            </a:rPr>
            <a:t> system </a:t>
          </a:r>
          <a:r>
            <a:rPr lang="fr-FR" sz="1800" b="1" kern="1200" dirty="0" err="1" smtClean="0">
              <a:solidFill>
                <a:schemeClr val="tx2"/>
              </a:solidFill>
              <a:latin typeface="+mn-lt"/>
              <a:ea typeface="+mn-ea"/>
              <a:cs typeface="+mn-cs"/>
            </a:rPr>
            <a:t>is</a:t>
          </a:r>
          <a:r>
            <a:rPr lang="fr-FR" sz="1800" b="1" kern="1200" dirty="0" smtClean="0">
              <a:solidFill>
                <a:schemeClr val="tx2"/>
              </a:solidFill>
              <a:latin typeface="+mn-lt"/>
              <a:ea typeface="+mn-ea"/>
              <a:cs typeface="+mn-cs"/>
            </a:rPr>
            <a:t> the best option </a:t>
          </a:r>
          <a:r>
            <a:rPr lang="fr-FR" sz="1800" b="1" kern="1200" dirty="0" err="1" smtClean="0">
              <a:solidFill>
                <a:schemeClr val="tx2"/>
              </a:solidFill>
              <a:latin typeface="+mn-lt"/>
              <a:ea typeface="+mn-ea"/>
              <a:cs typeface="+mn-cs"/>
            </a:rPr>
            <a:t>when</a:t>
          </a:r>
          <a:r>
            <a:rPr lang="fr-FR" sz="1800" b="1" kern="1200" dirty="0" smtClean="0">
              <a:solidFill>
                <a:schemeClr val="tx2"/>
              </a:solidFill>
              <a:latin typeface="+mn-lt"/>
              <a:ea typeface="+mn-ea"/>
              <a:cs typeface="+mn-cs"/>
            </a:rPr>
            <a:t> </a:t>
          </a:r>
          <a:r>
            <a:rPr lang="fr-FR" sz="1800" b="1" kern="1200" dirty="0" err="1" smtClean="0">
              <a:solidFill>
                <a:schemeClr val="tx2"/>
              </a:solidFill>
              <a:latin typeface="+mn-lt"/>
              <a:ea typeface="+mn-ea"/>
              <a:cs typeface="+mn-cs"/>
            </a:rPr>
            <a:t>you’re</a:t>
          </a:r>
          <a:r>
            <a:rPr lang="fr-FR" sz="1800" b="1" kern="1200" dirty="0" smtClean="0">
              <a:solidFill>
                <a:schemeClr val="tx2"/>
              </a:solidFill>
              <a:latin typeface="+mn-lt"/>
              <a:ea typeface="+mn-ea"/>
              <a:cs typeface="+mn-cs"/>
            </a:rPr>
            <a:t> </a:t>
          </a:r>
          <a:r>
            <a:rPr lang="fr-FR" sz="1800" b="1" kern="1200" dirty="0" err="1" smtClean="0">
              <a:solidFill>
                <a:schemeClr val="tx2"/>
              </a:solidFill>
              <a:latin typeface="+mn-lt"/>
              <a:ea typeface="+mn-ea"/>
              <a:cs typeface="+mn-cs"/>
            </a:rPr>
            <a:t>designing</a:t>
          </a:r>
          <a:r>
            <a:rPr lang="fr-FR" sz="1800" b="1" kern="1200" dirty="0" smtClean="0">
              <a:solidFill>
                <a:schemeClr val="tx2"/>
              </a:solidFill>
              <a:latin typeface="+mn-lt"/>
              <a:ea typeface="+mn-ea"/>
              <a:cs typeface="+mn-cs"/>
            </a:rPr>
            <a:t> a </a:t>
          </a:r>
          <a:r>
            <a:rPr lang="fr-FR" sz="1800" b="1" kern="1200" dirty="0" err="1" smtClean="0">
              <a:solidFill>
                <a:schemeClr val="tx2"/>
              </a:solidFill>
              <a:latin typeface="+mn-lt"/>
              <a:ea typeface="+mn-ea"/>
              <a:cs typeface="+mn-cs"/>
            </a:rPr>
            <a:t>small</a:t>
          </a:r>
          <a:r>
            <a:rPr lang="fr-FR" sz="1800" b="1" kern="1200" dirty="0" smtClean="0">
              <a:solidFill>
                <a:schemeClr val="tx2"/>
              </a:solidFill>
              <a:latin typeface="+mn-lt"/>
              <a:ea typeface="+mn-ea"/>
              <a:cs typeface="+mn-cs"/>
            </a:rPr>
            <a:t>, web-</a:t>
          </a:r>
          <a:r>
            <a:rPr lang="fr-FR" sz="1800" b="1" kern="1200" dirty="0" err="1" smtClean="0">
              <a:solidFill>
                <a:schemeClr val="tx2"/>
              </a:solidFill>
              <a:latin typeface="+mn-lt"/>
              <a:ea typeface="+mn-ea"/>
              <a:cs typeface="+mn-cs"/>
            </a:rPr>
            <a:t>based</a:t>
          </a:r>
          <a:r>
            <a:rPr lang="fr-FR" sz="1800" b="1" kern="1200" dirty="0" smtClean="0">
              <a:solidFill>
                <a:schemeClr val="tx2"/>
              </a:solidFill>
              <a:latin typeface="+mn-lt"/>
              <a:ea typeface="+mn-ea"/>
              <a:cs typeface="+mn-cs"/>
            </a:rPr>
            <a:t> solution </a:t>
          </a:r>
          <a:r>
            <a:rPr lang="fr-FR" sz="1800" b="1" kern="1200" dirty="0" err="1" smtClean="0">
              <a:solidFill>
                <a:schemeClr val="tx2"/>
              </a:solidFill>
              <a:latin typeface="+mn-lt"/>
              <a:ea typeface="+mn-ea"/>
              <a:cs typeface="+mn-cs"/>
            </a:rPr>
            <a:t>with</a:t>
          </a:r>
          <a:r>
            <a:rPr lang="fr-FR" sz="1800" b="1" kern="1200" dirty="0" smtClean="0">
              <a:solidFill>
                <a:schemeClr val="tx2"/>
              </a:solidFill>
              <a:latin typeface="+mn-lt"/>
              <a:ea typeface="+mn-ea"/>
              <a:cs typeface="+mn-cs"/>
            </a:rPr>
            <a:t> a </a:t>
          </a:r>
          <a:r>
            <a:rPr lang="fr-FR" sz="1800" b="1" kern="1200" dirty="0" err="1" smtClean="0">
              <a:solidFill>
                <a:schemeClr val="tx2"/>
              </a:solidFill>
              <a:latin typeface="+mn-lt"/>
              <a:ea typeface="+mn-ea"/>
              <a:cs typeface="+mn-cs"/>
            </a:rPr>
            <a:t>small</a:t>
          </a:r>
          <a:r>
            <a:rPr lang="fr-FR" sz="1800" b="1" kern="1200" dirty="0" smtClean="0">
              <a:solidFill>
                <a:schemeClr val="tx2"/>
              </a:solidFill>
              <a:latin typeface="+mn-lt"/>
              <a:ea typeface="+mn-ea"/>
              <a:cs typeface="+mn-cs"/>
            </a:rPr>
            <a:t> volume of data. For </a:t>
          </a:r>
          <a:r>
            <a:rPr lang="fr-FR" sz="1800" b="1" kern="1200" dirty="0" err="1" smtClean="0">
              <a:solidFill>
                <a:schemeClr val="tx2"/>
              </a:solidFill>
              <a:latin typeface="+mn-lt"/>
              <a:ea typeface="+mn-ea"/>
              <a:cs typeface="+mn-cs"/>
            </a:rPr>
            <a:t>example</a:t>
          </a:r>
          <a:r>
            <a:rPr lang="fr-FR" sz="1800" b="1" kern="1200" dirty="0" smtClean="0">
              <a:solidFill>
                <a:schemeClr val="tx2"/>
              </a:solidFill>
              <a:latin typeface="+mn-lt"/>
              <a:ea typeface="+mn-ea"/>
              <a:cs typeface="+mn-cs"/>
            </a:rPr>
            <a:t>, </a:t>
          </a:r>
          <a:r>
            <a:rPr lang="fr-FR" sz="1800" b="1" kern="1200" dirty="0" err="1" smtClean="0">
              <a:solidFill>
                <a:schemeClr val="tx2"/>
              </a:solidFill>
              <a:latin typeface="+mn-lt"/>
              <a:ea typeface="+mn-ea"/>
              <a:cs typeface="+mn-cs"/>
            </a:rPr>
            <a:t>when</a:t>
          </a:r>
          <a:r>
            <a:rPr lang="fr-FR" sz="1800" b="1" kern="1200" dirty="0" smtClean="0">
              <a:solidFill>
                <a:schemeClr val="tx2"/>
              </a:solidFill>
              <a:latin typeface="+mn-lt"/>
              <a:ea typeface="+mn-ea"/>
              <a:cs typeface="+mn-cs"/>
            </a:rPr>
            <a:t> building a local </a:t>
          </a:r>
          <a:r>
            <a:rPr lang="fr-FR" sz="1800" b="1" kern="1200" dirty="0" err="1" smtClean="0">
              <a:solidFill>
                <a:schemeClr val="tx2"/>
              </a:solidFill>
              <a:latin typeface="+mn-lt"/>
              <a:ea typeface="+mn-ea"/>
              <a:cs typeface="+mn-cs"/>
            </a:rPr>
            <a:t>eCommerce</a:t>
          </a:r>
          <a:r>
            <a:rPr lang="fr-FR" sz="1800" b="1" kern="1200" dirty="0" smtClean="0">
              <a:solidFill>
                <a:schemeClr val="tx2"/>
              </a:solidFill>
              <a:latin typeface="+mn-lt"/>
              <a:ea typeface="+mn-ea"/>
              <a:cs typeface="+mn-cs"/>
            </a:rPr>
            <a:t> store, MySQL </a:t>
          </a:r>
          <a:r>
            <a:rPr lang="fr-FR" sz="1800" b="1" kern="1200" dirty="0" err="1" smtClean="0">
              <a:solidFill>
                <a:schemeClr val="tx2"/>
              </a:solidFill>
              <a:latin typeface="+mn-lt"/>
              <a:ea typeface="+mn-ea"/>
              <a:cs typeface="+mn-cs"/>
            </a:rPr>
            <a:t>may</a:t>
          </a:r>
          <a:r>
            <a:rPr lang="fr-FR" sz="1800" b="1" kern="1200" dirty="0" smtClean="0">
              <a:solidFill>
                <a:schemeClr val="tx2"/>
              </a:solidFill>
              <a:latin typeface="+mn-lt"/>
              <a:ea typeface="+mn-ea"/>
              <a:cs typeface="+mn-cs"/>
            </a:rPr>
            <a:t> come in </a:t>
          </a:r>
          <a:r>
            <a:rPr lang="fr-FR" sz="1800" b="1" kern="1200" dirty="0" err="1" smtClean="0">
              <a:solidFill>
                <a:schemeClr val="tx2"/>
              </a:solidFill>
              <a:latin typeface="+mn-lt"/>
              <a:ea typeface="+mn-ea"/>
              <a:cs typeface="+mn-cs"/>
            </a:rPr>
            <a:t>handy</a:t>
          </a:r>
          <a:r>
            <a:rPr lang="fr-FR" sz="1800" b="1" kern="1200" dirty="0" smtClean="0">
              <a:solidFill>
                <a:schemeClr val="tx2"/>
              </a:solidFill>
              <a:latin typeface="+mn-lt"/>
              <a:ea typeface="+mn-ea"/>
              <a:cs typeface="+mn-cs"/>
            </a:rPr>
            <a:t>.</a:t>
          </a:r>
          <a:endParaRPr lang="fr-FR" sz="1800" b="1" kern="1200" dirty="0">
            <a:solidFill>
              <a:schemeClr val="tx2"/>
            </a:solidFill>
            <a:latin typeface="+mn-lt"/>
            <a:ea typeface="+mn-ea"/>
            <a:cs typeface="+mn-cs"/>
          </a:endParaRPr>
        </a:p>
      </dgm:t>
    </dgm:pt>
    <dgm:pt modelId="{5F3ADE51-6F4C-4324-BE57-B1047AF87F71}" type="parTrans" cxnId="{E2683215-FD6B-4D96-B786-EF0DB66571D4}">
      <dgm:prSet/>
      <dgm:spPr/>
      <dgm:t>
        <a:bodyPr/>
        <a:lstStyle/>
        <a:p>
          <a:endParaRPr lang="fr-FR"/>
        </a:p>
      </dgm:t>
    </dgm:pt>
    <dgm:pt modelId="{9B7AD56E-BE4A-4624-8D44-C4757FF29357}" type="sibTrans" cxnId="{E2683215-FD6B-4D96-B786-EF0DB66571D4}">
      <dgm:prSet/>
      <dgm:spPr/>
      <dgm:t>
        <a:bodyPr/>
        <a:lstStyle/>
        <a:p>
          <a:endParaRPr lang="fr-FR"/>
        </a:p>
      </dgm:t>
    </dgm:pt>
    <dgm:pt modelId="{7A2D4127-3003-43D3-8614-12BF4DBC8137}">
      <dgm:prSet phldrT="[Texte]" custT="1"/>
      <dgm:spPr/>
      <dgm:t>
        <a:bodyPr/>
        <a:lstStyle/>
        <a:p>
          <a:r>
            <a:rPr lang="fr-FR" sz="1800" b="1" kern="1200" dirty="0" smtClean="0">
              <a:solidFill>
                <a:schemeClr val="tx2"/>
              </a:solidFill>
              <a:latin typeface="+mn-lt"/>
              <a:ea typeface="+mn-ea"/>
              <a:cs typeface="+mn-cs"/>
            </a:rPr>
            <a:t>OLAP/OLTP </a:t>
          </a:r>
          <a:r>
            <a:rPr lang="fr-FR" sz="1800" b="1" kern="1200" dirty="0" err="1" smtClean="0">
              <a:solidFill>
                <a:schemeClr val="tx2"/>
              </a:solidFill>
              <a:latin typeface="+mn-lt"/>
              <a:ea typeface="+mn-ea"/>
              <a:cs typeface="+mn-cs"/>
            </a:rPr>
            <a:t>systems</a:t>
          </a:r>
          <a:r>
            <a:rPr lang="fr-FR" sz="1800" b="1" kern="1200" dirty="0" smtClean="0">
              <a:solidFill>
                <a:schemeClr val="tx2"/>
              </a:solidFill>
              <a:latin typeface="+mn-lt"/>
              <a:ea typeface="+mn-ea"/>
              <a:cs typeface="+mn-cs"/>
            </a:rPr>
            <a:t>. This </a:t>
          </a:r>
          <a:r>
            <a:rPr lang="fr-FR" sz="1800" b="1" kern="1200" dirty="0" err="1" smtClean="0">
              <a:solidFill>
                <a:schemeClr val="tx2"/>
              </a:solidFill>
              <a:latin typeface="+mn-lt"/>
              <a:ea typeface="+mn-ea"/>
              <a:cs typeface="+mn-cs"/>
            </a:rPr>
            <a:t>is</a:t>
          </a:r>
          <a:r>
            <a:rPr lang="fr-FR" sz="1800" b="1" kern="1200" dirty="0" smtClean="0">
              <a:solidFill>
                <a:schemeClr val="tx2"/>
              </a:solidFill>
              <a:latin typeface="+mn-lt"/>
              <a:ea typeface="+mn-ea"/>
              <a:cs typeface="+mn-cs"/>
            </a:rPr>
            <a:t> one of the best use cases for a MySQL </a:t>
          </a:r>
          <a:r>
            <a:rPr lang="fr-FR" sz="1800" b="1" kern="1200" dirty="0" err="1" smtClean="0">
              <a:solidFill>
                <a:schemeClr val="tx2"/>
              </a:solidFill>
              <a:latin typeface="+mn-lt"/>
              <a:ea typeface="+mn-ea"/>
              <a:cs typeface="+mn-cs"/>
            </a:rPr>
            <a:t>database</a:t>
          </a:r>
          <a:r>
            <a:rPr lang="fr-FR" sz="1800" b="1" kern="1200" dirty="0" smtClean="0">
              <a:solidFill>
                <a:schemeClr val="tx2"/>
              </a:solidFill>
              <a:latin typeface="+mn-lt"/>
              <a:ea typeface="+mn-ea"/>
              <a:cs typeface="+mn-cs"/>
            </a:rPr>
            <a:t>, as OLAP/OLTP </a:t>
          </a:r>
          <a:r>
            <a:rPr lang="fr-FR" sz="1800" b="1" kern="1200" dirty="0" err="1" smtClean="0">
              <a:solidFill>
                <a:schemeClr val="tx2"/>
              </a:solidFill>
              <a:latin typeface="+mn-lt"/>
              <a:ea typeface="+mn-ea"/>
              <a:cs typeface="+mn-cs"/>
            </a:rPr>
            <a:t>don’t</a:t>
          </a:r>
          <a:r>
            <a:rPr lang="fr-FR" sz="1800" b="1" kern="1200" dirty="0" smtClean="0">
              <a:solidFill>
                <a:schemeClr val="tx2"/>
              </a:solidFill>
              <a:latin typeface="+mn-lt"/>
              <a:ea typeface="+mn-ea"/>
              <a:cs typeface="+mn-cs"/>
            </a:rPr>
            <a:t> </a:t>
          </a:r>
          <a:r>
            <a:rPr lang="fr-FR" sz="1800" b="1" kern="1200" dirty="0" err="1" smtClean="0">
              <a:solidFill>
                <a:schemeClr val="tx2"/>
              </a:solidFill>
              <a:latin typeface="+mn-lt"/>
              <a:ea typeface="+mn-ea"/>
              <a:cs typeface="+mn-cs"/>
            </a:rPr>
            <a:t>require</a:t>
          </a:r>
          <a:r>
            <a:rPr lang="fr-FR" sz="1800" b="1" kern="1200" dirty="0" smtClean="0">
              <a:solidFill>
                <a:schemeClr val="tx2"/>
              </a:solidFill>
              <a:latin typeface="+mn-lt"/>
              <a:ea typeface="+mn-ea"/>
              <a:cs typeface="+mn-cs"/>
            </a:rPr>
            <a:t> </a:t>
          </a:r>
          <a:r>
            <a:rPr lang="fr-FR" sz="1800" b="1" kern="1200" dirty="0" err="1" smtClean="0">
              <a:solidFill>
                <a:schemeClr val="tx2"/>
              </a:solidFill>
              <a:latin typeface="+mn-lt"/>
              <a:ea typeface="+mn-ea"/>
              <a:cs typeface="+mn-cs"/>
            </a:rPr>
            <a:t>complex</a:t>
          </a:r>
          <a:r>
            <a:rPr lang="fr-FR" sz="1800" b="1" kern="1200" dirty="0" smtClean="0">
              <a:solidFill>
                <a:schemeClr val="tx2"/>
              </a:solidFill>
              <a:latin typeface="+mn-lt"/>
              <a:ea typeface="+mn-ea"/>
              <a:cs typeface="+mn-cs"/>
            </a:rPr>
            <a:t> </a:t>
          </a:r>
          <a:r>
            <a:rPr lang="fr-FR" sz="1800" b="1" kern="1200" dirty="0" err="1" smtClean="0">
              <a:solidFill>
                <a:schemeClr val="tx2"/>
              </a:solidFill>
              <a:latin typeface="+mn-lt"/>
              <a:ea typeface="+mn-ea"/>
              <a:cs typeface="+mn-cs"/>
            </a:rPr>
            <a:t>queries</a:t>
          </a:r>
          <a:r>
            <a:rPr lang="fr-FR" sz="1800" b="1" kern="1200" dirty="0" smtClean="0">
              <a:solidFill>
                <a:schemeClr val="tx2"/>
              </a:solidFill>
              <a:latin typeface="+mn-lt"/>
              <a:ea typeface="+mn-ea"/>
              <a:cs typeface="+mn-cs"/>
            </a:rPr>
            <a:t> and large volumes of data. </a:t>
          </a:r>
          <a:r>
            <a:rPr lang="fr-FR" sz="1800" b="1" kern="1200" dirty="0" err="1" smtClean="0">
              <a:solidFill>
                <a:schemeClr val="tx2"/>
              </a:solidFill>
              <a:latin typeface="+mn-lt"/>
              <a:ea typeface="+mn-ea"/>
              <a:cs typeface="+mn-cs"/>
            </a:rPr>
            <a:t>Also</a:t>
          </a:r>
          <a:r>
            <a:rPr lang="fr-FR" sz="1800" b="1" kern="1200" dirty="0" smtClean="0">
              <a:solidFill>
                <a:schemeClr val="tx2"/>
              </a:solidFill>
              <a:latin typeface="+mn-lt"/>
              <a:ea typeface="+mn-ea"/>
              <a:cs typeface="+mn-cs"/>
            </a:rPr>
            <a:t>, </a:t>
          </a:r>
          <a:r>
            <a:rPr lang="fr-FR" sz="1800" b="1" kern="1200" dirty="0" err="1" smtClean="0">
              <a:solidFill>
                <a:schemeClr val="tx2"/>
              </a:solidFill>
              <a:latin typeface="+mn-lt"/>
              <a:ea typeface="+mn-ea"/>
              <a:cs typeface="+mn-cs"/>
            </a:rPr>
            <a:t>consider</a:t>
          </a:r>
          <a:r>
            <a:rPr lang="fr-FR" sz="1800" b="1" kern="1200" dirty="0" smtClean="0">
              <a:solidFill>
                <a:schemeClr val="tx2"/>
              </a:solidFill>
              <a:latin typeface="+mn-lt"/>
              <a:ea typeface="+mn-ea"/>
              <a:cs typeface="+mn-cs"/>
            </a:rPr>
            <a:t> </a:t>
          </a:r>
          <a:r>
            <a:rPr lang="fr-FR" sz="1800" b="1" kern="1200" dirty="0" err="1" smtClean="0">
              <a:solidFill>
                <a:schemeClr val="tx2"/>
              </a:solidFill>
              <a:latin typeface="+mn-lt"/>
              <a:ea typeface="+mn-ea"/>
              <a:cs typeface="+mn-cs"/>
            </a:rPr>
            <a:t>applying</a:t>
          </a:r>
          <a:r>
            <a:rPr lang="fr-FR" sz="1800" b="1" kern="1200" dirty="0" smtClean="0">
              <a:solidFill>
                <a:schemeClr val="tx2"/>
              </a:solidFill>
              <a:latin typeface="+mn-lt"/>
              <a:ea typeface="+mn-ea"/>
              <a:cs typeface="+mn-cs"/>
            </a:rPr>
            <a:t> MySQL for the </a:t>
          </a:r>
          <a:r>
            <a:rPr lang="fr-FR" sz="1800" b="1" kern="1200" dirty="0" err="1" smtClean="0">
              <a:solidFill>
                <a:schemeClr val="tx2"/>
              </a:solidFill>
              <a:latin typeface="+mn-lt"/>
              <a:ea typeface="+mn-ea"/>
              <a:cs typeface="+mn-cs"/>
            </a:rPr>
            <a:t>same</a:t>
          </a:r>
          <a:r>
            <a:rPr lang="fr-FR" sz="1800" b="1" kern="1200" dirty="0" smtClean="0">
              <a:solidFill>
                <a:schemeClr val="tx2"/>
              </a:solidFill>
              <a:latin typeface="+mn-lt"/>
              <a:ea typeface="+mn-ea"/>
              <a:cs typeface="+mn-cs"/>
            </a:rPr>
            <a:t> </a:t>
          </a:r>
          <a:r>
            <a:rPr lang="fr-FR" sz="1800" b="1" kern="1200" dirty="0" err="1" smtClean="0">
              <a:solidFill>
                <a:schemeClr val="tx2"/>
              </a:solidFill>
              <a:latin typeface="+mn-lt"/>
              <a:ea typeface="+mn-ea"/>
              <a:cs typeface="+mn-cs"/>
            </a:rPr>
            <a:t>reason</a:t>
          </a:r>
          <a:r>
            <a:rPr lang="fr-FR" sz="1800" b="1" kern="1200" dirty="0" smtClean="0">
              <a:solidFill>
                <a:schemeClr val="tx2"/>
              </a:solidFill>
              <a:latin typeface="+mn-lt"/>
              <a:ea typeface="+mn-ea"/>
              <a:cs typeface="+mn-cs"/>
            </a:rPr>
            <a:t> if </a:t>
          </a:r>
          <a:r>
            <a:rPr lang="fr-FR" sz="1800" b="1" kern="1200" dirty="0" err="1" smtClean="0">
              <a:solidFill>
                <a:schemeClr val="tx2"/>
              </a:solidFill>
              <a:latin typeface="+mn-lt"/>
              <a:ea typeface="+mn-ea"/>
              <a:cs typeface="+mn-cs"/>
            </a:rPr>
            <a:t>you’re</a:t>
          </a:r>
          <a:r>
            <a:rPr lang="fr-FR" sz="1800" b="1" kern="1200" dirty="0" smtClean="0">
              <a:solidFill>
                <a:schemeClr val="tx2"/>
              </a:solidFill>
              <a:latin typeface="+mn-lt"/>
              <a:ea typeface="+mn-ea"/>
              <a:cs typeface="+mn-cs"/>
            </a:rPr>
            <a:t> building a business intelligence </a:t>
          </a:r>
          <a:r>
            <a:rPr lang="fr-FR" sz="1800" b="1" kern="1200" dirty="0" err="1" smtClean="0">
              <a:solidFill>
                <a:schemeClr val="tx2"/>
              </a:solidFill>
              <a:latin typeface="+mn-lt"/>
              <a:ea typeface="+mn-ea"/>
              <a:cs typeface="+mn-cs"/>
            </a:rPr>
            <a:t>tool</a:t>
          </a:r>
          <a:r>
            <a:rPr lang="fr-FR" sz="1800" b="1" kern="1200" dirty="0" smtClean="0">
              <a:solidFill>
                <a:schemeClr val="tx2"/>
              </a:solidFill>
              <a:latin typeface="+mn-lt"/>
              <a:ea typeface="+mn-ea"/>
              <a:cs typeface="+mn-cs"/>
            </a:rPr>
            <a:t>.</a:t>
          </a:r>
        </a:p>
      </dgm:t>
    </dgm:pt>
    <dgm:pt modelId="{EA7FF8A4-9113-482B-953D-F2309477C476}" type="parTrans" cxnId="{3998E9F7-AC0B-43B3-86CC-890688798036}">
      <dgm:prSet/>
      <dgm:spPr/>
      <dgm:t>
        <a:bodyPr/>
        <a:lstStyle/>
        <a:p>
          <a:endParaRPr lang="fr-FR"/>
        </a:p>
      </dgm:t>
    </dgm:pt>
    <dgm:pt modelId="{15380543-22FF-4709-80CE-09C8096368AE}" type="sibTrans" cxnId="{3998E9F7-AC0B-43B3-86CC-890688798036}">
      <dgm:prSet/>
      <dgm:spPr/>
      <dgm:t>
        <a:bodyPr/>
        <a:lstStyle/>
        <a:p>
          <a:endParaRPr lang="fr-FR"/>
        </a:p>
      </dgm:t>
    </dgm:pt>
    <dgm:pt modelId="{51BD9F10-CBBA-4D19-9F14-13C41C0BE00F}" type="pres">
      <dgm:prSet presAssocID="{427070F2-B002-4FAF-9311-CD53C2A761CF}" presName="linear" presStyleCnt="0">
        <dgm:presLayoutVars>
          <dgm:animLvl val="lvl"/>
          <dgm:resizeHandles val="exact"/>
        </dgm:presLayoutVars>
      </dgm:prSet>
      <dgm:spPr/>
    </dgm:pt>
    <dgm:pt modelId="{0F7DD5BB-C98D-4D86-896D-D860EC9A7A7B}" type="pres">
      <dgm:prSet presAssocID="{4F0F2B44-AE50-45C0-B3FB-E2D10EC9ADA7}" presName="parentText" presStyleLbl="node1" presStyleIdx="0" presStyleCnt="2" custLinFactY="-8054" custLinFactNeighborX="574" custLinFactNeighborY="-100000">
        <dgm:presLayoutVars>
          <dgm:chMax val="0"/>
          <dgm:bulletEnabled val="1"/>
        </dgm:presLayoutVars>
      </dgm:prSet>
      <dgm:spPr/>
      <dgm:t>
        <a:bodyPr/>
        <a:lstStyle/>
        <a:p>
          <a:endParaRPr lang="fr-FR"/>
        </a:p>
      </dgm:t>
    </dgm:pt>
    <dgm:pt modelId="{A63A927A-64F3-4ADC-8894-5A445AE6B590}" type="pres">
      <dgm:prSet presAssocID="{9B7AD56E-BE4A-4624-8D44-C4757FF29357}" presName="spacer" presStyleCnt="0"/>
      <dgm:spPr/>
    </dgm:pt>
    <dgm:pt modelId="{DBB89362-FDB2-4C56-89CD-A338AF8F0F0A}" type="pres">
      <dgm:prSet presAssocID="{7A2D4127-3003-43D3-8614-12BF4DBC8137}" presName="parentText" presStyleLbl="node1" presStyleIdx="1" presStyleCnt="2">
        <dgm:presLayoutVars>
          <dgm:chMax val="0"/>
          <dgm:bulletEnabled val="1"/>
        </dgm:presLayoutVars>
      </dgm:prSet>
      <dgm:spPr/>
      <dgm:t>
        <a:bodyPr/>
        <a:lstStyle/>
        <a:p>
          <a:endParaRPr lang="fr-FR"/>
        </a:p>
      </dgm:t>
    </dgm:pt>
  </dgm:ptLst>
  <dgm:cxnLst>
    <dgm:cxn modelId="{7A552B05-DB85-4BC7-B5C4-1262711F8010}" type="presOf" srcId="{7A2D4127-3003-43D3-8614-12BF4DBC8137}" destId="{DBB89362-FDB2-4C56-89CD-A338AF8F0F0A}" srcOrd="0" destOrd="0" presId="urn:microsoft.com/office/officeart/2005/8/layout/vList2"/>
    <dgm:cxn modelId="{187D11BA-8D68-40C8-A670-AB750A9015D4}" type="presOf" srcId="{427070F2-B002-4FAF-9311-CD53C2A761CF}" destId="{51BD9F10-CBBA-4D19-9F14-13C41C0BE00F}" srcOrd="0" destOrd="0" presId="urn:microsoft.com/office/officeart/2005/8/layout/vList2"/>
    <dgm:cxn modelId="{E2683215-FD6B-4D96-B786-EF0DB66571D4}" srcId="{427070F2-B002-4FAF-9311-CD53C2A761CF}" destId="{4F0F2B44-AE50-45C0-B3FB-E2D10EC9ADA7}" srcOrd="0" destOrd="0" parTransId="{5F3ADE51-6F4C-4324-BE57-B1047AF87F71}" sibTransId="{9B7AD56E-BE4A-4624-8D44-C4757FF29357}"/>
    <dgm:cxn modelId="{3998E9F7-AC0B-43B3-86CC-890688798036}" srcId="{427070F2-B002-4FAF-9311-CD53C2A761CF}" destId="{7A2D4127-3003-43D3-8614-12BF4DBC8137}" srcOrd="1" destOrd="0" parTransId="{EA7FF8A4-9113-482B-953D-F2309477C476}" sibTransId="{15380543-22FF-4709-80CE-09C8096368AE}"/>
    <dgm:cxn modelId="{2BA27161-9131-46E0-814F-231135444256}" type="presOf" srcId="{4F0F2B44-AE50-45C0-B3FB-E2D10EC9ADA7}" destId="{0F7DD5BB-C98D-4D86-896D-D860EC9A7A7B}" srcOrd="0" destOrd="0" presId="urn:microsoft.com/office/officeart/2005/8/layout/vList2"/>
    <dgm:cxn modelId="{332926A0-D1EC-41F0-9544-EB474D456A53}" type="presParOf" srcId="{51BD9F10-CBBA-4D19-9F14-13C41C0BE00F}" destId="{0F7DD5BB-C98D-4D86-896D-D860EC9A7A7B}" srcOrd="0" destOrd="0" presId="urn:microsoft.com/office/officeart/2005/8/layout/vList2"/>
    <dgm:cxn modelId="{E046DF35-C769-4D9B-82AE-0366F748A043}" type="presParOf" srcId="{51BD9F10-CBBA-4D19-9F14-13C41C0BE00F}" destId="{A63A927A-64F3-4ADC-8894-5A445AE6B590}" srcOrd="1" destOrd="0" presId="urn:microsoft.com/office/officeart/2005/8/layout/vList2"/>
    <dgm:cxn modelId="{61A727A6-AC95-4290-80F3-5267B2909AC1}" type="presParOf" srcId="{51BD9F10-CBBA-4D19-9F14-13C41C0BE00F}" destId="{DBB89362-FDB2-4C56-89CD-A338AF8F0F0A}" srcOrd="2"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F901904A-D58B-4DEF-985E-8B57C40A7B5E}"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fr-FR"/>
        </a:p>
      </dgm:t>
    </dgm:pt>
    <dgm:pt modelId="{CC63A0D2-C5A5-4516-8832-8DE03D5FD3B6}">
      <dgm:prSet phldrT="[Texte]"/>
      <dgm:spPr/>
      <dgm:t>
        <a:bodyPr/>
        <a:lstStyle/>
        <a:p>
          <a:r>
            <a:rPr lang="fr-FR" dirty="0" smtClean="0"/>
            <a:t>1</a:t>
          </a:r>
          <a:endParaRPr lang="fr-FR" dirty="0"/>
        </a:p>
      </dgm:t>
    </dgm:pt>
    <dgm:pt modelId="{EE9928A5-980C-4589-81AF-1121D7328F13}" type="parTrans" cxnId="{735099C4-2BBA-45A2-856B-F6E33317A910}">
      <dgm:prSet/>
      <dgm:spPr/>
      <dgm:t>
        <a:bodyPr/>
        <a:lstStyle/>
        <a:p>
          <a:endParaRPr lang="fr-FR"/>
        </a:p>
      </dgm:t>
    </dgm:pt>
    <dgm:pt modelId="{8334A7F6-A694-46D1-B616-073F4C889E40}" type="sibTrans" cxnId="{735099C4-2BBA-45A2-856B-F6E33317A910}">
      <dgm:prSet/>
      <dgm:spPr/>
      <dgm:t>
        <a:bodyPr/>
        <a:lstStyle/>
        <a:p>
          <a:endParaRPr lang="fr-FR"/>
        </a:p>
      </dgm:t>
    </dgm:pt>
    <dgm:pt modelId="{5EAB0A9C-E02F-4D57-AF6C-45FE59D5B052}">
      <dgm:prSet phldrT="[Texte]" custT="1"/>
      <dgm:spPr/>
      <dgm:t>
        <a:bodyPr/>
        <a:lstStyle/>
        <a:p>
          <a:r>
            <a:rPr lang="fr-FR" sz="1100" b="1" kern="1200" dirty="0" err="1" smtClean="0">
              <a:solidFill>
                <a:schemeClr val="tx2"/>
              </a:solidFill>
              <a:latin typeface="+mn-lt"/>
              <a:ea typeface="+mn-ea"/>
              <a:cs typeface="+mn-cs"/>
            </a:rPr>
            <a:t>Scalable</a:t>
          </a:r>
          <a:r>
            <a:rPr lang="fr-FR" sz="1100" b="1" kern="1200" dirty="0" smtClean="0">
              <a:solidFill>
                <a:schemeClr val="tx2"/>
              </a:solidFill>
              <a:latin typeface="+mn-lt"/>
              <a:ea typeface="+mn-ea"/>
              <a:cs typeface="+mn-cs"/>
            </a:rPr>
            <a:t>. Vertical </a:t>
          </a:r>
          <a:r>
            <a:rPr lang="fr-FR" sz="1100" b="1" kern="1200" dirty="0" err="1" smtClean="0">
              <a:solidFill>
                <a:schemeClr val="tx2"/>
              </a:solidFill>
              <a:latin typeface="+mn-lt"/>
              <a:ea typeface="+mn-ea"/>
              <a:cs typeface="+mn-cs"/>
            </a:rPr>
            <a:t>scalability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is</a:t>
          </a:r>
          <a:r>
            <a:rPr lang="fr-FR" sz="1100" b="1" kern="1200" dirty="0" smtClean="0">
              <a:solidFill>
                <a:schemeClr val="tx2"/>
              </a:solidFill>
              <a:latin typeface="+mn-lt"/>
              <a:ea typeface="+mn-ea"/>
              <a:cs typeface="+mn-cs"/>
            </a:rPr>
            <a:t> a </a:t>
          </a:r>
          <a:r>
            <a:rPr lang="fr-FR" sz="1100" b="1" kern="1200" dirty="0" err="1" smtClean="0">
              <a:solidFill>
                <a:schemeClr val="tx2"/>
              </a:solidFill>
              <a:latin typeface="+mn-lt"/>
              <a:ea typeface="+mn-ea"/>
              <a:cs typeface="+mn-cs"/>
            </a:rPr>
            <a:t>hallmark</a:t>
          </a:r>
          <a:r>
            <a:rPr lang="fr-FR" sz="1100" b="1" kern="1200" dirty="0" smtClean="0">
              <a:solidFill>
                <a:schemeClr val="tx2"/>
              </a:solidFill>
              <a:latin typeface="+mn-lt"/>
              <a:ea typeface="+mn-ea"/>
              <a:cs typeface="+mn-cs"/>
            </a:rPr>
            <a:t> of </a:t>
          </a:r>
          <a:r>
            <a:rPr lang="fr-FR" sz="1100" b="1" kern="1200" dirty="0" err="1" smtClean="0">
              <a:solidFill>
                <a:schemeClr val="tx2"/>
              </a:solidFill>
              <a:latin typeface="+mn-lt"/>
              <a:ea typeface="+mn-ea"/>
              <a:cs typeface="+mn-cs"/>
            </a:rPr>
            <a:t>PostgreSQL</a:t>
          </a:r>
          <a:r>
            <a:rPr lang="fr-FR" sz="1100" b="1" kern="1200" dirty="0" smtClean="0">
              <a:solidFill>
                <a:schemeClr val="tx2"/>
              </a:solidFill>
              <a:latin typeface="+mn-lt"/>
              <a:ea typeface="+mn-ea"/>
              <a:cs typeface="+mn-cs"/>
            </a:rPr>
            <a:t>,</a:t>
          </a:r>
        </a:p>
      </dgm:t>
    </dgm:pt>
    <dgm:pt modelId="{60FBD0B3-1350-4467-B128-EF1407E53E06}" type="parTrans" cxnId="{A6ABC33E-FE44-4935-AA82-18A56D2B2A7B}">
      <dgm:prSet/>
      <dgm:spPr/>
      <dgm:t>
        <a:bodyPr/>
        <a:lstStyle/>
        <a:p>
          <a:endParaRPr lang="fr-FR"/>
        </a:p>
      </dgm:t>
    </dgm:pt>
    <dgm:pt modelId="{582F737E-6FC9-4DC7-92BC-90FAC8138DEF}" type="sibTrans" cxnId="{A6ABC33E-FE44-4935-AA82-18A56D2B2A7B}">
      <dgm:prSet/>
      <dgm:spPr/>
      <dgm:t>
        <a:bodyPr/>
        <a:lstStyle/>
        <a:p>
          <a:endParaRPr lang="fr-FR"/>
        </a:p>
      </dgm:t>
    </dgm:pt>
    <dgm:pt modelId="{62557640-5BB4-41D7-AAD5-A6770F9C207C}">
      <dgm:prSet phldrT="[Texte]"/>
      <dgm:spPr/>
      <dgm:t>
        <a:bodyPr/>
        <a:lstStyle/>
        <a:p>
          <a:r>
            <a:rPr lang="fr-FR" dirty="0" smtClean="0"/>
            <a:t>2</a:t>
          </a:r>
          <a:endParaRPr lang="fr-FR" dirty="0"/>
        </a:p>
      </dgm:t>
    </dgm:pt>
    <dgm:pt modelId="{13B8660D-CD72-4D78-87D2-227DE7C60FC6}" type="parTrans" cxnId="{2892FDB8-60AD-4E28-83D7-FF189A077CE0}">
      <dgm:prSet/>
      <dgm:spPr/>
      <dgm:t>
        <a:bodyPr/>
        <a:lstStyle/>
        <a:p>
          <a:endParaRPr lang="fr-FR"/>
        </a:p>
      </dgm:t>
    </dgm:pt>
    <dgm:pt modelId="{4C5FA094-E857-4AD2-9ED0-9041A750F23F}" type="sibTrans" cxnId="{2892FDB8-60AD-4E28-83D7-FF189A077CE0}">
      <dgm:prSet/>
      <dgm:spPr/>
      <dgm:t>
        <a:bodyPr/>
        <a:lstStyle/>
        <a:p>
          <a:endParaRPr lang="fr-FR"/>
        </a:p>
      </dgm:t>
    </dgm:pt>
    <dgm:pt modelId="{0A66A290-F0EA-4A23-B963-EDD6201CD17D}">
      <dgm:prSet phldrT="[Texte]" custT="1"/>
      <dgm:spPr/>
      <dgm:t>
        <a:bodyPr/>
        <a:lstStyle/>
        <a:p>
          <a:r>
            <a:rPr lang="fr-FR" sz="1100" b="1" kern="1200" dirty="0" smtClean="0">
              <a:solidFill>
                <a:schemeClr val="tx2"/>
              </a:solidFill>
              <a:latin typeface="+mn-lt"/>
              <a:ea typeface="+mn-ea"/>
              <a:cs typeface="+mn-cs"/>
            </a:rPr>
            <a:t>Open-source and </a:t>
          </a:r>
          <a:r>
            <a:rPr lang="fr-FR" sz="1100" b="1" kern="1200" dirty="0" err="1" smtClean="0">
              <a:solidFill>
                <a:schemeClr val="tx2"/>
              </a:solidFill>
              <a:latin typeface="+mn-lt"/>
              <a:ea typeface="+mn-ea"/>
              <a:cs typeface="+mn-cs"/>
            </a:rPr>
            <a:t>community</a:t>
          </a:r>
          <a:r>
            <a:rPr lang="fr-FR" sz="1100" b="1" kern="1200" dirty="0" smtClean="0">
              <a:solidFill>
                <a:schemeClr val="tx2"/>
              </a:solidFill>
              <a:latin typeface="+mn-lt"/>
              <a:ea typeface="+mn-ea"/>
              <a:cs typeface="+mn-cs"/>
            </a:rPr>
            <a:t>-</a:t>
          </a:r>
          <a:r>
            <a:rPr lang="fr-FR" sz="1100" b="1" kern="1200" dirty="0" err="1" smtClean="0">
              <a:solidFill>
                <a:schemeClr val="tx2"/>
              </a:solidFill>
              <a:latin typeface="+mn-lt"/>
              <a:ea typeface="+mn-ea"/>
              <a:cs typeface="+mn-cs"/>
            </a:rPr>
            <a:t>driven</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Postgres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is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completely</a:t>
          </a:r>
          <a:r>
            <a:rPr lang="fr-FR" sz="1100" b="1" kern="1200" dirty="0" smtClean="0">
              <a:solidFill>
                <a:schemeClr val="tx2"/>
              </a:solidFill>
              <a:latin typeface="+mn-lt"/>
              <a:ea typeface="+mn-ea"/>
              <a:cs typeface="+mn-cs"/>
            </a:rPr>
            <a:t> open-source and </a:t>
          </a:r>
          <a:r>
            <a:rPr lang="fr-FR" sz="1100" b="1" kern="1200" dirty="0" err="1" smtClean="0">
              <a:solidFill>
                <a:schemeClr val="tx2"/>
              </a:solidFill>
              <a:latin typeface="+mn-lt"/>
              <a:ea typeface="+mn-ea"/>
              <a:cs typeface="+mn-cs"/>
            </a:rPr>
            <a:t>supported</a:t>
          </a:r>
          <a:r>
            <a:rPr lang="fr-FR" sz="1100" b="1" kern="1200" dirty="0" smtClean="0">
              <a:solidFill>
                <a:schemeClr val="tx2"/>
              </a:solidFill>
              <a:latin typeface="+mn-lt"/>
              <a:ea typeface="+mn-ea"/>
              <a:cs typeface="+mn-cs"/>
            </a:rPr>
            <a:t> by </a:t>
          </a:r>
          <a:r>
            <a:rPr lang="fr-FR" sz="1100" b="1" kern="1200" dirty="0" err="1" smtClean="0">
              <a:solidFill>
                <a:schemeClr val="tx2"/>
              </a:solidFill>
              <a:latin typeface="+mn-lt"/>
              <a:ea typeface="+mn-ea"/>
              <a:cs typeface="+mn-cs"/>
            </a:rPr>
            <a:t>its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community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which</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strengthens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it</a:t>
          </a:r>
          <a:r>
            <a:rPr lang="fr-FR" sz="1100" b="1" kern="1200" dirty="0" smtClean="0">
              <a:solidFill>
                <a:schemeClr val="tx2"/>
              </a:solidFill>
              <a:latin typeface="+mn-lt"/>
              <a:ea typeface="+mn-ea"/>
              <a:cs typeface="+mn-cs"/>
            </a:rPr>
            <a:t> as a </a:t>
          </a:r>
          <a:r>
            <a:rPr lang="fr-FR" sz="1100" b="1" kern="1200" dirty="0" err="1" smtClean="0">
              <a:solidFill>
                <a:schemeClr val="tx2"/>
              </a:solidFill>
              <a:latin typeface="+mn-lt"/>
              <a:ea typeface="+mn-ea"/>
              <a:cs typeface="+mn-cs"/>
            </a:rPr>
            <a:t>complete</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ecosystem</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Additionally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developers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can</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always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expect</a:t>
          </a:r>
          <a:r>
            <a:rPr lang="fr-FR" sz="1100" b="1" kern="1200" dirty="0" smtClean="0">
              <a:solidFill>
                <a:schemeClr val="tx2"/>
              </a:solidFill>
              <a:latin typeface="+mn-lt"/>
              <a:ea typeface="+mn-ea"/>
              <a:cs typeface="+mn-cs"/>
            </a:rPr>
            <a:t> free and prompt </a:t>
          </a:r>
          <a:r>
            <a:rPr lang="fr-FR" sz="1100" b="1" kern="1200" dirty="0" err="1" smtClean="0">
              <a:solidFill>
                <a:schemeClr val="tx2"/>
              </a:solidFill>
              <a:latin typeface="+mn-lt"/>
              <a:ea typeface="+mn-ea"/>
              <a:cs typeface="+mn-cs"/>
            </a:rPr>
            <a:t>community</a:t>
          </a:r>
          <a:r>
            <a:rPr lang="fr-FR" sz="1100" b="1" kern="1200" dirty="0" smtClean="0">
              <a:solidFill>
                <a:schemeClr val="tx2"/>
              </a:solidFill>
              <a:latin typeface="+mn-lt"/>
              <a:ea typeface="+mn-ea"/>
              <a:cs typeface="+mn-cs"/>
            </a:rPr>
            <a:t> assistance.</a:t>
          </a:r>
        </a:p>
      </dgm:t>
    </dgm:pt>
    <dgm:pt modelId="{3851D290-DBFB-4D73-930F-18E5EC9D42E2}" type="parTrans" cxnId="{7E665AB4-3072-4083-993C-B1AD3AC18066}">
      <dgm:prSet/>
      <dgm:spPr/>
      <dgm:t>
        <a:bodyPr/>
        <a:lstStyle/>
        <a:p>
          <a:endParaRPr lang="fr-FR"/>
        </a:p>
      </dgm:t>
    </dgm:pt>
    <dgm:pt modelId="{01AA21E1-52F0-4EB3-9644-CC2C10CF220C}" type="sibTrans" cxnId="{7E665AB4-3072-4083-993C-B1AD3AC18066}">
      <dgm:prSet/>
      <dgm:spPr/>
      <dgm:t>
        <a:bodyPr/>
        <a:lstStyle/>
        <a:p>
          <a:endParaRPr lang="fr-FR"/>
        </a:p>
      </dgm:t>
    </dgm:pt>
    <dgm:pt modelId="{E46D4788-EAFE-427D-A909-83C44A9C25FA}">
      <dgm:prSet phldrT="[Texte]"/>
      <dgm:spPr/>
      <dgm:t>
        <a:bodyPr/>
        <a:lstStyle/>
        <a:p>
          <a:r>
            <a:rPr lang="fr-FR" dirty="0" smtClean="0"/>
            <a:t>3</a:t>
          </a:r>
          <a:endParaRPr lang="fr-FR" dirty="0"/>
        </a:p>
      </dgm:t>
    </dgm:pt>
    <dgm:pt modelId="{35E480CD-23D3-4A1E-86BD-D8BE3A950C70}" type="parTrans" cxnId="{ADF9DAA5-A116-4FDF-9350-EE95DD52E26E}">
      <dgm:prSet/>
      <dgm:spPr/>
      <dgm:t>
        <a:bodyPr/>
        <a:lstStyle/>
        <a:p>
          <a:endParaRPr lang="fr-FR"/>
        </a:p>
      </dgm:t>
    </dgm:pt>
    <dgm:pt modelId="{AE91BE27-1428-4B6B-A4B0-ACDCEB3F6ED1}" type="sibTrans" cxnId="{ADF9DAA5-A116-4FDF-9350-EE95DD52E26E}">
      <dgm:prSet/>
      <dgm:spPr/>
      <dgm:t>
        <a:bodyPr/>
        <a:lstStyle/>
        <a:p>
          <a:endParaRPr lang="fr-FR"/>
        </a:p>
      </dgm:t>
    </dgm:pt>
    <dgm:pt modelId="{61DF7028-2FBE-40AE-854C-DF1FC1EE8472}">
      <dgm:prSet phldrT="[Texte]" custT="1"/>
      <dgm:spPr/>
      <dgm:t>
        <a:bodyPr/>
        <a:lstStyle/>
        <a:p>
          <a:r>
            <a:rPr lang="fr-FR" sz="1100" b="1" kern="1200" dirty="0" err="1" smtClean="0">
              <a:solidFill>
                <a:schemeClr val="tx2"/>
              </a:solidFill>
              <a:latin typeface="+mn-lt"/>
              <a:ea typeface="+mn-ea"/>
              <a:cs typeface="+mn-cs"/>
            </a:rPr>
            <a:t>Easily</a:t>
          </a:r>
          <a:r>
            <a:rPr lang="fr-FR" sz="1100" b="1" kern="1200" dirty="0" smtClean="0">
              <a:solidFill>
                <a:schemeClr val="tx2"/>
              </a:solidFill>
              <a:latin typeface="+mn-lt"/>
              <a:ea typeface="+mn-ea"/>
              <a:cs typeface="+mn-cs"/>
            </a:rPr>
            <a:t>-</a:t>
          </a:r>
          <a:r>
            <a:rPr lang="fr-FR" sz="1100" b="1" kern="1200" dirty="0" err="1" smtClean="0">
              <a:solidFill>
                <a:schemeClr val="tx2"/>
              </a:solidFill>
              <a:latin typeface="+mn-lt"/>
              <a:ea typeface="+mn-ea"/>
              <a:cs typeface="+mn-cs"/>
            </a:rPr>
            <a:t>integrated</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third</a:t>
          </a:r>
          <a:r>
            <a:rPr lang="fr-FR" sz="1100" b="1" kern="1200" dirty="0" smtClean="0">
              <a:solidFill>
                <a:schemeClr val="tx2"/>
              </a:solidFill>
              <a:latin typeface="+mn-lt"/>
              <a:ea typeface="+mn-ea"/>
              <a:cs typeface="+mn-cs"/>
            </a:rPr>
            <a:t>-party </a:t>
          </a:r>
          <a:r>
            <a:rPr lang="fr-FR" sz="1100" b="1" kern="1200" dirty="0" err="1" smtClean="0">
              <a:solidFill>
                <a:schemeClr val="tx2"/>
              </a:solidFill>
              <a:latin typeface="+mn-lt"/>
              <a:ea typeface="+mn-ea"/>
              <a:cs typeface="+mn-cs"/>
            </a:rPr>
            <a:t>tools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PostgreSQL</a:t>
          </a:r>
          <a:r>
            <a:rPr lang="fr-FR" sz="1100" b="1" kern="1200" dirty="0" smtClean="0">
              <a:solidFill>
                <a:schemeClr val="tx2"/>
              </a:solidFill>
              <a:latin typeface="+mn-lt"/>
              <a:ea typeface="+mn-ea"/>
              <a:cs typeface="+mn-cs"/>
            </a:rPr>
            <a:t>  has the </a:t>
          </a:r>
          <a:r>
            <a:rPr lang="fr-FR" sz="1100" b="1" kern="1200" dirty="0" err="1" smtClean="0">
              <a:solidFill>
                <a:schemeClr val="tx2"/>
              </a:solidFill>
              <a:latin typeface="+mn-lt"/>
              <a:ea typeface="+mn-ea"/>
              <a:cs typeface="+mn-cs"/>
            </a:rPr>
            <a:t>strong</a:t>
          </a:r>
          <a:r>
            <a:rPr lang="fr-FR" sz="1100" b="1" kern="1200" dirty="0" smtClean="0">
              <a:solidFill>
                <a:schemeClr val="tx2"/>
              </a:solidFill>
              <a:latin typeface="+mn-lt"/>
              <a:ea typeface="+mn-ea"/>
              <a:cs typeface="+mn-cs"/>
            </a:rPr>
            <a:t> support of </a:t>
          </a:r>
          <a:r>
            <a:rPr lang="fr-FR" sz="1100" b="1" kern="1200" dirty="0" err="1" smtClean="0">
              <a:solidFill>
                <a:schemeClr val="tx2"/>
              </a:solidFill>
              <a:latin typeface="+mn-lt"/>
              <a:ea typeface="+mn-ea"/>
              <a:cs typeface="+mn-cs"/>
            </a:rPr>
            <a:t>additional</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tools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both</a:t>
          </a:r>
          <a:r>
            <a:rPr lang="fr-FR" sz="1100" b="1" kern="1200" dirty="0" smtClean="0">
              <a:solidFill>
                <a:schemeClr val="tx2"/>
              </a:solidFill>
              <a:latin typeface="+mn-lt"/>
              <a:ea typeface="+mn-ea"/>
              <a:cs typeface="+mn-cs"/>
            </a:rPr>
            <a:t> free and commercial. The scope of </a:t>
          </a:r>
          <a:r>
            <a:rPr lang="fr-FR" sz="1100" b="1" kern="1200" dirty="0" err="1" smtClean="0">
              <a:solidFill>
                <a:schemeClr val="tx2"/>
              </a:solidFill>
              <a:latin typeface="+mn-lt"/>
              <a:ea typeface="+mn-ea"/>
              <a:cs typeface="+mn-cs"/>
            </a:rPr>
            <a:t>these</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includes</a:t>
          </a:r>
          <a:r>
            <a:rPr lang="fr-FR" sz="1100" b="1" kern="1200" dirty="0" smtClean="0">
              <a:solidFill>
                <a:schemeClr val="tx2"/>
              </a:solidFill>
              <a:latin typeface="+mn-lt"/>
              <a:ea typeface="+mn-ea"/>
              <a:cs typeface="+mn-cs"/>
            </a:rPr>
            <a:t> extensions to </a:t>
          </a:r>
          <a:r>
            <a:rPr lang="fr-FR" sz="1100" b="1" kern="1200" dirty="0" err="1" smtClean="0">
              <a:solidFill>
                <a:schemeClr val="tx2"/>
              </a:solidFill>
              <a:latin typeface="+mn-lt"/>
              <a:ea typeface="+mn-ea"/>
              <a:cs typeface="+mn-cs"/>
            </a:rPr>
            <a:t>improve</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many</a:t>
          </a:r>
          <a:r>
            <a:rPr lang="fr-FR" sz="1100" b="1" kern="1200" dirty="0" smtClean="0">
              <a:solidFill>
                <a:schemeClr val="tx2"/>
              </a:solidFill>
              <a:latin typeface="+mn-lt"/>
              <a:ea typeface="+mn-ea"/>
              <a:cs typeface="+mn-cs"/>
            </a:rPr>
            <a:t> aspects. For </a:t>
          </a:r>
          <a:r>
            <a:rPr lang="fr-FR" sz="1100" b="1" kern="1200" dirty="0" err="1" smtClean="0">
              <a:solidFill>
                <a:schemeClr val="tx2"/>
              </a:solidFill>
              <a:latin typeface="+mn-lt"/>
              <a:ea typeface="+mn-ea"/>
              <a:cs typeface="+mn-cs"/>
            </a:rPr>
            <a:t>example</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ClusterControl</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provides</a:t>
          </a:r>
          <a:r>
            <a:rPr lang="fr-FR" sz="1100" b="1" kern="1200" dirty="0" smtClean="0">
              <a:solidFill>
                <a:schemeClr val="tx2"/>
              </a:solidFill>
              <a:latin typeface="+mn-lt"/>
              <a:ea typeface="+mn-ea"/>
              <a:cs typeface="+mn-cs"/>
            </a:rPr>
            <a:t> impressive assistance </a:t>
          </a:r>
          <a:r>
            <a:rPr lang="fr-FR" sz="1100" b="1" kern="1200" dirty="0" err="1" smtClean="0">
              <a:solidFill>
                <a:schemeClr val="tx2"/>
              </a:solidFill>
              <a:latin typeface="+mn-lt"/>
              <a:ea typeface="+mn-ea"/>
              <a:cs typeface="+mn-cs"/>
            </a:rPr>
            <a:t>at</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managing</a:t>
          </a:r>
          <a:r>
            <a:rPr lang="fr-FR" sz="1100" b="1" kern="1200" dirty="0" smtClean="0">
              <a:solidFill>
                <a:schemeClr val="tx2"/>
              </a:solidFill>
              <a:latin typeface="+mn-lt"/>
              <a:ea typeface="+mn-ea"/>
              <a:cs typeface="+mn-cs"/>
            </a:rPr>
            <a:t>, monitoring, and </a:t>
          </a:r>
          <a:r>
            <a:rPr lang="fr-FR" sz="1100" b="1" kern="1200" dirty="0" err="1" smtClean="0">
              <a:solidFill>
                <a:schemeClr val="tx2"/>
              </a:solidFill>
              <a:latin typeface="+mn-lt"/>
              <a:ea typeface="+mn-ea"/>
              <a:cs typeface="+mn-cs"/>
            </a:rPr>
            <a:t>scaling</a:t>
          </a:r>
          <a:r>
            <a:rPr lang="fr-FR" sz="1100" b="1" kern="1200" dirty="0" smtClean="0">
              <a:solidFill>
                <a:schemeClr val="tx2"/>
              </a:solidFill>
              <a:latin typeface="+mn-lt"/>
              <a:ea typeface="+mn-ea"/>
              <a:cs typeface="+mn-cs"/>
            </a:rPr>
            <a:t> SQL and </a:t>
          </a:r>
          <a:r>
            <a:rPr lang="fr-FR" sz="1100" b="1" kern="1200" dirty="0" err="1" smtClean="0">
              <a:solidFill>
                <a:schemeClr val="tx2"/>
              </a:solidFill>
              <a:latin typeface="+mn-lt"/>
              <a:ea typeface="+mn-ea"/>
              <a:cs typeface="+mn-cs"/>
            </a:rPr>
            <a:t>NoSQL</a:t>
          </a:r>
          <a:r>
            <a:rPr lang="fr-FR" sz="1100" b="1" kern="1200" dirty="0" smtClean="0">
              <a:solidFill>
                <a:schemeClr val="tx2"/>
              </a:solidFill>
              <a:latin typeface="+mn-lt"/>
              <a:ea typeface="+mn-ea"/>
              <a:cs typeface="+mn-cs"/>
            </a:rPr>
            <a:t> open source </a:t>
          </a:r>
          <a:r>
            <a:rPr lang="fr-FR" sz="1100" b="1" kern="1200" dirty="0" err="1" smtClean="0">
              <a:solidFill>
                <a:schemeClr val="tx2"/>
              </a:solidFill>
              <a:latin typeface="+mn-lt"/>
              <a:ea typeface="+mn-ea"/>
              <a:cs typeface="+mn-cs"/>
            </a:rPr>
            <a:t>databases</a:t>
          </a:r>
          <a:r>
            <a:rPr lang="fr-FR" sz="1100" b="1" kern="1200" dirty="0" smtClean="0">
              <a:solidFill>
                <a:schemeClr val="tx2"/>
              </a:solidFill>
              <a:latin typeface="+mn-lt"/>
              <a:ea typeface="+mn-ea"/>
              <a:cs typeface="+mn-cs"/>
            </a:rPr>
            <a:t>. </a:t>
          </a:r>
        </a:p>
      </dgm:t>
    </dgm:pt>
    <dgm:pt modelId="{69CC8197-65BF-445B-B042-DAC39FB84465}" type="parTrans" cxnId="{8E0AE563-82A5-475A-A23E-933AB2BA61A5}">
      <dgm:prSet/>
      <dgm:spPr/>
      <dgm:t>
        <a:bodyPr/>
        <a:lstStyle/>
        <a:p>
          <a:endParaRPr lang="fr-FR"/>
        </a:p>
      </dgm:t>
    </dgm:pt>
    <dgm:pt modelId="{C5905092-DDB6-4C0B-A9A5-F8187A485B86}" type="sibTrans" cxnId="{8E0AE563-82A5-475A-A23E-933AB2BA61A5}">
      <dgm:prSet/>
      <dgm:spPr/>
      <dgm:t>
        <a:bodyPr/>
        <a:lstStyle/>
        <a:p>
          <a:endParaRPr lang="fr-FR"/>
        </a:p>
      </dgm:t>
    </dgm:pt>
    <dgm:pt modelId="{9525D074-1B94-46BF-B7B2-FB918449E3E8}">
      <dgm:prSet phldrT="[Texte]"/>
      <dgm:spPr/>
      <dgm:t>
        <a:bodyPr/>
        <a:lstStyle/>
        <a:p>
          <a:r>
            <a:rPr lang="fr-FR" dirty="0" smtClean="0"/>
            <a:t>4</a:t>
          </a:r>
          <a:endParaRPr lang="fr-FR" dirty="0"/>
        </a:p>
      </dgm:t>
    </dgm:pt>
    <dgm:pt modelId="{55170223-4D7C-472B-8ACF-F980CDD9E47B}" type="parTrans" cxnId="{EFF2B963-610E-4EF5-B415-D35B6AF88D17}">
      <dgm:prSet/>
      <dgm:spPr/>
      <dgm:t>
        <a:bodyPr/>
        <a:lstStyle/>
        <a:p>
          <a:endParaRPr lang="fr-FR"/>
        </a:p>
      </dgm:t>
    </dgm:pt>
    <dgm:pt modelId="{69185680-521C-4CF3-BF0C-8BF081C1875C}" type="sibTrans" cxnId="{EFF2B963-610E-4EF5-B415-D35B6AF88D17}">
      <dgm:prSet/>
      <dgm:spPr/>
      <dgm:t>
        <a:bodyPr/>
        <a:lstStyle/>
        <a:p>
          <a:endParaRPr lang="fr-FR"/>
        </a:p>
      </dgm:t>
    </dgm:pt>
    <dgm:pt modelId="{0D5215CF-6154-4269-885A-96C6BB1F478A}">
      <dgm:prSet phldrT="[Texte]" custT="1"/>
      <dgm:spPr/>
      <dgm:t>
        <a:bodyPr/>
        <a:lstStyle/>
        <a:p>
          <a:r>
            <a:rPr lang="fr-FR" sz="1100" b="1" kern="1200" dirty="0" smtClean="0">
              <a:solidFill>
                <a:schemeClr val="tx2"/>
              </a:solidFill>
              <a:latin typeface="+mn-lt"/>
              <a:ea typeface="+mn-ea"/>
              <a:cs typeface="+mn-cs"/>
            </a:rPr>
            <a:t>Support for custom data types. </a:t>
          </a:r>
          <a:r>
            <a:rPr lang="fr-FR" sz="1100" b="1" kern="1200" dirty="0" err="1" smtClean="0">
              <a:solidFill>
                <a:schemeClr val="tx2"/>
              </a:solidFill>
              <a:latin typeface="+mn-lt"/>
              <a:ea typeface="+mn-ea"/>
              <a:cs typeface="+mn-cs"/>
            </a:rPr>
            <a:t>PostgreSQL</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natively</a:t>
          </a:r>
          <a:r>
            <a:rPr lang="fr-FR" sz="1100" b="1" kern="1200" dirty="0" smtClean="0">
              <a:solidFill>
                <a:schemeClr val="tx2"/>
              </a:solidFill>
              <a:latin typeface="+mn-lt"/>
              <a:ea typeface="+mn-ea"/>
              <a:cs typeface="+mn-cs"/>
            </a:rPr>
            <a:t> supports a large </a:t>
          </a:r>
          <a:r>
            <a:rPr lang="fr-FR" sz="1100" b="1" kern="1200" dirty="0" err="1" smtClean="0">
              <a:solidFill>
                <a:schemeClr val="tx2"/>
              </a:solidFill>
              <a:latin typeface="+mn-lt"/>
              <a:ea typeface="+mn-ea"/>
              <a:cs typeface="+mn-cs"/>
            </a:rPr>
            <a:t>number</a:t>
          </a:r>
          <a:r>
            <a:rPr lang="fr-FR" sz="1100" b="1" kern="1200" dirty="0" smtClean="0">
              <a:solidFill>
                <a:schemeClr val="tx2"/>
              </a:solidFill>
              <a:latin typeface="+mn-lt"/>
              <a:ea typeface="+mn-ea"/>
              <a:cs typeface="+mn-cs"/>
            </a:rPr>
            <a:t> of data types by default, </a:t>
          </a:r>
          <a:r>
            <a:rPr lang="fr-FR" sz="1100" b="1" kern="1200" dirty="0" err="1" smtClean="0">
              <a:solidFill>
                <a:schemeClr val="tx2"/>
              </a:solidFill>
              <a:latin typeface="+mn-lt"/>
              <a:ea typeface="+mn-ea"/>
              <a:cs typeface="+mn-cs"/>
            </a:rPr>
            <a:t>such</a:t>
          </a:r>
          <a:r>
            <a:rPr lang="fr-FR" sz="1100" b="1" kern="1200" dirty="0" smtClean="0">
              <a:solidFill>
                <a:schemeClr val="tx2"/>
              </a:solidFill>
              <a:latin typeface="+mn-lt"/>
              <a:ea typeface="+mn-ea"/>
              <a:cs typeface="+mn-cs"/>
            </a:rPr>
            <a:t> as JSON, XML, H-Store, and </a:t>
          </a:r>
          <a:r>
            <a:rPr lang="fr-FR" sz="1100" b="1" kern="1200" dirty="0" err="1" smtClean="0">
              <a:solidFill>
                <a:schemeClr val="tx2"/>
              </a:solidFill>
              <a:latin typeface="+mn-lt"/>
              <a:ea typeface="+mn-ea"/>
              <a:cs typeface="+mn-cs"/>
            </a:rPr>
            <a:t>others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PostgreSQL</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takes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advantage</a:t>
          </a:r>
          <a:r>
            <a:rPr lang="fr-FR" sz="1100" b="1" kern="1200" dirty="0" smtClean="0">
              <a:solidFill>
                <a:schemeClr val="tx2"/>
              </a:solidFill>
              <a:latin typeface="+mn-lt"/>
              <a:ea typeface="+mn-ea"/>
              <a:cs typeface="+mn-cs"/>
            </a:rPr>
            <a:t> of </a:t>
          </a:r>
          <a:r>
            <a:rPr lang="fr-FR" sz="1100" b="1" kern="1200" dirty="0" err="1" smtClean="0">
              <a:solidFill>
                <a:schemeClr val="tx2"/>
              </a:solidFill>
              <a:latin typeface="+mn-lt"/>
              <a:ea typeface="+mn-ea"/>
              <a:cs typeface="+mn-cs"/>
            </a:rPr>
            <a:t>it</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being</a:t>
          </a:r>
          <a:r>
            <a:rPr lang="fr-FR" sz="1100" b="1" kern="1200" dirty="0" smtClean="0">
              <a:solidFill>
                <a:schemeClr val="tx2"/>
              </a:solidFill>
              <a:latin typeface="+mn-lt"/>
              <a:ea typeface="+mn-ea"/>
              <a:cs typeface="+mn-cs"/>
            </a:rPr>
            <a:t> one of the few </a:t>
          </a:r>
          <a:r>
            <a:rPr lang="fr-FR" sz="1100" b="1" kern="1200" dirty="0" err="1" smtClean="0">
              <a:solidFill>
                <a:schemeClr val="tx2"/>
              </a:solidFill>
              <a:latin typeface="+mn-lt"/>
              <a:ea typeface="+mn-ea"/>
              <a:cs typeface="+mn-cs"/>
            </a:rPr>
            <a:t>relational</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databases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with</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strong</a:t>
          </a:r>
          <a:r>
            <a:rPr lang="fr-FR" sz="1100" b="1" kern="1200" dirty="0" smtClean="0">
              <a:solidFill>
                <a:schemeClr val="tx2"/>
              </a:solidFill>
              <a:latin typeface="+mn-lt"/>
              <a:ea typeface="+mn-ea"/>
              <a:cs typeface="+mn-cs"/>
            </a:rPr>
            <a:t> support for </a:t>
          </a:r>
          <a:r>
            <a:rPr lang="fr-FR" sz="1100" b="1" kern="1200" dirty="0" err="1" smtClean="0">
              <a:solidFill>
                <a:schemeClr val="tx2"/>
              </a:solidFill>
              <a:latin typeface="+mn-lt"/>
              <a:ea typeface="+mn-ea"/>
              <a:cs typeface="+mn-cs"/>
            </a:rPr>
            <a:t>NoSQL</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features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Additionally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it</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allows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users</a:t>
          </a:r>
          <a:r>
            <a:rPr lang="fr-FR" sz="1100" b="1" kern="1200" dirty="0" smtClean="0">
              <a:solidFill>
                <a:schemeClr val="tx2"/>
              </a:solidFill>
              <a:latin typeface="+mn-lt"/>
              <a:ea typeface="+mn-ea"/>
              <a:cs typeface="+mn-cs"/>
            </a:rPr>
            <a:t> to </a:t>
          </a:r>
          <a:r>
            <a:rPr lang="fr-FR" sz="1100" b="1" kern="1200" dirty="0" err="1" smtClean="0">
              <a:solidFill>
                <a:schemeClr val="tx2"/>
              </a:solidFill>
              <a:latin typeface="+mn-lt"/>
              <a:ea typeface="+mn-ea"/>
              <a:cs typeface="+mn-cs"/>
            </a:rPr>
            <a:t>define</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their</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own</a:t>
          </a:r>
          <a:r>
            <a:rPr lang="fr-FR" sz="1100" b="1" kern="1200" dirty="0" smtClean="0">
              <a:solidFill>
                <a:schemeClr val="tx2"/>
              </a:solidFill>
              <a:latin typeface="+mn-lt"/>
              <a:ea typeface="+mn-ea"/>
              <a:cs typeface="+mn-cs"/>
            </a:rPr>
            <a:t> data types. </a:t>
          </a:r>
        </a:p>
      </dgm:t>
    </dgm:pt>
    <dgm:pt modelId="{4EDCC536-D2F8-48A3-BB55-FB094CA062B0}" type="parTrans" cxnId="{28D027EC-A6C8-4DFF-B156-759D9DCE1530}">
      <dgm:prSet/>
      <dgm:spPr/>
      <dgm:t>
        <a:bodyPr/>
        <a:lstStyle/>
        <a:p>
          <a:endParaRPr lang="fr-FR"/>
        </a:p>
      </dgm:t>
    </dgm:pt>
    <dgm:pt modelId="{CA63C6D3-8FCF-4E01-85CE-BB44E9688D23}" type="sibTrans" cxnId="{28D027EC-A6C8-4DFF-B156-759D9DCE1530}">
      <dgm:prSet/>
      <dgm:spPr/>
      <dgm:t>
        <a:bodyPr/>
        <a:lstStyle/>
        <a:p>
          <a:endParaRPr lang="fr-FR"/>
        </a:p>
      </dgm:t>
    </dgm:pt>
    <dgm:pt modelId="{EFB66C82-6A34-4D16-AD85-FFFD1945AE3C}" type="pres">
      <dgm:prSet presAssocID="{F901904A-D58B-4DEF-985E-8B57C40A7B5E}" presName="Name0" presStyleCnt="0">
        <dgm:presLayoutVars>
          <dgm:dir/>
          <dgm:animLvl val="lvl"/>
          <dgm:resizeHandles val="exact"/>
        </dgm:presLayoutVars>
      </dgm:prSet>
      <dgm:spPr/>
    </dgm:pt>
    <dgm:pt modelId="{8D2457A5-B24B-40D8-87A0-42EF729EC214}" type="pres">
      <dgm:prSet presAssocID="{CC63A0D2-C5A5-4516-8832-8DE03D5FD3B6}" presName="linNode" presStyleCnt="0"/>
      <dgm:spPr/>
    </dgm:pt>
    <dgm:pt modelId="{0B6DDC18-9709-4477-9892-855BA55EA447}" type="pres">
      <dgm:prSet presAssocID="{CC63A0D2-C5A5-4516-8832-8DE03D5FD3B6}" presName="parentText" presStyleLbl="node1" presStyleIdx="0" presStyleCnt="4">
        <dgm:presLayoutVars>
          <dgm:chMax val="1"/>
          <dgm:bulletEnabled val="1"/>
        </dgm:presLayoutVars>
      </dgm:prSet>
      <dgm:spPr/>
    </dgm:pt>
    <dgm:pt modelId="{C8FE3BF6-25FB-4AF3-8F83-BBC94FFDC318}" type="pres">
      <dgm:prSet presAssocID="{CC63A0D2-C5A5-4516-8832-8DE03D5FD3B6}" presName="descendantText" presStyleLbl="alignAccFollowNode1" presStyleIdx="0" presStyleCnt="4">
        <dgm:presLayoutVars>
          <dgm:bulletEnabled val="1"/>
        </dgm:presLayoutVars>
      </dgm:prSet>
      <dgm:spPr/>
      <dgm:t>
        <a:bodyPr/>
        <a:lstStyle/>
        <a:p>
          <a:endParaRPr lang="fr-FR"/>
        </a:p>
      </dgm:t>
    </dgm:pt>
    <dgm:pt modelId="{732DB2AF-932D-463A-BAFC-88205DC2972A}" type="pres">
      <dgm:prSet presAssocID="{8334A7F6-A694-46D1-B616-073F4C889E40}" presName="sp" presStyleCnt="0"/>
      <dgm:spPr/>
    </dgm:pt>
    <dgm:pt modelId="{5FF45595-F36D-4D66-8DBD-5B797F99C562}" type="pres">
      <dgm:prSet presAssocID="{62557640-5BB4-41D7-AAD5-A6770F9C207C}" presName="linNode" presStyleCnt="0"/>
      <dgm:spPr/>
    </dgm:pt>
    <dgm:pt modelId="{8EAE27F0-10AC-485D-BBEA-B042E63A4775}" type="pres">
      <dgm:prSet presAssocID="{62557640-5BB4-41D7-AAD5-A6770F9C207C}" presName="parentText" presStyleLbl="node1" presStyleIdx="1" presStyleCnt="4">
        <dgm:presLayoutVars>
          <dgm:chMax val="1"/>
          <dgm:bulletEnabled val="1"/>
        </dgm:presLayoutVars>
      </dgm:prSet>
      <dgm:spPr/>
    </dgm:pt>
    <dgm:pt modelId="{CEC8BDD4-4E23-4CE8-B5FD-1AC328166DD8}" type="pres">
      <dgm:prSet presAssocID="{62557640-5BB4-41D7-AAD5-A6770F9C207C}" presName="descendantText" presStyleLbl="alignAccFollowNode1" presStyleIdx="1" presStyleCnt="4">
        <dgm:presLayoutVars>
          <dgm:bulletEnabled val="1"/>
        </dgm:presLayoutVars>
      </dgm:prSet>
      <dgm:spPr/>
      <dgm:t>
        <a:bodyPr/>
        <a:lstStyle/>
        <a:p>
          <a:endParaRPr lang="fr-FR"/>
        </a:p>
      </dgm:t>
    </dgm:pt>
    <dgm:pt modelId="{AC649E4C-3BE5-4F78-8AED-743AE6936F3A}" type="pres">
      <dgm:prSet presAssocID="{4C5FA094-E857-4AD2-9ED0-9041A750F23F}" presName="sp" presStyleCnt="0"/>
      <dgm:spPr/>
    </dgm:pt>
    <dgm:pt modelId="{C008F3FD-8111-423F-8663-4584AFD8B4B0}" type="pres">
      <dgm:prSet presAssocID="{E46D4788-EAFE-427D-A909-83C44A9C25FA}" presName="linNode" presStyleCnt="0"/>
      <dgm:spPr/>
    </dgm:pt>
    <dgm:pt modelId="{146E4354-6009-4BC6-9BFE-C01ACA5D05EE}" type="pres">
      <dgm:prSet presAssocID="{E46D4788-EAFE-427D-A909-83C44A9C25FA}" presName="parentText" presStyleLbl="node1" presStyleIdx="2" presStyleCnt="4">
        <dgm:presLayoutVars>
          <dgm:chMax val="1"/>
          <dgm:bulletEnabled val="1"/>
        </dgm:presLayoutVars>
      </dgm:prSet>
      <dgm:spPr/>
    </dgm:pt>
    <dgm:pt modelId="{69C8C978-AE26-4922-BC5F-62AF2E9DCB92}" type="pres">
      <dgm:prSet presAssocID="{E46D4788-EAFE-427D-A909-83C44A9C25FA}" presName="descendantText" presStyleLbl="alignAccFollowNode1" presStyleIdx="2" presStyleCnt="4">
        <dgm:presLayoutVars>
          <dgm:bulletEnabled val="1"/>
        </dgm:presLayoutVars>
      </dgm:prSet>
      <dgm:spPr/>
      <dgm:t>
        <a:bodyPr/>
        <a:lstStyle/>
        <a:p>
          <a:endParaRPr lang="fr-FR"/>
        </a:p>
      </dgm:t>
    </dgm:pt>
    <dgm:pt modelId="{3F615E1E-739F-4686-AFFA-2B60328485BA}" type="pres">
      <dgm:prSet presAssocID="{AE91BE27-1428-4B6B-A4B0-ACDCEB3F6ED1}" presName="sp" presStyleCnt="0"/>
      <dgm:spPr/>
    </dgm:pt>
    <dgm:pt modelId="{90851B5C-4A5C-4454-9358-6AA9E6CB7C6A}" type="pres">
      <dgm:prSet presAssocID="{9525D074-1B94-46BF-B7B2-FB918449E3E8}" presName="linNode" presStyleCnt="0"/>
      <dgm:spPr/>
    </dgm:pt>
    <dgm:pt modelId="{B204E030-CC94-486D-BCDA-A4E3EE95395A}" type="pres">
      <dgm:prSet presAssocID="{9525D074-1B94-46BF-B7B2-FB918449E3E8}" presName="parentText" presStyleLbl="node1" presStyleIdx="3" presStyleCnt="4">
        <dgm:presLayoutVars>
          <dgm:chMax val="1"/>
          <dgm:bulletEnabled val="1"/>
        </dgm:presLayoutVars>
      </dgm:prSet>
      <dgm:spPr/>
      <dgm:t>
        <a:bodyPr/>
        <a:lstStyle/>
        <a:p>
          <a:endParaRPr lang="fr-FR"/>
        </a:p>
      </dgm:t>
    </dgm:pt>
    <dgm:pt modelId="{733973F7-65BD-45AE-85C5-F081090E6B33}" type="pres">
      <dgm:prSet presAssocID="{9525D074-1B94-46BF-B7B2-FB918449E3E8}" presName="descendantText" presStyleLbl="alignAccFollowNode1" presStyleIdx="3" presStyleCnt="4">
        <dgm:presLayoutVars>
          <dgm:bulletEnabled val="1"/>
        </dgm:presLayoutVars>
      </dgm:prSet>
      <dgm:spPr/>
      <dgm:t>
        <a:bodyPr/>
        <a:lstStyle/>
        <a:p>
          <a:endParaRPr lang="fr-FR"/>
        </a:p>
      </dgm:t>
    </dgm:pt>
  </dgm:ptLst>
  <dgm:cxnLst>
    <dgm:cxn modelId="{A6ABC33E-FE44-4935-AA82-18A56D2B2A7B}" srcId="{CC63A0D2-C5A5-4516-8832-8DE03D5FD3B6}" destId="{5EAB0A9C-E02F-4D57-AF6C-45FE59D5B052}" srcOrd="0" destOrd="0" parTransId="{60FBD0B3-1350-4467-B128-EF1407E53E06}" sibTransId="{582F737E-6FC9-4DC7-92BC-90FAC8138DEF}"/>
    <dgm:cxn modelId="{DED26212-B556-4257-A3F8-6FFADCCA346C}" type="presOf" srcId="{E46D4788-EAFE-427D-A909-83C44A9C25FA}" destId="{146E4354-6009-4BC6-9BFE-C01ACA5D05EE}" srcOrd="0" destOrd="0" presId="urn:microsoft.com/office/officeart/2005/8/layout/vList5"/>
    <dgm:cxn modelId="{735099C4-2BBA-45A2-856B-F6E33317A910}" srcId="{F901904A-D58B-4DEF-985E-8B57C40A7B5E}" destId="{CC63A0D2-C5A5-4516-8832-8DE03D5FD3B6}" srcOrd="0" destOrd="0" parTransId="{EE9928A5-980C-4589-81AF-1121D7328F13}" sibTransId="{8334A7F6-A694-46D1-B616-073F4C889E40}"/>
    <dgm:cxn modelId="{86453E0E-3008-4938-8FA8-E3594CE89525}" type="presOf" srcId="{F901904A-D58B-4DEF-985E-8B57C40A7B5E}" destId="{EFB66C82-6A34-4D16-AD85-FFFD1945AE3C}" srcOrd="0" destOrd="0" presId="urn:microsoft.com/office/officeart/2005/8/layout/vList5"/>
    <dgm:cxn modelId="{11722306-8D72-41A2-B6E3-205D4284416D}" type="presOf" srcId="{CC63A0D2-C5A5-4516-8832-8DE03D5FD3B6}" destId="{0B6DDC18-9709-4477-9892-855BA55EA447}" srcOrd="0" destOrd="0" presId="urn:microsoft.com/office/officeart/2005/8/layout/vList5"/>
    <dgm:cxn modelId="{4939CCC3-C97B-47B9-8094-EBC1709F44A9}" type="presOf" srcId="{0A66A290-F0EA-4A23-B963-EDD6201CD17D}" destId="{CEC8BDD4-4E23-4CE8-B5FD-1AC328166DD8}" srcOrd="0" destOrd="0" presId="urn:microsoft.com/office/officeart/2005/8/layout/vList5"/>
    <dgm:cxn modelId="{8E0AE563-82A5-475A-A23E-933AB2BA61A5}" srcId="{E46D4788-EAFE-427D-A909-83C44A9C25FA}" destId="{61DF7028-2FBE-40AE-854C-DF1FC1EE8472}" srcOrd="0" destOrd="0" parTransId="{69CC8197-65BF-445B-B042-DAC39FB84465}" sibTransId="{C5905092-DDB6-4C0B-A9A5-F8187A485B86}"/>
    <dgm:cxn modelId="{7E665AB4-3072-4083-993C-B1AD3AC18066}" srcId="{62557640-5BB4-41D7-AAD5-A6770F9C207C}" destId="{0A66A290-F0EA-4A23-B963-EDD6201CD17D}" srcOrd="0" destOrd="0" parTransId="{3851D290-DBFB-4D73-930F-18E5EC9D42E2}" sibTransId="{01AA21E1-52F0-4EB3-9644-CC2C10CF220C}"/>
    <dgm:cxn modelId="{2892FDB8-60AD-4E28-83D7-FF189A077CE0}" srcId="{F901904A-D58B-4DEF-985E-8B57C40A7B5E}" destId="{62557640-5BB4-41D7-AAD5-A6770F9C207C}" srcOrd="1" destOrd="0" parTransId="{13B8660D-CD72-4D78-87D2-227DE7C60FC6}" sibTransId="{4C5FA094-E857-4AD2-9ED0-9041A750F23F}"/>
    <dgm:cxn modelId="{84F2A316-5CE4-4101-812B-D5A7A2254B49}" type="presOf" srcId="{62557640-5BB4-41D7-AAD5-A6770F9C207C}" destId="{8EAE27F0-10AC-485D-BBEA-B042E63A4775}" srcOrd="0" destOrd="0" presId="urn:microsoft.com/office/officeart/2005/8/layout/vList5"/>
    <dgm:cxn modelId="{EFF2B963-610E-4EF5-B415-D35B6AF88D17}" srcId="{F901904A-D58B-4DEF-985E-8B57C40A7B5E}" destId="{9525D074-1B94-46BF-B7B2-FB918449E3E8}" srcOrd="3" destOrd="0" parTransId="{55170223-4D7C-472B-8ACF-F980CDD9E47B}" sibTransId="{69185680-521C-4CF3-BF0C-8BF081C1875C}"/>
    <dgm:cxn modelId="{ADF9DAA5-A116-4FDF-9350-EE95DD52E26E}" srcId="{F901904A-D58B-4DEF-985E-8B57C40A7B5E}" destId="{E46D4788-EAFE-427D-A909-83C44A9C25FA}" srcOrd="2" destOrd="0" parTransId="{35E480CD-23D3-4A1E-86BD-D8BE3A950C70}" sibTransId="{AE91BE27-1428-4B6B-A4B0-ACDCEB3F6ED1}"/>
    <dgm:cxn modelId="{05305215-E909-40E8-A046-6DA90F55F631}" type="presOf" srcId="{0D5215CF-6154-4269-885A-96C6BB1F478A}" destId="{733973F7-65BD-45AE-85C5-F081090E6B33}" srcOrd="0" destOrd="0" presId="urn:microsoft.com/office/officeart/2005/8/layout/vList5"/>
    <dgm:cxn modelId="{8BC42CC0-F4C6-4C4A-A50C-C923DD287666}" type="presOf" srcId="{9525D074-1B94-46BF-B7B2-FB918449E3E8}" destId="{B204E030-CC94-486D-BCDA-A4E3EE95395A}" srcOrd="0" destOrd="0" presId="urn:microsoft.com/office/officeart/2005/8/layout/vList5"/>
    <dgm:cxn modelId="{B80D614E-7694-43EB-8518-BA341F4FC286}" type="presOf" srcId="{61DF7028-2FBE-40AE-854C-DF1FC1EE8472}" destId="{69C8C978-AE26-4922-BC5F-62AF2E9DCB92}" srcOrd="0" destOrd="0" presId="urn:microsoft.com/office/officeart/2005/8/layout/vList5"/>
    <dgm:cxn modelId="{28D027EC-A6C8-4DFF-B156-759D9DCE1530}" srcId="{9525D074-1B94-46BF-B7B2-FB918449E3E8}" destId="{0D5215CF-6154-4269-885A-96C6BB1F478A}" srcOrd="0" destOrd="0" parTransId="{4EDCC536-D2F8-48A3-BB55-FB094CA062B0}" sibTransId="{CA63C6D3-8FCF-4E01-85CE-BB44E9688D23}"/>
    <dgm:cxn modelId="{8ACE0FA1-1C58-4554-96A9-DF809526DB08}" type="presOf" srcId="{5EAB0A9C-E02F-4D57-AF6C-45FE59D5B052}" destId="{C8FE3BF6-25FB-4AF3-8F83-BBC94FFDC318}" srcOrd="0" destOrd="0" presId="urn:microsoft.com/office/officeart/2005/8/layout/vList5"/>
    <dgm:cxn modelId="{9CBA3484-264F-4E53-9239-9175CDE1865D}" type="presParOf" srcId="{EFB66C82-6A34-4D16-AD85-FFFD1945AE3C}" destId="{8D2457A5-B24B-40D8-87A0-42EF729EC214}" srcOrd="0" destOrd="0" presId="urn:microsoft.com/office/officeart/2005/8/layout/vList5"/>
    <dgm:cxn modelId="{560D1617-1CB9-4904-AEE9-A5ECA63F0544}" type="presParOf" srcId="{8D2457A5-B24B-40D8-87A0-42EF729EC214}" destId="{0B6DDC18-9709-4477-9892-855BA55EA447}" srcOrd="0" destOrd="0" presId="urn:microsoft.com/office/officeart/2005/8/layout/vList5"/>
    <dgm:cxn modelId="{43E725C1-00AF-476B-976C-0CF2070523AD}" type="presParOf" srcId="{8D2457A5-B24B-40D8-87A0-42EF729EC214}" destId="{C8FE3BF6-25FB-4AF3-8F83-BBC94FFDC318}" srcOrd="1" destOrd="0" presId="urn:microsoft.com/office/officeart/2005/8/layout/vList5"/>
    <dgm:cxn modelId="{3C5DE283-AA7C-4A79-A4D2-A11E50C13038}" type="presParOf" srcId="{EFB66C82-6A34-4D16-AD85-FFFD1945AE3C}" destId="{732DB2AF-932D-463A-BAFC-88205DC2972A}" srcOrd="1" destOrd="0" presId="urn:microsoft.com/office/officeart/2005/8/layout/vList5"/>
    <dgm:cxn modelId="{EC796D3C-A76D-45DA-87E7-DA7198E26E6A}" type="presParOf" srcId="{EFB66C82-6A34-4D16-AD85-FFFD1945AE3C}" destId="{5FF45595-F36D-4D66-8DBD-5B797F99C562}" srcOrd="2" destOrd="0" presId="urn:microsoft.com/office/officeart/2005/8/layout/vList5"/>
    <dgm:cxn modelId="{5E3AC0BF-456D-4209-BD91-B705AB4D46B9}" type="presParOf" srcId="{5FF45595-F36D-4D66-8DBD-5B797F99C562}" destId="{8EAE27F0-10AC-485D-BBEA-B042E63A4775}" srcOrd="0" destOrd="0" presId="urn:microsoft.com/office/officeart/2005/8/layout/vList5"/>
    <dgm:cxn modelId="{605413A7-0560-4A01-9275-CEF018EB2D17}" type="presParOf" srcId="{5FF45595-F36D-4D66-8DBD-5B797F99C562}" destId="{CEC8BDD4-4E23-4CE8-B5FD-1AC328166DD8}" srcOrd="1" destOrd="0" presId="urn:microsoft.com/office/officeart/2005/8/layout/vList5"/>
    <dgm:cxn modelId="{41DB5F03-F324-4CDE-99EB-6A412FFBFB04}" type="presParOf" srcId="{EFB66C82-6A34-4D16-AD85-FFFD1945AE3C}" destId="{AC649E4C-3BE5-4F78-8AED-743AE6936F3A}" srcOrd="3" destOrd="0" presId="urn:microsoft.com/office/officeart/2005/8/layout/vList5"/>
    <dgm:cxn modelId="{696D1815-2F5B-420D-9490-46234922332B}" type="presParOf" srcId="{EFB66C82-6A34-4D16-AD85-FFFD1945AE3C}" destId="{C008F3FD-8111-423F-8663-4584AFD8B4B0}" srcOrd="4" destOrd="0" presId="urn:microsoft.com/office/officeart/2005/8/layout/vList5"/>
    <dgm:cxn modelId="{CCC0DE9D-F01B-4379-8663-44225B99C6CD}" type="presParOf" srcId="{C008F3FD-8111-423F-8663-4584AFD8B4B0}" destId="{146E4354-6009-4BC6-9BFE-C01ACA5D05EE}" srcOrd="0" destOrd="0" presId="urn:microsoft.com/office/officeart/2005/8/layout/vList5"/>
    <dgm:cxn modelId="{3DCF0D04-757A-40F7-85CA-9E90B7F8DBA6}" type="presParOf" srcId="{C008F3FD-8111-423F-8663-4584AFD8B4B0}" destId="{69C8C978-AE26-4922-BC5F-62AF2E9DCB92}" srcOrd="1" destOrd="0" presId="urn:microsoft.com/office/officeart/2005/8/layout/vList5"/>
    <dgm:cxn modelId="{D5989438-E284-4A11-B3D2-9B98C73F1B47}" type="presParOf" srcId="{EFB66C82-6A34-4D16-AD85-FFFD1945AE3C}" destId="{3F615E1E-739F-4686-AFFA-2B60328485BA}" srcOrd="5" destOrd="0" presId="urn:microsoft.com/office/officeart/2005/8/layout/vList5"/>
    <dgm:cxn modelId="{1CCBF0CB-427D-422E-94B5-13D2D5C50B6F}" type="presParOf" srcId="{EFB66C82-6A34-4D16-AD85-FFFD1945AE3C}" destId="{90851B5C-4A5C-4454-9358-6AA9E6CB7C6A}" srcOrd="6" destOrd="0" presId="urn:microsoft.com/office/officeart/2005/8/layout/vList5"/>
    <dgm:cxn modelId="{4AF98ADA-A11C-41CD-B598-91289507D25E}" type="presParOf" srcId="{90851B5C-4A5C-4454-9358-6AA9E6CB7C6A}" destId="{B204E030-CC94-486D-BCDA-A4E3EE95395A}" srcOrd="0" destOrd="0" presId="urn:microsoft.com/office/officeart/2005/8/layout/vList5"/>
    <dgm:cxn modelId="{DA57CE7E-6B79-49B7-B7EE-1783CA82D0CA}" type="presParOf" srcId="{90851B5C-4A5C-4454-9358-6AA9E6CB7C6A}" destId="{733973F7-65BD-45AE-85C5-F081090E6B33}" srcOrd="1" destOrd="0" presId="urn:microsoft.com/office/officeart/2005/8/layout/vList5"/>
  </dgm:cxnLst>
  <dgm:bg/>
  <dgm:whole/>
</dgm:dataModel>
</file>

<file path=ppt/diagrams/data6.xml><?xml version="1.0" encoding="utf-8"?>
<dgm:dataModel xmlns:dgm="http://schemas.openxmlformats.org/drawingml/2006/diagram" xmlns:a="http://schemas.openxmlformats.org/drawingml/2006/main">
  <dgm:ptLst>
    <dgm:pt modelId="{AEBDE862-3788-4791-A619-C1214498B34A}"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fr-FR"/>
        </a:p>
      </dgm:t>
    </dgm:pt>
    <dgm:pt modelId="{16DFF7FB-75A1-46A0-A4B1-A98DD4503C4D}">
      <dgm:prSet phldrT="[Texte]"/>
      <dgm:spPr/>
      <dgm:t>
        <a:bodyPr/>
        <a:lstStyle/>
        <a:p>
          <a:r>
            <a:rPr lang="fr-FR" dirty="0" smtClean="0"/>
            <a:t>1</a:t>
          </a:r>
          <a:endParaRPr lang="fr-FR" dirty="0"/>
        </a:p>
      </dgm:t>
    </dgm:pt>
    <dgm:pt modelId="{9B664E95-7512-4A28-B529-C286A2B4AB67}" type="parTrans" cxnId="{80D67D27-8C44-4E4B-8430-57364AF6D1D5}">
      <dgm:prSet/>
      <dgm:spPr/>
      <dgm:t>
        <a:bodyPr/>
        <a:lstStyle/>
        <a:p>
          <a:endParaRPr lang="fr-FR"/>
        </a:p>
      </dgm:t>
    </dgm:pt>
    <dgm:pt modelId="{E2EC6F6C-F176-4596-BD17-990B1D5328E5}" type="sibTrans" cxnId="{80D67D27-8C44-4E4B-8430-57364AF6D1D5}">
      <dgm:prSet/>
      <dgm:spPr/>
      <dgm:t>
        <a:bodyPr/>
        <a:lstStyle/>
        <a:p>
          <a:endParaRPr lang="fr-FR"/>
        </a:p>
      </dgm:t>
    </dgm:pt>
    <dgm:pt modelId="{FB351B03-D50A-496D-AE31-1FC1A7D5DEFA}">
      <dgm:prSet phldrT="[Texte]" custT="1"/>
      <dgm:spPr/>
      <dgm:t>
        <a:bodyPr/>
        <a:lstStyle/>
        <a:p>
          <a:r>
            <a:rPr lang="fr-FR" sz="1100" b="1" kern="1200" dirty="0" err="1" smtClean="0">
              <a:solidFill>
                <a:schemeClr val="tx2"/>
              </a:solidFill>
              <a:latin typeface="+mn-lt"/>
              <a:ea typeface="+mn-ea"/>
              <a:cs typeface="+mn-cs"/>
            </a:rPr>
            <a:t>Inconsistent</a:t>
          </a:r>
          <a:r>
            <a:rPr lang="fr-FR" sz="1100" b="1" kern="1200" dirty="0" smtClean="0">
              <a:solidFill>
                <a:schemeClr val="tx2"/>
              </a:solidFill>
              <a:latin typeface="+mn-lt"/>
              <a:ea typeface="+mn-ea"/>
              <a:cs typeface="+mn-cs"/>
            </a:rPr>
            <a:t> documentation. </a:t>
          </a:r>
          <a:r>
            <a:rPr lang="fr-FR" sz="1100" b="1" kern="1200" dirty="0" err="1" smtClean="0">
              <a:solidFill>
                <a:schemeClr val="tx2"/>
              </a:solidFill>
              <a:latin typeface="+mn-lt"/>
              <a:ea typeface="+mn-ea"/>
              <a:cs typeface="+mn-cs"/>
            </a:rPr>
            <a:t>While</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PostgreSQL</a:t>
          </a:r>
          <a:r>
            <a:rPr lang="fr-FR" sz="1100" b="1" kern="1200" dirty="0" smtClean="0">
              <a:solidFill>
                <a:schemeClr val="tx2"/>
              </a:solidFill>
              <a:latin typeface="+mn-lt"/>
              <a:ea typeface="+mn-ea"/>
              <a:cs typeface="+mn-cs"/>
            </a:rPr>
            <a:t> has a large </a:t>
          </a:r>
          <a:r>
            <a:rPr lang="fr-FR" sz="1100" b="1" kern="1200" dirty="0" err="1" smtClean="0">
              <a:solidFill>
                <a:schemeClr val="tx2"/>
              </a:solidFill>
              <a:latin typeface="+mn-lt"/>
              <a:ea typeface="+mn-ea"/>
              <a:cs typeface="+mn-cs"/>
            </a:rPr>
            <a:t>community</a:t>
          </a:r>
          <a:r>
            <a:rPr lang="fr-FR" sz="1100" b="1" kern="1200" dirty="0" smtClean="0">
              <a:solidFill>
                <a:schemeClr val="tx2"/>
              </a:solidFill>
              <a:latin typeface="+mn-lt"/>
              <a:ea typeface="+mn-ea"/>
              <a:cs typeface="+mn-cs"/>
            </a:rPr>
            <a:t> and </a:t>
          </a:r>
          <a:r>
            <a:rPr lang="fr-FR" sz="1100" b="1" kern="1200" dirty="0" err="1" smtClean="0">
              <a:solidFill>
                <a:schemeClr val="tx2"/>
              </a:solidFill>
              <a:latin typeface="+mn-lt"/>
              <a:ea typeface="+mn-ea"/>
              <a:cs typeface="+mn-cs"/>
            </a:rPr>
            <a:t>provides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strong</a:t>
          </a:r>
          <a:r>
            <a:rPr lang="fr-FR" sz="1100" b="1" kern="1200" dirty="0" smtClean="0">
              <a:solidFill>
                <a:schemeClr val="tx2"/>
              </a:solidFill>
              <a:latin typeface="+mn-lt"/>
              <a:ea typeface="+mn-ea"/>
              <a:cs typeface="+mn-cs"/>
            </a:rPr>
            <a:t> support for </a:t>
          </a:r>
          <a:r>
            <a:rPr lang="fr-FR" sz="1100" b="1" kern="1200" dirty="0" err="1" smtClean="0">
              <a:solidFill>
                <a:schemeClr val="tx2"/>
              </a:solidFill>
              <a:latin typeface="+mn-lt"/>
              <a:ea typeface="+mn-ea"/>
              <a:cs typeface="+mn-cs"/>
            </a:rPr>
            <a:t>its</a:t>
          </a:r>
          <a:r>
            <a:rPr lang="fr-FR" sz="1100" b="1" kern="1200" dirty="0" smtClean="0">
              <a:solidFill>
                <a:schemeClr val="tx2"/>
              </a:solidFill>
              <a:latin typeface="+mn-lt"/>
              <a:ea typeface="+mn-ea"/>
              <a:cs typeface="+mn-cs"/>
            </a:rPr>
            <a:t> participants, the documentation </a:t>
          </a:r>
          <a:r>
            <a:rPr lang="fr-FR" sz="1100" b="1" kern="1200" dirty="0" err="1" smtClean="0">
              <a:solidFill>
                <a:schemeClr val="tx2"/>
              </a:solidFill>
              <a:latin typeface="+mn-lt"/>
              <a:ea typeface="+mn-ea"/>
              <a:cs typeface="+mn-cs"/>
            </a:rPr>
            <a:t>still</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lacks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consistency</a:t>
          </a:r>
          <a:r>
            <a:rPr lang="fr-FR" sz="1100" b="1" kern="1200" dirty="0" smtClean="0">
              <a:solidFill>
                <a:schemeClr val="tx2"/>
              </a:solidFill>
              <a:latin typeface="+mn-lt"/>
              <a:ea typeface="+mn-ea"/>
              <a:cs typeface="+mn-cs"/>
            </a:rPr>
            <a:t> and </a:t>
          </a:r>
          <a:r>
            <a:rPr lang="fr-FR" sz="1100" b="1" kern="1200" dirty="0" err="1" smtClean="0">
              <a:solidFill>
                <a:schemeClr val="tx2"/>
              </a:solidFill>
              <a:latin typeface="+mn-lt"/>
              <a:ea typeface="+mn-ea"/>
              <a:cs typeface="+mn-cs"/>
            </a:rPr>
            <a:t>completeness</a:t>
          </a:r>
          <a:r>
            <a:rPr lang="fr-FR" sz="1100" b="1" kern="1200" dirty="0" smtClean="0">
              <a:solidFill>
                <a:schemeClr val="tx2"/>
              </a:solidFill>
              <a:latin typeface="+mn-lt"/>
              <a:ea typeface="+mn-ea"/>
              <a:cs typeface="+mn-cs"/>
            </a:rPr>
            <a:t>. As the </a:t>
          </a:r>
          <a:r>
            <a:rPr lang="fr-FR" sz="1100" b="1" kern="1200" dirty="0" err="1" smtClean="0">
              <a:solidFill>
                <a:schemeClr val="tx2"/>
              </a:solidFill>
              <a:latin typeface="+mn-lt"/>
              <a:ea typeface="+mn-ea"/>
              <a:cs typeface="+mn-cs"/>
            </a:rPr>
            <a:t>PostgreSQL</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community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is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rather</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distributed</a:t>
          </a:r>
          <a:r>
            <a:rPr lang="fr-FR" sz="1100" b="1" kern="1200" dirty="0" smtClean="0">
              <a:solidFill>
                <a:schemeClr val="tx2"/>
              </a:solidFill>
              <a:latin typeface="+mn-lt"/>
              <a:ea typeface="+mn-ea"/>
              <a:cs typeface="+mn-cs"/>
            </a:rPr>
            <a:t>, the documentation </a:t>
          </a:r>
          <a:r>
            <a:rPr lang="fr-FR" sz="1100" b="1" kern="1200" dirty="0" err="1" smtClean="0">
              <a:solidFill>
                <a:schemeClr val="tx2"/>
              </a:solidFill>
              <a:latin typeface="+mn-lt"/>
              <a:ea typeface="+mn-ea"/>
              <a:cs typeface="+mn-cs"/>
            </a:rPr>
            <a:t>doesn’t</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follow</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equal</a:t>
          </a:r>
          <a:r>
            <a:rPr lang="fr-FR" sz="1100" b="1" kern="1200" dirty="0" smtClean="0">
              <a:solidFill>
                <a:schemeClr val="tx2"/>
              </a:solidFill>
              <a:latin typeface="+mn-lt"/>
              <a:ea typeface="+mn-ea"/>
              <a:cs typeface="+mn-cs"/>
            </a:rPr>
            <a:t> standards for all </a:t>
          </a:r>
          <a:r>
            <a:rPr lang="fr-FR" sz="1100" b="1" kern="1200" dirty="0" err="1" smtClean="0">
              <a:solidFill>
                <a:schemeClr val="tx2"/>
              </a:solidFill>
              <a:latin typeface="+mn-lt"/>
              <a:ea typeface="+mn-ea"/>
              <a:cs typeface="+mn-cs"/>
            </a:rPr>
            <a:t>Postgre</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features</a:t>
          </a:r>
          <a:r>
            <a:rPr lang="fr-FR" sz="1100" b="1" kern="1200" dirty="0" smtClean="0">
              <a:solidFill>
                <a:schemeClr val="tx2"/>
              </a:solidFill>
              <a:latin typeface="+mn-lt"/>
              <a:ea typeface="+mn-ea"/>
              <a:cs typeface="+mn-cs"/>
            </a:rPr>
            <a:t>.</a:t>
          </a:r>
        </a:p>
      </dgm:t>
    </dgm:pt>
    <dgm:pt modelId="{132F62D9-2D9F-47B7-8FE5-4E861BE33FDF}" type="parTrans" cxnId="{522C30CD-E436-4D5F-B48F-B5F96A081696}">
      <dgm:prSet/>
      <dgm:spPr/>
      <dgm:t>
        <a:bodyPr/>
        <a:lstStyle/>
        <a:p>
          <a:endParaRPr lang="fr-FR"/>
        </a:p>
      </dgm:t>
    </dgm:pt>
    <dgm:pt modelId="{97BC015D-B3E8-48A1-A987-007142B22F63}" type="sibTrans" cxnId="{522C30CD-E436-4D5F-B48F-B5F96A081696}">
      <dgm:prSet/>
      <dgm:spPr/>
      <dgm:t>
        <a:bodyPr/>
        <a:lstStyle/>
        <a:p>
          <a:endParaRPr lang="fr-FR"/>
        </a:p>
      </dgm:t>
    </dgm:pt>
    <dgm:pt modelId="{FA44A751-B81F-41B8-B50C-43F491B9181F}">
      <dgm:prSet phldrT="[Texte]"/>
      <dgm:spPr/>
      <dgm:t>
        <a:bodyPr/>
        <a:lstStyle/>
        <a:p>
          <a:r>
            <a:rPr lang="fr-FR" dirty="0" smtClean="0"/>
            <a:t>2</a:t>
          </a:r>
          <a:endParaRPr lang="fr-FR" dirty="0"/>
        </a:p>
      </dgm:t>
    </dgm:pt>
    <dgm:pt modelId="{99CC41AA-DBBF-4D0E-88AE-19C9E2F6955F}" type="parTrans" cxnId="{C2F7123B-4799-4CFE-BF8D-FB265C9B0BDA}">
      <dgm:prSet/>
      <dgm:spPr/>
      <dgm:t>
        <a:bodyPr/>
        <a:lstStyle/>
        <a:p>
          <a:endParaRPr lang="fr-FR"/>
        </a:p>
      </dgm:t>
    </dgm:pt>
    <dgm:pt modelId="{2A78D204-7DAD-4626-BAC5-F6B02E83E3BA}" type="sibTrans" cxnId="{C2F7123B-4799-4CFE-BF8D-FB265C9B0BDA}">
      <dgm:prSet/>
      <dgm:spPr/>
      <dgm:t>
        <a:bodyPr/>
        <a:lstStyle/>
        <a:p>
          <a:endParaRPr lang="fr-FR"/>
        </a:p>
      </dgm:t>
    </dgm:pt>
    <dgm:pt modelId="{79ED9202-81DB-45C7-8995-2C6F2766D39C}">
      <dgm:prSet phldrT="[Texte]" custT="1"/>
      <dgm:spPr/>
      <dgm:t>
        <a:bodyPr/>
        <a:lstStyle/>
        <a:p>
          <a:r>
            <a:rPr lang="fr-FR" sz="1100" b="1" kern="1200" dirty="0" err="1" smtClean="0">
              <a:solidFill>
                <a:schemeClr val="tx2"/>
              </a:solidFill>
              <a:latin typeface="+mn-lt"/>
              <a:ea typeface="+mn-ea"/>
              <a:cs typeface="+mn-cs"/>
            </a:rPr>
            <a:t>Lack</a:t>
          </a:r>
          <a:r>
            <a:rPr lang="fr-FR" sz="1100" b="1" kern="1200" dirty="0" smtClean="0">
              <a:solidFill>
                <a:schemeClr val="tx2"/>
              </a:solidFill>
              <a:latin typeface="+mn-lt"/>
              <a:ea typeface="+mn-ea"/>
              <a:cs typeface="+mn-cs"/>
            </a:rPr>
            <a:t> of </a:t>
          </a:r>
          <a:r>
            <a:rPr lang="fr-FR" sz="1100" b="1" kern="1200" dirty="0" err="1" smtClean="0">
              <a:solidFill>
                <a:schemeClr val="tx2"/>
              </a:solidFill>
              <a:latin typeface="+mn-lt"/>
              <a:ea typeface="+mn-ea"/>
              <a:cs typeface="+mn-cs"/>
            </a:rPr>
            <a:t>reporting</a:t>
          </a:r>
          <a:r>
            <a:rPr lang="fr-FR" sz="1100" b="1" kern="1200" dirty="0" smtClean="0">
              <a:solidFill>
                <a:schemeClr val="tx2"/>
              </a:solidFill>
              <a:latin typeface="+mn-lt"/>
              <a:ea typeface="+mn-ea"/>
              <a:cs typeface="+mn-cs"/>
            </a:rPr>
            <a:t> and </a:t>
          </a:r>
          <a:r>
            <a:rPr lang="fr-FR" sz="1100" b="1" kern="1200" dirty="0" err="1" smtClean="0">
              <a:solidFill>
                <a:schemeClr val="tx2"/>
              </a:solidFill>
              <a:latin typeface="+mn-lt"/>
              <a:ea typeface="+mn-ea"/>
              <a:cs typeface="+mn-cs"/>
            </a:rPr>
            <a:t>auditing</a:t>
          </a:r>
          <a:r>
            <a:rPr lang="fr-FR" sz="1100" b="1" kern="1200" dirty="0" smtClean="0">
              <a:solidFill>
                <a:schemeClr val="tx2"/>
              </a:solidFill>
              <a:latin typeface="+mn-lt"/>
              <a:ea typeface="+mn-ea"/>
              <a:cs typeface="+mn-cs"/>
            </a:rPr>
            <a:t> instruments. A</a:t>
          </a:r>
          <a:r>
            <a:rPr lang="fr-FR" sz="1600" kern="1200" dirty="0" smtClean="0"/>
            <a:t> </a:t>
          </a:r>
          <a:r>
            <a:rPr lang="fr-FR" sz="1100" b="1" kern="1200" dirty="0" err="1" smtClean="0">
              <a:solidFill>
                <a:schemeClr val="tx2"/>
              </a:solidFill>
              <a:latin typeface="+mn-lt"/>
              <a:ea typeface="+mn-ea"/>
              <a:cs typeface="+mn-cs"/>
            </a:rPr>
            <a:t>significant</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shortcoming</a:t>
          </a:r>
          <a:r>
            <a:rPr lang="fr-FR" sz="1100" b="1" kern="1200" dirty="0" smtClean="0">
              <a:solidFill>
                <a:schemeClr val="tx2"/>
              </a:solidFill>
              <a:latin typeface="+mn-lt"/>
              <a:ea typeface="+mn-ea"/>
              <a:cs typeface="+mn-cs"/>
            </a:rPr>
            <a:t> of </a:t>
          </a:r>
          <a:r>
            <a:rPr lang="fr-FR" sz="1100" b="1" kern="1200" dirty="0" err="1" smtClean="0">
              <a:solidFill>
                <a:schemeClr val="tx2"/>
              </a:solidFill>
              <a:latin typeface="+mn-lt"/>
              <a:ea typeface="+mn-ea"/>
              <a:cs typeface="+mn-cs"/>
            </a:rPr>
            <a:t>PostgreSQL</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is</a:t>
          </a:r>
          <a:r>
            <a:rPr lang="fr-FR" sz="1100" b="1" kern="1200" dirty="0" smtClean="0">
              <a:solidFill>
                <a:schemeClr val="tx2"/>
              </a:solidFill>
              <a:latin typeface="+mn-lt"/>
              <a:ea typeface="+mn-ea"/>
              <a:cs typeface="+mn-cs"/>
            </a:rPr>
            <a:t> the absence of </a:t>
          </a:r>
          <a:r>
            <a:rPr lang="fr-FR" sz="1100" b="1" kern="1200" dirty="0" err="1" smtClean="0">
              <a:solidFill>
                <a:schemeClr val="tx2"/>
              </a:solidFill>
              <a:latin typeface="+mn-lt"/>
              <a:ea typeface="+mn-ea"/>
              <a:cs typeface="+mn-cs"/>
            </a:rPr>
            <a:t>revising</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tools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that</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would</a:t>
          </a:r>
          <a:r>
            <a:rPr lang="fr-FR" sz="1100" b="1" kern="1200" dirty="0" smtClean="0">
              <a:solidFill>
                <a:schemeClr val="tx2"/>
              </a:solidFill>
              <a:latin typeface="+mn-lt"/>
              <a:ea typeface="+mn-ea"/>
              <a:cs typeface="+mn-cs"/>
            </a:rPr>
            <a:t> show the </a:t>
          </a:r>
          <a:r>
            <a:rPr lang="fr-FR" sz="1100" b="1" kern="1200" dirty="0" err="1" smtClean="0">
              <a:solidFill>
                <a:schemeClr val="tx2"/>
              </a:solidFill>
              <a:latin typeface="+mn-lt"/>
              <a:ea typeface="+mn-ea"/>
              <a:cs typeface="+mn-cs"/>
            </a:rPr>
            <a:t>current</a:t>
          </a:r>
          <a:r>
            <a:rPr lang="fr-FR" sz="1100" b="1" kern="1200" dirty="0" smtClean="0">
              <a:solidFill>
                <a:schemeClr val="tx2"/>
              </a:solidFill>
              <a:latin typeface="+mn-lt"/>
              <a:ea typeface="+mn-ea"/>
              <a:cs typeface="+mn-cs"/>
            </a:rPr>
            <a:t> condition of a </a:t>
          </a:r>
          <a:r>
            <a:rPr lang="fr-FR" sz="1100" b="1" kern="1200" dirty="0" err="1" smtClean="0">
              <a:solidFill>
                <a:schemeClr val="tx2"/>
              </a:solidFill>
              <a:latin typeface="+mn-lt"/>
              <a:ea typeface="+mn-ea"/>
              <a:cs typeface="+mn-cs"/>
            </a:rPr>
            <a:t>database</a:t>
          </a:r>
          <a:r>
            <a:rPr lang="fr-FR" sz="1100" b="1" kern="1200" dirty="0" smtClean="0">
              <a:solidFill>
                <a:schemeClr val="tx2"/>
              </a:solidFill>
              <a:latin typeface="+mn-lt"/>
              <a:ea typeface="+mn-ea"/>
              <a:cs typeface="+mn-cs"/>
            </a:rPr>
            <a:t>. You have to </a:t>
          </a:r>
          <a:r>
            <a:rPr lang="fr-FR" sz="1100" b="1" kern="1200" dirty="0" err="1" smtClean="0">
              <a:solidFill>
                <a:schemeClr val="tx2"/>
              </a:solidFill>
              <a:latin typeface="+mn-lt"/>
              <a:ea typeface="+mn-ea"/>
              <a:cs typeface="+mn-cs"/>
            </a:rPr>
            <a:t>continuously</a:t>
          </a:r>
          <a:r>
            <a:rPr lang="fr-FR" sz="1100" b="1" kern="1200" dirty="0" smtClean="0">
              <a:solidFill>
                <a:schemeClr val="tx2"/>
              </a:solidFill>
              <a:latin typeface="+mn-lt"/>
              <a:ea typeface="+mn-ea"/>
              <a:cs typeface="+mn-cs"/>
            </a:rPr>
            <a:t> check if </a:t>
          </a:r>
          <a:r>
            <a:rPr lang="fr-FR" sz="1100" b="1" kern="1200" dirty="0" err="1" smtClean="0">
              <a:solidFill>
                <a:schemeClr val="tx2"/>
              </a:solidFill>
              <a:latin typeface="+mn-lt"/>
              <a:ea typeface="+mn-ea"/>
              <a:cs typeface="+mn-cs"/>
            </a:rPr>
            <a:t>something</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goes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wrong</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There’s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always</a:t>
          </a:r>
          <a:r>
            <a:rPr lang="fr-FR" sz="1100" b="1" kern="1200" dirty="0" smtClean="0">
              <a:solidFill>
                <a:schemeClr val="tx2"/>
              </a:solidFill>
              <a:latin typeface="+mn-lt"/>
              <a:ea typeface="+mn-ea"/>
              <a:cs typeface="+mn-cs"/>
            </a:rPr>
            <a:t> a </a:t>
          </a:r>
          <a:r>
            <a:rPr lang="fr-FR" sz="1100" b="1" kern="1200" dirty="0" err="1" smtClean="0">
              <a:solidFill>
                <a:schemeClr val="tx2"/>
              </a:solidFill>
              <a:latin typeface="+mn-lt"/>
              <a:ea typeface="+mn-ea"/>
              <a:cs typeface="+mn-cs"/>
            </a:rPr>
            <a:t>risk</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that</a:t>
          </a:r>
          <a:r>
            <a:rPr lang="fr-FR" sz="1100" b="1" kern="1200" dirty="0" smtClean="0">
              <a:solidFill>
                <a:schemeClr val="tx2"/>
              </a:solidFill>
              <a:latin typeface="+mn-lt"/>
              <a:ea typeface="+mn-ea"/>
              <a:cs typeface="+mn-cs"/>
            </a:rPr>
            <a:t> DB </a:t>
          </a:r>
          <a:r>
            <a:rPr lang="fr-FR" sz="1100" b="1" kern="1200" dirty="0" err="1" smtClean="0">
              <a:solidFill>
                <a:schemeClr val="tx2"/>
              </a:solidFill>
              <a:latin typeface="+mn-lt"/>
              <a:ea typeface="+mn-ea"/>
              <a:cs typeface="+mn-cs"/>
            </a:rPr>
            <a:t>engineers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will</a:t>
          </a:r>
          <a:r>
            <a:rPr lang="fr-FR" sz="1100" b="1" kern="1200" dirty="0" smtClean="0">
              <a:solidFill>
                <a:schemeClr val="tx2"/>
              </a:solidFill>
              <a:latin typeface="+mn-lt"/>
              <a:ea typeface="+mn-ea"/>
              <a:cs typeface="+mn-cs"/>
            </a:rPr>
            <a:t> notice a </a:t>
          </a:r>
          <a:r>
            <a:rPr lang="fr-FR" sz="1100" b="1" kern="1200" dirty="0" err="1" smtClean="0">
              <a:solidFill>
                <a:schemeClr val="tx2"/>
              </a:solidFill>
              <a:latin typeface="+mn-lt"/>
              <a:ea typeface="+mn-ea"/>
              <a:cs typeface="+mn-cs"/>
            </a:rPr>
            <a:t>failure</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too</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late</a:t>
          </a:r>
          <a:r>
            <a:rPr lang="fr-FR" sz="1100" b="1" kern="1200" dirty="0" smtClean="0">
              <a:solidFill>
                <a:schemeClr val="tx2"/>
              </a:solidFill>
              <a:latin typeface="+mn-lt"/>
              <a:ea typeface="+mn-ea"/>
              <a:cs typeface="+mn-cs"/>
            </a:rPr>
            <a:t>.</a:t>
          </a:r>
        </a:p>
      </dgm:t>
    </dgm:pt>
    <dgm:pt modelId="{CEEA7701-1557-4012-BEBE-607CB136231B}" type="parTrans" cxnId="{94911D56-AB3B-4E7B-A10F-C5A12085F5E4}">
      <dgm:prSet/>
      <dgm:spPr/>
      <dgm:t>
        <a:bodyPr/>
        <a:lstStyle/>
        <a:p>
          <a:endParaRPr lang="fr-FR"/>
        </a:p>
      </dgm:t>
    </dgm:pt>
    <dgm:pt modelId="{7495E28F-BB95-4BBB-AFF2-8F98B55A71EC}" type="sibTrans" cxnId="{94911D56-AB3B-4E7B-A10F-C5A12085F5E4}">
      <dgm:prSet/>
      <dgm:spPr/>
      <dgm:t>
        <a:bodyPr/>
        <a:lstStyle/>
        <a:p>
          <a:endParaRPr lang="fr-FR"/>
        </a:p>
      </dgm:t>
    </dgm:pt>
    <dgm:pt modelId="{0B3D3F50-6C91-4754-8B5D-8074783DA39C}" type="pres">
      <dgm:prSet presAssocID="{AEBDE862-3788-4791-A619-C1214498B34A}" presName="Name0" presStyleCnt="0">
        <dgm:presLayoutVars>
          <dgm:dir/>
          <dgm:animLvl val="lvl"/>
          <dgm:resizeHandles val="exact"/>
        </dgm:presLayoutVars>
      </dgm:prSet>
      <dgm:spPr/>
    </dgm:pt>
    <dgm:pt modelId="{28CA50C9-7EA6-4286-AC7F-1680C1AB69DF}" type="pres">
      <dgm:prSet presAssocID="{16DFF7FB-75A1-46A0-A4B1-A98DD4503C4D}" presName="linNode" presStyleCnt="0"/>
      <dgm:spPr/>
    </dgm:pt>
    <dgm:pt modelId="{ADB775D1-2203-477B-A72C-55ECD54580AB}" type="pres">
      <dgm:prSet presAssocID="{16DFF7FB-75A1-46A0-A4B1-A98DD4503C4D}" presName="parentText" presStyleLbl="node1" presStyleIdx="0" presStyleCnt="2">
        <dgm:presLayoutVars>
          <dgm:chMax val="1"/>
          <dgm:bulletEnabled val="1"/>
        </dgm:presLayoutVars>
      </dgm:prSet>
      <dgm:spPr/>
    </dgm:pt>
    <dgm:pt modelId="{1401DD81-82F2-41E9-A551-195F6557C723}" type="pres">
      <dgm:prSet presAssocID="{16DFF7FB-75A1-46A0-A4B1-A98DD4503C4D}" presName="descendantText" presStyleLbl="alignAccFollowNode1" presStyleIdx="0" presStyleCnt="2">
        <dgm:presLayoutVars>
          <dgm:bulletEnabled val="1"/>
        </dgm:presLayoutVars>
      </dgm:prSet>
      <dgm:spPr/>
      <dgm:t>
        <a:bodyPr/>
        <a:lstStyle/>
        <a:p>
          <a:endParaRPr lang="fr-FR"/>
        </a:p>
      </dgm:t>
    </dgm:pt>
    <dgm:pt modelId="{76A465D0-8A38-48B5-BA1D-2ECCEB94616C}" type="pres">
      <dgm:prSet presAssocID="{E2EC6F6C-F176-4596-BD17-990B1D5328E5}" presName="sp" presStyleCnt="0"/>
      <dgm:spPr/>
    </dgm:pt>
    <dgm:pt modelId="{9811140E-D0C5-497A-B099-1CDC7D7274FD}" type="pres">
      <dgm:prSet presAssocID="{FA44A751-B81F-41B8-B50C-43F491B9181F}" presName="linNode" presStyleCnt="0"/>
      <dgm:spPr/>
    </dgm:pt>
    <dgm:pt modelId="{8B4FC14C-6199-4C0F-865D-5DDB2D349598}" type="pres">
      <dgm:prSet presAssocID="{FA44A751-B81F-41B8-B50C-43F491B9181F}" presName="parentText" presStyleLbl="node1" presStyleIdx="1" presStyleCnt="2">
        <dgm:presLayoutVars>
          <dgm:chMax val="1"/>
          <dgm:bulletEnabled val="1"/>
        </dgm:presLayoutVars>
      </dgm:prSet>
      <dgm:spPr/>
    </dgm:pt>
    <dgm:pt modelId="{4014834D-45AE-4362-9F46-CD93D1275AD9}" type="pres">
      <dgm:prSet presAssocID="{FA44A751-B81F-41B8-B50C-43F491B9181F}" presName="descendantText" presStyleLbl="alignAccFollowNode1" presStyleIdx="1" presStyleCnt="2">
        <dgm:presLayoutVars>
          <dgm:bulletEnabled val="1"/>
        </dgm:presLayoutVars>
      </dgm:prSet>
      <dgm:spPr/>
      <dgm:t>
        <a:bodyPr/>
        <a:lstStyle/>
        <a:p>
          <a:endParaRPr lang="fr-FR"/>
        </a:p>
      </dgm:t>
    </dgm:pt>
  </dgm:ptLst>
  <dgm:cxnLst>
    <dgm:cxn modelId="{94911D56-AB3B-4E7B-A10F-C5A12085F5E4}" srcId="{FA44A751-B81F-41B8-B50C-43F491B9181F}" destId="{79ED9202-81DB-45C7-8995-2C6F2766D39C}" srcOrd="0" destOrd="0" parTransId="{CEEA7701-1557-4012-BEBE-607CB136231B}" sibTransId="{7495E28F-BB95-4BBB-AFF2-8F98B55A71EC}"/>
    <dgm:cxn modelId="{80D67D27-8C44-4E4B-8430-57364AF6D1D5}" srcId="{AEBDE862-3788-4791-A619-C1214498B34A}" destId="{16DFF7FB-75A1-46A0-A4B1-A98DD4503C4D}" srcOrd="0" destOrd="0" parTransId="{9B664E95-7512-4A28-B529-C286A2B4AB67}" sibTransId="{E2EC6F6C-F176-4596-BD17-990B1D5328E5}"/>
    <dgm:cxn modelId="{7AF6186B-11DA-4E83-A2E9-C081F80F57F0}" type="presOf" srcId="{FA44A751-B81F-41B8-B50C-43F491B9181F}" destId="{8B4FC14C-6199-4C0F-865D-5DDB2D349598}" srcOrd="0" destOrd="0" presId="urn:microsoft.com/office/officeart/2005/8/layout/vList5"/>
    <dgm:cxn modelId="{C2F7123B-4799-4CFE-BF8D-FB265C9B0BDA}" srcId="{AEBDE862-3788-4791-A619-C1214498B34A}" destId="{FA44A751-B81F-41B8-B50C-43F491B9181F}" srcOrd="1" destOrd="0" parTransId="{99CC41AA-DBBF-4D0E-88AE-19C9E2F6955F}" sibTransId="{2A78D204-7DAD-4626-BAC5-F6B02E83E3BA}"/>
    <dgm:cxn modelId="{02298B58-1821-4965-865B-8EB4759E76F5}" type="presOf" srcId="{79ED9202-81DB-45C7-8995-2C6F2766D39C}" destId="{4014834D-45AE-4362-9F46-CD93D1275AD9}" srcOrd="0" destOrd="0" presId="urn:microsoft.com/office/officeart/2005/8/layout/vList5"/>
    <dgm:cxn modelId="{522C30CD-E436-4D5F-B48F-B5F96A081696}" srcId="{16DFF7FB-75A1-46A0-A4B1-A98DD4503C4D}" destId="{FB351B03-D50A-496D-AE31-1FC1A7D5DEFA}" srcOrd="0" destOrd="0" parTransId="{132F62D9-2D9F-47B7-8FE5-4E861BE33FDF}" sibTransId="{97BC015D-B3E8-48A1-A987-007142B22F63}"/>
    <dgm:cxn modelId="{9AF1B1DC-D16C-485A-AAC6-CDB8C300DD5D}" type="presOf" srcId="{16DFF7FB-75A1-46A0-A4B1-A98DD4503C4D}" destId="{ADB775D1-2203-477B-A72C-55ECD54580AB}" srcOrd="0" destOrd="0" presId="urn:microsoft.com/office/officeart/2005/8/layout/vList5"/>
    <dgm:cxn modelId="{CD42EE35-6688-44B2-B5D8-4405053913BB}" type="presOf" srcId="{AEBDE862-3788-4791-A619-C1214498B34A}" destId="{0B3D3F50-6C91-4754-8B5D-8074783DA39C}" srcOrd="0" destOrd="0" presId="urn:microsoft.com/office/officeart/2005/8/layout/vList5"/>
    <dgm:cxn modelId="{B28C5462-7B2E-437C-BD8F-86AFC4B6655C}" type="presOf" srcId="{FB351B03-D50A-496D-AE31-1FC1A7D5DEFA}" destId="{1401DD81-82F2-41E9-A551-195F6557C723}" srcOrd="0" destOrd="0" presId="urn:microsoft.com/office/officeart/2005/8/layout/vList5"/>
    <dgm:cxn modelId="{7B377B70-39D8-42C7-AB2B-96944B19597A}" type="presParOf" srcId="{0B3D3F50-6C91-4754-8B5D-8074783DA39C}" destId="{28CA50C9-7EA6-4286-AC7F-1680C1AB69DF}" srcOrd="0" destOrd="0" presId="urn:microsoft.com/office/officeart/2005/8/layout/vList5"/>
    <dgm:cxn modelId="{080C4C2B-9DC4-45F4-B8A1-85F85BB5DE4D}" type="presParOf" srcId="{28CA50C9-7EA6-4286-AC7F-1680C1AB69DF}" destId="{ADB775D1-2203-477B-A72C-55ECD54580AB}" srcOrd="0" destOrd="0" presId="urn:microsoft.com/office/officeart/2005/8/layout/vList5"/>
    <dgm:cxn modelId="{376973A9-0B61-483D-B6C8-EF5A2C55DC01}" type="presParOf" srcId="{28CA50C9-7EA6-4286-AC7F-1680C1AB69DF}" destId="{1401DD81-82F2-41E9-A551-195F6557C723}" srcOrd="1" destOrd="0" presId="urn:microsoft.com/office/officeart/2005/8/layout/vList5"/>
    <dgm:cxn modelId="{C426FE0B-76EC-49DD-A83A-0DE90C96DC5A}" type="presParOf" srcId="{0B3D3F50-6C91-4754-8B5D-8074783DA39C}" destId="{76A465D0-8A38-48B5-BA1D-2ECCEB94616C}" srcOrd="1" destOrd="0" presId="urn:microsoft.com/office/officeart/2005/8/layout/vList5"/>
    <dgm:cxn modelId="{8AB8621B-4F4D-4890-87AD-A4E8C219354C}" type="presParOf" srcId="{0B3D3F50-6C91-4754-8B5D-8074783DA39C}" destId="{9811140E-D0C5-497A-B099-1CDC7D7274FD}" srcOrd="2" destOrd="0" presId="urn:microsoft.com/office/officeart/2005/8/layout/vList5"/>
    <dgm:cxn modelId="{C2F1AC39-FFA6-4600-8750-B6CA2C004362}" type="presParOf" srcId="{9811140E-D0C5-497A-B099-1CDC7D7274FD}" destId="{8B4FC14C-6199-4C0F-865D-5DDB2D349598}" srcOrd="0" destOrd="0" presId="urn:microsoft.com/office/officeart/2005/8/layout/vList5"/>
    <dgm:cxn modelId="{BD6B2355-E88D-4E1C-80BB-A74287992656}" type="presParOf" srcId="{9811140E-D0C5-497A-B099-1CDC7D7274FD}" destId="{4014834D-45AE-4362-9F46-CD93D1275AD9}" srcOrd="1" destOrd="0" presId="urn:microsoft.com/office/officeart/2005/8/layout/vList5"/>
  </dgm:cxnLst>
  <dgm:bg/>
  <dgm:whole/>
</dgm:dataModel>
</file>

<file path=ppt/diagrams/data7.xml><?xml version="1.0" encoding="utf-8"?>
<dgm:dataModel xmlns:dgm="http://schemas.openxmlformats.org/drawingml/2006/diagram" xmlns:a="http://schemas.openxmlformats.org/drawingml/2006/main">
  <dgm:ptLst>
    <dgm:pt modelId="{F901904A-D58B-4DEF-985E-8B57C40A7B5E}"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fr-FR"/>
        </a:p>
      </dgm:t>
    </dgm:pt>
    <dgm:pt modelId="{CC63A0D2-C5A5-4516-8832-8DE03D5FD3B6}">
      <dgm:prSet phldrT="[Texte]"/>
      <dgm:spPr/>
      <dgm:t>
        <a:bodyPr/>
        <a:lstStyle/>
        <a:p>
          <a:r>
            <a:rPr lang="fr-FR" dirty="0" smtClean="0"/>
            <a:t>1</a:t>
          </a:r>
          <a:endParaRPr lang="fr-FR" dirty="0"/>
        </a:p>
      </dgm:t>
    </dgm:pt>
    <dgm:pt modelId="{EE9928A5-980C-4589-81AF-1121D7328F13}" type="parTrans" cxnId="{735099C4-2BBA-45A2-856B-F6E33317A910}">
      <dgm:prSet/>
      <dgm:spPr/>
      <dgm:t>
        <a:bodyPr/>
        <a:lstStyle/>
        <a:p>
          <a:endParaRPr lang="fr-FR"/>
        </a:p>
      </dgm:t>
    </dgm:pt>
    <dgm:pt modelId="{8334A7F6-A694-46D1-B616-073F4C889E40}" type="sibTrans" cxnId="{735099C4-2BBA-45A2-856B-F6E33317A910}">
      <dgm:prSet/>
      <dgm:spPr/>
      <dgm:t>
        <a:bodyPr/>
        <a:lstStyle/>
        <a:p>
          <a:endParaRPr lang="fr-FR"/>
        </a:p>
      </dgm:t>
    </dgm:pt>
    <dgm:pt modelId="{5EAB0A9C-E02F-4D57-AF6C-45FE59D5B052}">
      <dgm:prSet phldrT="[Texte]" custT="1"/>
      <dgm:spPr/>
      <dgm:t>
        <a:bodyPr/>
        <a:lstStyle/>
        <a:p>
          <a:r>
            <a:rPr lang="en-US" sz="1100" b="1" u="sng" kern="1200" dirty="0" smtClean="0">
              <a:solidFill>
                <a:schemeClr val="tx2"/>
              </a:solidFill>
              <a:latin typeface="+mn-lt"/>
              <a:ea typeface="+mn-ea"/>
              <a:cs typeface="+mn-cs"/>
              <a:hlinkClick xmlns:r="http://schemas.openxmlformats.org/officeDocument/2006/relationships" r:id="rId1"/>
            </a:rPr>
            <a:t>Easy to Install</a:t>
          </a:r>
          <a:endParaRPr lang="fr-FR" sz="1100" b="1" u="sng" kern="1200" dirty="0" smtClean="0">
            <a:solidFill>
              <a:schemeClr val="tx2"/>
            </a:solidFill>
            <a:latin typeface="+mn-lt"/>
            <a:ea typeface="+mn-ea"/>
            <a:cs typeface="+mn-cs"/>
            <a:hlinkClick xmlns:r="http://schemas.openxmlformats.org/officeDocument/2006/relationships" r:id="rId1"/>
          </a:endParaRPr>
        </a:p>
      </dgm:t>
    </dgm:pt>
    <dgm:pt modelId="{60FBD0B3-1350-4467-B128-EF1407E53E06}" type="parTrans" cxnId="{A6ABC33E-FE44-4935-AA82-18A56D2B2A7B}">
      <dgm:prSet/>
      <dgm:spPr/>
      <dgm:t>
        <a:bodyPr/>
        <a:lstStyle/>
        <a:p>
          <a:endParaRPr lang="fr-FR"/>
        </a:p>
      </dgm:t>
    </dgm:pt>
    <dgm:pt modelId="{582F737E-6FC9-4DC7-92BC-90FAC8138DEF}" type="sibTrans" cxnId="{A6ABC33E-FE44-4935-AA82-18A56D2B2A7B}">
      <dgm:prSet/>
      <dgm:spPr/>
      <dgm:t>
        <a:bodyPr/>
        <a:lstStyle/>
        <a:p>
          <a:endParaRPr lang="fr-FR"/>
        </a:p>
      </dgm:t>
    </dgm:pt>
    <dgm:pt modelId="{62557640-5BB4-41D7-AAD5-A6770F9C207C}">
      <dgm:prSet phldrT="[Texte]"/>
      <dgm:spPr/>
      <dgm:t>
        <a:bodyPr/>
        <a:lstStyle/>
        <a:p>
          <a:r>
            <a:rPr lang="fr-FR" dirty="0" smtClean="0"/>
            <a:t>2</a:t>
          </a:r>
          <a:endParaRPr lang="fr-FR" dirty="0"/>
        </a:p>
      </dgm:t>
    </dgm:pt>
    <dgm:pt modelId="{13B8660D-CD72-4D78-87D2-227DE7C60FC6}" type="parTrans" cxnId="{2892FDB8-60AD-4E28-83D7-FF189A077CE0}">
      <dgm:prSet/>
      <dgm:spPr/>
      <dgm:t>
        <a:bodyPr/>
        <a:lstStyle/>
        <a:p>
          <a:endParaRPr lang="fr-FR"/>
        </a:p>
      </dgm:t>
    </dgm:pt>
    <dgm:pt modelId="{4C5FA094-E857-4AD2-9ED0-9041A750F23F}" type="sibTrans" cxnId="{2892FDB8-60AD-4E28-83D7-FF189A077CE0}">
      <dgm:prSet/>
      <dgm:spPr/>
      <dgm:t>
        <a:bodyPr/>
        <a:lstStyle/>
        <a:p>
          <a:endParaRPr lang="fr-FR"/>
        </a:p>
      </dgm:t>
    </dgm:pt>
    <dgm:pt modelId="{0A66A290-F0EA-4A23-B963-EDD6201CD17D}">
      <dgm:prSet phldrT="[Texte]" custT="1"/>
      <dgm:spPr/>
      <dgm:t>
        <a:bodyPr/>
        <a:lstStyle/>
        <a:p>
          <a:r>
            <a:rPr lang="en-US" sz="1100" b="1" kern="1200" dirty="0" smtClean="0">
              <a:solidFill>
                <a:schemeClr val="tx2"/>
              </a:solidFill>
              <a:latin typeface="+mn-lt"/>
              <a:ea typeface="+mn-ea"/>
              <a:cs typeface="+mn-cs"/>
              <a:hlinkClick xmlns:r="http://schemas.openxmlformats.org/officeDocument/2006/relationships" r:id="rId1"/>
            </a:rPr>
            <a:t>Enhanced Performance: </a:t>
          </a:r>
          <a:r>
            <a:rPr lang="en-US" sz="1100" b="1" kern="1200" dirty="0" smtClean="0">
              <a:solidFill>
                <a:schemeClr val="tx2"/>
              </a:solidFill>
              <a:latin typeface="+mn-lt"/>
              <a:ea typeface="+mn-ea"/>
              <a:cs typeface="+mn-cs"/>
            </a:rPr>
            <a:t>. SQL Server provides efficient permission management tools with access controls designed to help users secure sensitive business information.</a:t>
          </a:r>
          <a:endParaRPr lang="fr-FR" sz="1100" b="1" kern="1200" dirty="0" smtClean="0">
            <a:solidFill>
              <a:schemeClr val="tx2"/>
            </a:solidFill>
            <a:latin typeface="+mn-lt"/>
            <a:ea typeface="+mn-ea"/>
            <a:cs typeface="+mn-cs"/>
            <a:hlinkClick xmlns:r="http://schemas.openxmlformats.org/officeDocument/2006/relationships" r:id="rId1"/>
          </a:endParaRPr>
        </a:p>
      </dgm:t>
    </dgm:pt>
    <dgm:pt modelId="{3851D290-DBFB-4D73-930F-18E5EC9D42E2}" type="parTrans" cxnId="{7E665AB4-3072-4083-993C-B1AD3AC18066}">
      <dgm:prSet/>
      <dgm:spPr/>
      <dgm:t>
        <a:bodyPr/>
        <a:lstStyle/>
        <a:p>
          <a:endParaRPr lang="fr-FR"/>
        </a:p>
      </dgm:t>
    </dgm:pt>
    <dgm:pt modelId="{01AA21E1-52F0-4EB3-9644-CC2C10CF220C}" type="sibTrans" cxnId="{7E665AB4-3072-4083-993C-B1AD3AC18066}">
      <dgm:prSet/>
      <dgm:spPr/>
      <dgm:t>
        <a:bodyPr/>
        <a:lstStyle/>
        <a:p>
          <a:endParaRPr lang="fr-FR"/>
        </a:p>
      </dgm:t>
    </dgm:pt>
    <dgm:pt modelId="{E46D4788-EAFE-427D-A909-83C44A9C25FA}">
      <dgm:prSet phldrT="[Texte]"/>
      <dgm:spPr/>
      <dgm:t>
        <a:bodyPr/>
        <a:lstStyle/>
        <a:p>
          <a:r>
            <a:rPr lang="fr-FR" dirty="0" smtClean="0"/>
            <a:t>3</a:t>
          </a:r>
          <a:endParaRPr lang="fr-FR" dirty="0"/>
        </a:p>
      </dgm:t>
    </dgm:pt>
    <dgm:pt modelId="{35E480CD-23D3-4A1E-86BD-D8BE3A950C70}" type="parTrans" cxnId="{ADF9DAA5-A116-4FDF-9350-EE95DD52E26E}">
      <dgm:prSet/>
      <dgm:spPr/>
      <dgm:t>
        <a:bodyPr/>
        <a:lstStyle/>
        <a:p>
          <a:endParaRPr lang="fr-FR"/>
        </a:p>
      </dgm:t>
    </dgm:pt>
    <dgm:pt modelId="{AE91BE27-1428-4B6B-A4B0-ACDCEB3F6ED1}" type="sibTrans" cxnId="{ADF9DAA5-A116-4FDF-9350-EE95DD52E26E}">
      <dgm:prSet/>
      <dgm:spPr/>
      <dgm:t>
        <a:bodyPr/>
        <a:lstStyle/>
        <a:p>
          <a:endParaRPr lang="fr-FR"/>
        </a:p>
      </dgm:t>
    </dgm:pt>
    <dgm:pt modelId="{61DF7028-2FBE-40AE-854C-DF1FC1EE8472}">
      <dgm:prSet phldrT="[Texte]" custT="1"/>
      <dgm:spPr/>
      <dgm:t>
        <a:bodyPr/>
        <a:lstStyle/>
        <a:p>
          <a:r>
            <a:rPr lang="en-US" sz="1400" dirty="0" smtClean="0">
              <a:hlinkClick xmlns:r="http://schemas.openxmlformats.org/officeDocument/2006/relationships" r:id="rId1"/>
            </a:rPr>
            <a:t>Several SQL Server Editions</a:t>
          </a:r>
          <a:endParaRPr lang="fr-FR" sz="1400" dirty="0" smtClean="0">
            <a:hlinkClick xmlns:r="http://schemas.openxmlformats.org/officeDocument/2006/relationships" r:id="rId1"/>
          </a:endParaRPr>
        </a:p>
      </dgm:t>
    </dgm:pt>
    <dgm:pt modelId="{69CC8197-65BF-445B-B042-DAC39FB84465}" type="parTrans" cxnId="{8E0AE563-82A5-475A-A23E-933AB2BA61A5}">
      <dgm:prSet/>
      <dgm:spPr/>
      <dgm:t>
        <a:bodyPr/>
        <a:lstStyle/>
        <a:p>
          <a:endParaRPr lang="fr-FR"/>
        </a:p>
      </dgm:t>
    </dgm:pt>
    <dgm:pt modelId="{C5905092-DDB6-4C0B-A9A5-F8187A485B86}" type="sibTrans" cxnId="{8E0AE563-82A5-475A-A23E-933AB2BA61A5}">
      <dgm:prSet/>
      <dgm:spPr/>
      <dgm:t>
        <a:bodyPr/>
        <a:lstStyle/>
        <a:p>
          <a:endParaRPr lang="fr-FR"/>
        </a:p>
      </dgm:t>
    </dgm:pt>
    <dgm:pt modelId="{9525D074-1B94-46BF-B7B2-FB918449E3E8}">
      <dgm:prSet phldrT="[Texte]"/>
      <dgm:spPr/>
      <dgm:t>
        <a:bodyPr/>
        <a:lstStyle/>
        <a:p>
          <a:r>
            <a:rPr lang="fr-FR" dirty="0" smtClean="0"/>
            <a:t>4</a:t>
          </a:r>
          <a:endParaRPr lang="fr-FR" dirty="0"/>
        </a:p>
      </dgm:t>
    </dgm:pt>
    <dgm:pt modelId="{55170223-4D7C-472B-8ACF-F980CDD9E47B}" type="parTrans" cxnId="{EFF2B963-610E-4EF5-B415-D35B6AF88D17}">
      <dgm:prSet/>
      <dgm:spPr/>
      <dgm:t>
        <a:bodyPr/>
        <a:lstStyle/>
        <a:p>
          <a:endParaRPr lang="fr-FR"/>
        </a:p>
      </dgm:t>
    </dgm:pt>
    <dgm:pt modelId="{69185680-521C-4CF3-BF0C-8BF081C1875C}" type="sibTrans" cxnId="{EFF2B963-610E-4EF5-B415-D35B6AF88D17}">
      <dgm:prSet/>
      <dgm:spPr/>
      <dgm:t>
        <a:bodyPr/>
        <a:lstStyle/>
        <a:p>
          <a:endParaRPr lang="fr-FR"/>
        </a:p>
      </dgm:t>
    </dgm:pt>
    <dgm:pt modelId="{0D5215CF-6154-4269-885A-96C6BB1F478A}">
      <dgm:prSet phldrT="[Texte]" custT="1"/>
      <dgm:spPr/>
      <dgm:t>
        <a:bodyPr/>
        <a:lstStyle/>
        <a:p>
          <a:r>
            <a:rPr lang="en-US" sz="1100" b="1" kern="1200" dirty="0" smtClean="0">
              <a:solidFill>
                <a:schemeClr val="tx2"/>
              </a:solidFill>
              <a:latin typeface="+mn-lt"/>
              <a:ea typeface="+mn-ea"/>
              <a:cs typeface="+mn-cs"/>
              <a:hlinkClick xmlns:r="http://schemas.openxmlformats.org/officeDocument/2006/relationships" r:id="rId1"/>
            </a:rPr>
            <a:t>Highly Secure</a:t>
          </a:r>
          <a:r>
            <a:rPr lang="en-US" sz="1100" b="1" kern="1200" dirty="0" smtClean="0">
              <a:solidFill>
                <a:schemeClr val="tx2"/>
              </a:solidFill>
              <a:latin typeface="+mn-lt"/>
              <a:ea typeface="+mn-ea"/>
              <a:cs typeface="+mn-cs"/>
            </a:rPr>
            <a:t> : SQL Server is a commercial relational database with additional security features to reduce the risk of attacks.</a:t>
          </a:r>
          <a:endParaRPr lang="fr-FR" sz="1100" b="1" kern="1200" dirty="0" smtClean="0">
            <a:solidFill>
              <a:schemeClr val="tx2"/>
            </a:solidFill>
            <a:latin typeface="+mn-lt"/>
            <a:ea typeface="+mn-ea"/>
            <a:cs typeface="+mn-cs"/>
          </a:endParaRPr>
        </a:p>
      </dgm:t>
    </dgm:pt>
    <dgm:pt modelId="{4EDCC536-D2F8-48A3-BB55-FB094CA062B0}" type="parTrans" cxnId="{28D027EC-A6C8-4DFF-B156-759D9DCE1530}">
      <dgm:prSet/>
      <dgm:spPr/>
      <dgm:t>
        <a:bodyPr/>
        <a:lstStyle/>
        <a:p>
          <a:endParaRPr lang="fr-FR"/>
        </a:p>
      </dgm:t>
    </dgm:pt>
    <dgm:pt modelId="{CA63C6D3-8FCF-4E01-85CE-BB44E9688D23}" type="sibTrans" cxnId="{28D027EC-A6C8-4DFF-B156-759D9DCE1530}">
      <dgm:prSet/>
      <dgm:spPr/>
      <dgm:t>
        <a:bodyPr/>
        <a:lstStyle/>
        <a:p>
          <a:endParaRPr lang="fr-FR"/>
        </a:p>
      </dgm:t>
    </dgm:pt>
    <dgm:pt modelId="{11E160A6-B70A-43DB-A023-836B533B5B4C}">
      <dgm:prSet phldrT="[Texte]"/>
      <dgm:spPr/>
      <dgm:t>
        <a:bodyPr/>
        <a:lstStyle/>
        <a:p>
          <a:r>
            <a:rPr lang="fr-FR" dirty="0" smtClean="0"/>
            <a:t>5</a:t>
          </a:r>
          <a:endParaRPr lang="fr-FR" dirty="0"/>
        </a:p>
      </dgm:t>
    </dgm:pt>
    <dgm:pt modelId="{E83538AC-AD58-42FA-BCAB-27D17A1AEED3}" type="parTrans" cxnId="{307990D2-8CCE-41D0-9C9E-65F254E29D1A}">
      <dgm:prSet/>
      <dgm:spPr/>
      <dgm:t>
        <a:bodyPr/>
        <a:lstStyle/>
        <a:p>
          <a:endParaRPr lang="fr-FR"/>
        </a:p>
      </dgm:t>
    </dgm:pt>
    <dgm:pt modelId="{8F2BDA49-578E-4BC6-BC3C-07A2A97574A4}" type="sibTrans" cxnId="{307990D2-8CCE-41D0-9C9E-65F254E29D1A}">
      <dgm:prSet/>
      <dgm:spPr/>
      <dgm:t>
        <a:bodyPr/>
        <a:lstStyle/>
        <a:p>
          <a:endParaRPr lang="fr-FR"/>
        </a:p>
      </dgm:t>
    </dgm:pt>
    <dgm:pt modelId="{19A5B4AA-554E-456D-A073-62613E474AA3}">
      <dgm:prSet phldrT="[Texte]" custT="1"/>
      <dgm:spPr/>
      <dgm:t>
        <a:bodyPr/>
        <a:lstStyle/>
        <a:p>
          <a:r>
            <a:rPr lang="en-US" sz="1100" b="1" kern="1200" dirty="0" smtClean="0">
              <a:solidFill>
                <a:schemeClr val="tx2"/>
              </a:solidFill>
              <a:latin typeface="+mn-lt"/>
              <a:ea typeface="+mn-ea"/>
              <a:cs typeface="+mn-cs"/>
              <a:hlinkClick xmlns:r="http://schemas.openxmlformats.org/officeDocument/2006/relationships" r:id="rId1"/>
            </a:rPr>
            <a:t>Excellent Data Restoration and Recovery Mechanism</a:t>
          </a:r>
          <a:r>
            <a:rPr lang="en-US" sz="1100" b="1" kern="1200" dirty="0" smtClean="0">
              <a:solidFill>
                <a:schemeClr val="tx2"/>
              </a:solidFill>
              <a:latin typeface="+mn-lt"/>
              <a:ea typeface="+mn-ea"/>
              <a:cs typeface="+mn-cs"/>
            </a:rPr>
            <a:t>: With the help of advanced recovery tools, it’s possible to recover the complete database. The core component of SQL Server, Database Engine, controls data storage and helps to execute demands and queries of the users, including transactions, files, and indexes. </a:t>
          </a:r>
          <a:endParaRPr lang="fr-FR" sz="1100" b="1" kern="1200" dirty="0" smtClean="0">
            <a:solidFill>
              <a:schemeClr val="tx2"/>
            </a:solidFill>
            <a:latin typeface="+mn-lt"/>
            <a:ea typeface="+mn-ea"/>
            <a:cs typeface="+mn-cs"/>
          </a:endParaRPr>
        </a:p>
      </dgm:t>
    </dgm:pt>
    <dgm:pt modelId="{170FD171-141B-4BE7-A66A-B73ECEB3CF3B}" type="parTrans" cxnId="{0E224F9B-81AF-4247-8DAE-38569516CA3D}">
      <dgm:prSet/>
      <dgm:spPr/>
      <dgm:t>
        <a:bodyPr/>
        <a:lstStyle/>
        <a:p>
          <a:endParaRPr lang="fr-FR"/>
        </a:p>
      </dgm:t>
    </dgm:pt>
    <dgm:pt modelId="{E9DAF48F-8FE7-414E-A867-D1461EF5FB69}" type="sibTrans" cxnId="{0E224F9B-81AF-4247-8DAE-38569516CA3D}">
      <dgm:prSet/>
      <dgm:spPr/>
      <dgm:t>
        <a:bodyPr/>
        <a:lstStyle/>
        <a:p>
          <a:endParaRPr lang="fr-FR"/>
        </a:p>
      </dgm:t>
    </dgm:pt>
    <dgm:pt modelId="{90112156-F069-4F21-BCBB-364483B2C299}">
      <dgm:prSet phldrT="[Texte]" custT="1"/>
      <dgm:spPr/>
      <dgm:t>
        <a:bodyPr/>
        <a:lstStyle/>
        <a:p>
          <a:r>
            <a:rPr lang="en-US" sz="1100" b="1" kern="1200" dirty="0" smtClean="0">
              <a:solidFill>
                <a:schemeClr val="tx2"/>
              </a:solidFill>
              <a:latin typeface="+mn-lt"/>
              <a:ea typeface="+mn-ea"/>
              <a:cs typeface="+mn-cs"/>
              <a:hlinkClick xmlns:r="http://schemas.openxmlformats.org/officeDocument/2006/relationships" r:id="rId1"/>
            </a:rPr>
            <a:t>Lower Cost Of Ownership</a:t>
          </a:r>
          <a:r>
            <a:rPr lang="en-US" sz="1100" b="1" kern="1200" dirty="0" smtClean="0">
              <a:solidFill>
                <a:schemeClr val="tx2"/>
              </a:solidFill>
              <a:latin typeface="+mn-lt"/>
              <a:ea typeface="+mn-ea"/>
              <a:cs typeface="+mn-cs"/>
            </a:rPr>
            <a:t>: The effective data mining, disk partitioning, and data management tools of SQL server help to maintain the crucial data and make the storage space available for highly sensitive information</a:t>
          </a:r>
          <a:endParaRPr lang="fr-FR" sz="1100" b="1" kern="1200" dirty="0" smtClean="0">
            <a:solidFill>
              <a:schemeClr val="tx2"/>
            </a:solidFill>
            <a:latin typeface="+mn-lt"/>
            <a:ea typeface="+mn-ea"/>
            <a:cs typeface="+mn-cs"/>
          </a:endParaRPr>
        </a:p>
      </dgm:t>
    </dgm:pt>
    <dgm:pt modelId="{636C511A-13E4-4B6B-A589-F3A575FCAE49}" type="parTrans" cxnId="{39271EDA-2B7B-4E4F-B404-DD7233CFD115}">
      <dgm:prSet/>
      <dgm:spPr/>
      <dgm:t>
        <a:bodyPr/>
        <a:lstStyle/>
        <a:p>
          <a:endParaRPr lang="fr-FR"/>
        </a:p>
      </dgm:t>
    </dgm:pt>
    <dgm:pt modelId="{22A3C85D-EFB7-4FF0-AEB4-F118ABAB42D8}" type="sibTrans" cxnId="{39271EDA-2B7B-4E4F-B404-DD7233CFD115}">
      <dgm:prSet/>
      <dgm:spPr/>
      <dgm:t>
        <a:bodyPr/>
        <a:lstStyle/>
        <a:p>
          <a:endParaRPr lang="fr-FR"/>
        </a:p>
      </dgm:t>
    </dgm:pt>
    <dgm:pt modelId="{B9B873A5-D267-4441-BBE7-3D57AF2C6D7D}">
      <dgm:prSet phldrT="[Texte]"/>
      <dgm:spPr/>
      <dgm:t>
        <a:bodyPr/>
        <a:lstStyle/>
        <a:p>
          <a:r>
            <a:rPr lang="fr-FR" dirty="0" smtClean="0"/>
            <a:t>6</a:t>
          </a:r>
          <a:endParaRPr lang="fr-FR" dirty="0"/>
        </a:p>
      </dgm:t>
    </dgm:pt>
    <dgm:pt modelId="{383C4417-F297-4A09-B22B-B9B24D4C7E5B}" type="sibTrans" cxnId="{7DC3E1C6-95BC-47F2-8C44-D05B582A781D}">
      <dgm:prSet/>
      <dgm:spPr/>
      <dgm:t>
        <a:bodyPr/>
        <a:lstStyle/>
        <a:p>
          <a:endParaRPr lang="fr-FR"/>
        </a:p>
      </dgm:t>
    </dgm:pt>
    <dgm:pt modelId="{5E534551-88FC-4DB5-B640-A3E2072E6AC8}" type="parTrans" cxnId="{7DC3E1C6-95BC-47F2-8C44-D05B582A781D}">
      <dgm:prSet/>
      <dgm:spPr/>
      <dgm:t>
        <a:bodyPr/>
        <a:lstStyle/>
        <a:p>
          <a:endParaRPr lang="fr-FR"/>
        </a:p>
      </dgm:t>
    </dgm:pt>
    <dgm:pt modelId="{EFB66C82-6A34-4D16-AD85-FFFD1945AE3C}" type="pres">
      <dgm:prSet presAssocID="{F901904A-D58B-4DEF-985E-8B57C40A7B5E}" presName="Name0" presStyleCnt="0">
        <dgm:presLayoutVars>
          <dgm:dir/>
          <dgm:animLvl val="lvl"/>
          <dgm:resizeHandles val="exact"/>
        </dgm:presLayoutVars>
      </dgm:prSet>
      <dgm:spPr/>
    </dgm:pt>
    <dgm:pt modelId="{8D2457A5-B24B-40D8-87A0-42EF729EC214}" type="pres">
      <dgm:prSet presAssocID="{CC63A0D2-C5A5-4516-8832-8DE03D5FD3B6}" presName="linNode" presStyleCnt="0"/>
      <dgm:spPr/>
    </dgm:pt>
    <dgm:pt modelId="{0B6DDC18-9709-4477-9892-855BA55EA447}" type="pres">
      <dgm:prSet presAssocID="{CC63A0D2-C5A5-4516-8832-8DE03D5FD3B6}" presName="parentText" presStyleLbl="node1" presStyleIdx="0" presStyleCnt="6">
        <dgm:presLayoutVars>
          <dgm:chMax val="1"/>
          <dgm:bulletEnabled val="1"/>
        </dgm:presLayoutVars>
      </dgm:prSet>
      <dgm:spPr/>
    </dgm:pt>
    <dgm:pt modelId="{C8FE3BF6-25FB-4AF3-8F83-BBC94FFDC318}" type="pres">
      <dgm:prSet presAssocID="{CC63A0D2-C5A5-4516-8832-8DE03D5FD3B6}" presName="descendantText" presStyleLbl="alignAccFollowNode1" presStyleIdx="0" presStyleCnt="6">
        <dgm:presLayoutVars>
          <dgm:bulletEnabled val="1"/>
        </dgm:presLayoutVars>
      </dgm:prSet>
      <dgm:spPr/>
      <dgm:t>
        <a:bodyPr/>
        <a:lstStyle/>
        <a:p>
          <a:endParaRPr lang="fr-FR"/>
        </a:p>
      </dgm:t>
    </dgm:pt>
    <dgm:pt modelId="{732DB2AF-932D-463A-BAFC-88205DC2972A}" type="pres">
      <dgm:prSet presAssocID="{8334A7F6-A694-46D1-B616-073F4C889E40}" presName="sp" presStyleCnt="0"/>
      <dgm:spPr/>
    </dgm:pt>
    <dgm:pt modelId="{5FF45595-F36D-4D66-8DBD-5B797F99C562}" type="pres">
      <dgm:prSet presAssocID="{62557640-5BB4-41D7-AAD5-A6770F9C207C}" presName="linNode" presStyleCnt="0"/>
      <dgm:spPr/>
    </dgm:pt>
    <dgm:pt modelId="{8EAE27F0-10AC-485D-BBEA-B042E63A4775}" type="pres">
      <dgm:prSet presAssocID="{62557640-5BB4-41D7-AAD5-A6770F9C207C}" presName="parentText" presStyleLbl="node1" presStyleIdx="1" presStyleCnt="6">
        <dgm:presLayoutVars>
          <dgm:chMax val="1"/>
          <dgm:bulletEnabled val="1"/>
        </dgm:presLayoutVars>
      </dgm:prSet>
      <dgm:spPr/>
    </dgm:pt>
    <dgm:pt modelId="{CEC8BDD4-4E23-4CE8-B5FD-1AC328166DD8}" type="pres">
      <dgm:prSet presAssocID="{62557640-5BB4-41D7-AAD5-A6770F9C207C}" presName="descendantText" presStyleLbl="alignAccFollowNode1" presStyleIdx="1" presStyleCnt="6" custScaleX="101817" custScaleY="132316" custLinFactNeighborX="2201" custLinFactNeighborY="-1003">
        <dgm:presLayoutVars>
          <dgm:bulletEnabled val="1"/>
        </dgm:presLayoutVars>
      </dgm:prSet>
      <dgm:spPr/>
      <dgm:t>
        <a:bodyPr/>
        <a:lstStyle/>
        <a:p>
          <a:endParaRPr lang="fr-FR"/>
        </a:p>
      </dgm:t>
    </dgm:pt>
    <dgm:pt modelId="{AC649E4C-3BE5-4F78-8AED-743AE6936F3A}" type="pres">
      <dgm:prSet presAssocID="{4C5FA094-E857-4AD2-9ED0-9041A750F23F}" presName="sp" presStyleCnt="0"/>
      <dgm:spPr/>
    </dgm:pt>
    <dgm:pt modelId="{C008F3FD-8111-423F-8663-4584AFD8B4B0}" type="pres">
      <dgm:prSet presAssocID="{E46D4788-EAFE-427D-A909-83C44A9C25FA}" presName="linNode" presStyleCnt="0"/>
      <dgm:spPr/>
    </dgm:pt>
    <dgm:pt modelId="{146E4354-6009-4BC6-9BFE-C01ACA5D05EE}" type="pres">
      <dgm:prSet presAssocID="{E46D4788-EAFE-427D-A909-83C44A9C25FA}" presName="parentText" presStyleLbl="node1" presStyleIdx="2" presStyleCnt="6">
        <dgm:presLayoutVars>
          <dgm:chMax val="1"/>
          <dgm:bulletEnabled val="1"/>
        </dgm:presLayoutVars>
      </dgm:prSet>
      <dgm:spPr/>
    </dgm:pt>
    <dgm:pt modelId="{69C8C978-AE26-4922-BC5F-62AF2E9DCB92}" type="pres">
      <dgm:prSet presAssocID="{E46D4788-EAFE-427D-A909-83C44A9C25FA}" presName="descendantText" presStyleLbl="alignAccFollowNode1" presStyleIdx="2" presStyleCnt="6" custLinFactNeighborX="-419" custLinFactNeighborY="-3548">
        <dgm:presLayoutVars>
          <dgm:bulletEnabled val="1"/>
        </dgm:presLayoutVars>
      </dgm:prSet>
      <dgm:spPr/>
      <dgm:t>
        <a:bodyPr/>
        <a:lstStyle/>
        <a:p>
          <a:endParaRPr lang="fr-FR"/>
        </a:p>
      </dgm:t>
    </dgm:pt>
    <dgm:pt modelId="{3F615E1E-739F-4686-AFFA-2B60328485BA}" type="pres">
      <dgm:prSet presAssocID="{AE91BE27-1428-4B6B-A4B0-ACDCEB3F6ED1}" presName="sp" presStyleCnt="0"/>
      <dgm:spPr/>
    </dgm:pt>
    <dgm:pt modelId="{90851B5C-4A5C-4454-9358-6AA9E6CB7C6A}" type="pres">
      <dgm:prSet presAssocID="{9525D074-1B94-46BF-B7B2-FB918449E3E8}" presName="linNode" presStyleCnt="0"/>
      <dgm:spPr/>
    </dgm:pt>
    <dgm:pt modelId="{B204E030-CC94-486D-BCDA-A4E3EE95395A}" type="pres">
      <dgm:prSet presAssocID="{9525D074-1B94-46BF-B7B2-FB918449E3E8}" presName="parentText" presStyleLbl="node1" presStyleIdx="3" presStyleCnt="6">
        <dgm:presLayoutVars>
          <dgm:chMax val="1"/>
          <dgm:bulletEnabled val="1"/>
        </dgm:presLayoutVars>
      </dgm:prSet>
      <dgm:spPr/>
      <dgm:t>
        <a:bodyPr/>
        <a:lstStyle/>
        <a:p>
          <a:endParaRPr lang="fr-FR"/>
        </a:p>
      </dgm:t>
    </dgm:pt>
    <dgm:pt modelId="{733973F7-65BD-45AE-85C5-F081090E6B33}" type="pres">
      <dgm:prSet presAssocID="{9525D074-1B94-46BF-B7B2-FB918449E3E8}" presName="descendantText" presStyleLbl="alignAccFollowNode1" presStyleIdx="3" presStyleCnt="6">
        <dgm:presLayoutVars>
          <dgm:bulletEnabled val="1"/>
        </dgm:presLayoutVars>
      </dgm:prSet>
      <dgm:spPr/>
      <dgm:t>
        <a:bodyPr/>
        <a:lstStyle/>
        <a:p>
          <a:endParaRPr lang="fr-FR"/>
        </a:p>
      </dgm:t>
    </dgm:pt>
    <dgm:pt modelId="{44DB840B-2341-44D6-B07F-8A6937C2584B}" type="pres">
      <dgm:prSet presAssocID="{69185680-521C-4CF3-BF0C-8BF081C1875C}" presName="sp" presStyleCnt="0"/>
      <dgm:spPr/>
    </dgm:pt>
    <dgm:pt modelId="{BE2E8A98-2829-4FC4-8E6E-C0579F96113C}" type="pres">
      <dgm:prSet presAssocID="{11E160A6-B70A-43DB-A023-836B533B5B4C}" presName="linNode" presStyleCnt="0"/>
      <dgm:spPr/>
    </dgm:pt>
    <dgm:pt modelId="{FD81BAA0-5F5F-4C01-937E-0948668EE529}" type="pres">
      <dgm:prSet presAssocID="{11E160A6-B70A-43DB-A023-836B533B5B4C}" presName="parentText" presStyleLbl="node1" presStyleIdx="4" presStyleCnt="6">
        <dgm:presLayoutVars>
          <dgm:chMax val="1"/>
          <dgm:bulletEnabled val="1"/>
        </dgm:presLayoutVars>
      </dgm:prSet>
      <dgm:spPr/>
      <dgm:t>
        <a:bodyPr/>
        <a:lstStyle/>
        <a:p>
          <a:endParaRPr lang="fr-FR"/>
        </a:p>
      </dgm:t>
    </dgm:pt>
    <dgm:pt modelId="{9F563246-007D-4FD6-931A-1FA90247407F}" type="pres">
      <dgm:prSet presAssocID="{11E160A6-B70A-43DB-A023-836B533B5B4C}" presName="descendantText" presStyleLbl="alignAccFollowNode1" presStyleIdx="4" presStyleCnt="6">
        <dgm:presLayoutVars>
          <dgm:bulletEnabled val="1"/>
        </dgm:presLayoutVars>
      </dgm:prSet>
      <dgm:spPr/>
      <dgm:t>
        <a:bodyPr/>
        <a:lstStyle/>
        <a:p>
          <a:endParaRPr lang="fr-FR"/>
        </a:p>
      </dgm:t>
    </dgm:pt>
    <dgm:pt modelId="{0E5BA85C-07CB-4002-8865-8AA113403965}" type="pres">
      <dgm:prSet presAssocID="{8F2BDA49-578E-4BC6-BC3C-07A2A97574A4}" presName="sp" presStyleCnt="0"/>
      <dgm:spPr/>
    </dgm:pt>
    <dgm:pt modelId="{130C0BB8-F76A-40D6-836F-F491AB50DDD4}" type="pres">
      <dgm:prSet presAssocID="{B9B873A5-D267-4441-BBE7-3D57AF2C6D7D}" presName="linNode" presStyleCnt="0"/>
      <dgm:spPr/>
    </dgm:pt>
    <dgm:pt modelId="{EB57BA18-DE1E-4C7C-8939-1E97978DD29B}" type="pres">
      <dgm:prSet presAssocID="{B9B873A5-D267-4441-BBE7-3D57AF2C6D7D}" presName="parentText" presStyleLbl="node1" presStyleIdx="5" presStyleCnt="6">
        <dgm:presLayoutVars>
          <dgm:chMax val="1"/>
          <dgm:bulletEnabled val="1"/>
        </dgm:presLayoutVars>
      </dgm:prSet>
      <dgm:spPr/>
      <dgm:t>
        <a:bodyPr/>
        <a:lstStyle/>
        <a:p>
          <a:endParaRPr lang="fr-FR"/>
        </a:p>
      </dgm:t>
    </dgm:pt>
    <dgm:pt modelId="{ACF91725-0545-4E59-8639-779411854F59}" type="pres">
      <dgm:prSet presAssocID="{B9B873A5-D267-4441-BBE7-3D57AF2C6D7D}" presName="descendantText" presStyleLbl="alignAccFollowNode1" presStyleIdx="5" presStyleCnt="6">
        <dgm:presLayoutVars>
          <dgm:bulletEnabled val="1"/>
        </dgm:presLayoutVars>
      </dgm:prSet>
      <dgm:spPr/>
      <dgm:t>
        <a:bodyPr/>
        <a:lstStyle/>
        <a:p>
          <a:endParaRPr lang="fr-FR"/>
        </a:p>
      </dgm:t>
    </dgm:pt>
  </dgm:ptLst>
  <dgm:cxnLst>
    <dgm:cxn modelId="{39271EDA-2B7B-4E4F-B404-DD7233CFD115}" srcId="{B9B873A5-D267-4441-BBE7-3D57AF2C6D7D}" destId="{90112156-F069-4F21-BCBB-364483B2C299}" srcOrd="0" destOrd="0" parTransId="{636C511A-13E4-4B6B-A589-F3A575FCAE49}" sibTransId="{22A3C85D-EFB7-4FF0-AEB4-F118ABAB42D8}"/>
    <dgm:cxn modelId="{28D027EC-A6C8-4DFF-B156-759D9DCE1530}" srcId="{9525D074-1B94-46BF-B7B2-FB918449E3E8}" destId="{0D5215CF-6154-4269-885A-96C6BB1F478A}" srcOrd="0" destOrd="0" parTransId="{4EDCC536-D2F8-48A3-BB55-FB094CA062B0}" sibTransId="{CA63C6D3-8FCF-4E01-85CE-BB44E9688D23}"/>
    <dgm:cxn modelId="{21C0FA06-C469-43A3-A42A-9FBA3AEBC1F8}" type="presOf" srcId="{5EAB0A9C-E02F-4D57-AF6C-45FE59D5B052}" destId="{C8FE3BF6-25FB-4AF3-8F83-BBC94FFDC318}" srcOrd="0" destOrd="0" presId="urn:microsoft.com/office/officeart/2005/8/layout/vList5"/>
    <dgm:cxn modelId="{AE0ED409-C40E-4D21-87BC-AEF0CBE33FC3}" type="presOf" srcId="{19A5B4AA-554E-456D-A073-62613E474AA3}" destId="{9F563246-007D-4FD6-931A-1FA90247407F}" srcOrd="0" destOrd="0" presId="urn:microsoft.com/office/officeart/2005/8/layout/vList5"/>
    <dgm:cxn modelId="{307990D2-8CCE-41D0-9C9E-65F254E29D1A}" srcId="{F901904A-D58B-4DEF-985E-8B57C40A7B5E}" destId="{11E160A6-B70A-43DB-A023-836B533B5B4C}" srcOrd="4" destOrd="0" parTransId="{E83538AC-AD58-42FA-BCAB-27D17A1AEED3}" sibTransId="{8F2BDA49-578E-4BC6-BC3C-07A2A97574A4}"/>
    <dgm:cxn modelId="{0E224F9B-81AF-4247-8DAE-38569516CA3D}" srcId="{11E160A6-B70A-43DB-A023-836B533B5B4C}" destId="{19A5B4AA-554E-456D-A073-62613E474AA3}" srcOrd="0" destOrd="0" parTransId="{170FD171-141B-4BE7-A66A-B73ECEB3CF3B}" sibTransId="{E9DAF48F-8FE7-414E-A867-D1461EF5FB69}"/>
    <dgm:cxn modelId="{723287E4-C2F1-494D-865B-329654743DB7}" type="presOf" srcId="{CC63A0D2-C5A5-4516-8832-8DE03D5FD3B6}" destId="{0B6DDC18-9709-4477-9892-855BA55EA447}" srcOrd="0" destOrd="0" presId="urn:microsoft.com/office/officeart/2005/8/layout/vList5"/>
    <dgm:cxn modelId="{DE8A64B5-C667-4950-A09E-9E1ADF54B664}" type="presOf" srcId="{0D5215CF-6154-4269-885A-96C6BB1F478A}" destId="{733973F7-65BD-45AE-85C5-F081090E6B33}" srcOrd="0" destOrd="0" presId="urn:microsoft.com/office/officeart/2005/8/layout/vList5"/>
    <dgm:cxn modelId="{120A173A-3BC3-470E-B474-6415A3F25434}" type="presOf" srcId="{90112156-F069-4F21-BCBB-364483B2C299}" destId="{ACF91725-0545-4E59-8639-779411854F59}" srcOrd="0" destOrd="0" presId="urn:microsoft.com/office/officeart/2005/8/layout/vList5"/>
    <dgm:cxn modelId="{E6D1DAB2-3A7D-4347-A184-DCCD9AF0847B}" type="presOf" srcId="{E46D4788-EAFE-427D-A909-83C44A9C25FA}" destId="{146E4354-6009-4BC6-9BFE-C01ACA5D05EE}" srcOrd="0" destOrd="0" presId="urn:microsoft.com/office/officeart/2005/8/layout/vList5"/>
    <dgm:cxn modelId="{8E0AE563-82A5-475A-A23E-933AB2BA61A5}" srcId="{E46D4788-EAFE-427D-A909-83C44A9C25FA}" destId="{61DF7028-2FBE-40AE-854C-DF1FC1EE8472}" srcOrd="0" destOrd="0" parTransId="{69CC8197-65BF-445B-B042-DAC39FB84465}" sibTransId="{C5905092-DDB6-4C0B-A9A5-F8187A485B86}"/>
    <dgm:cxn modelId="{42F19407-CF6F-4039-8E32-77C726A91542}" type="presOf" srcId="{62557640-5BB4-41D7-AAD5-A6770F9C207C}" destId="{8EAE27F0-10AC-485D-BBEA-B042E63A4775}" srcOrd="0" destOrd="0" presId="urn:microsoft.com/office/officeart/2005/8/layout/vList5"/>
    <dgm:cxn modelId="{C1DF1922-3D56-437F-8546-1B8ED6429DA0}" type="presOf" srcId="{9525D074-1B94-46BF-B7B2-FB918449E3E8}" destId="{B204E030-CC94-486D-BCDA-A4E3EE95395A}" srcOrd="0" destOrd="0" presId="urn:microsoft.com/office/officeart/2005/8/layout/vList5"/>
    <dgm:cxn modelId="{AD0CBE03-9439-4254-A0D4-01A1ADBE7686}" type="presOf" srcId="{F901904A-D58B-4DEF-985E-8B57C40A7B5E}" destId="{EFB66C82-6A34-4D16-AD85-FFFD1945AE3C}" srcOrd="0" destOrd="0" presId="urn:microsoft.com/office/officeart/2005/8/layout/vList5"/>
    <dgm:cxn modelId="{2892FDB8-60AD-4E28-83D7-FF189A077CE0}" srcId="{F901904A-D58B-4DEF-985E-8B57C40A7B5E}" destId="{62557640-5BB4-41D7-AAD5-A6770F9C207C}" srcOrd="1" destOrd="0" parTransId="{13B8660D-CD72-4D78-87D2-227DE7C60FC6}" sibTransId="{4C5FA094-E857-4AD2-9ED0-9041A750F23F}"/>
    <dgm:cxn modelId="{ADF9DAA5-A116-4FDF-9350-EE95DD52E26E}" srcId="{F901904A-D58B-4DEF-985E-8B57C40A7B5E}" destId="{E46D4788-EAFE-427D-A909-83C44A9C25FA}" srcOrd="2" destOrd="0" parTransId="{35E480CD-23D3-4A1E-86BD-D8BE3A950C70}" sibTransId="{AE91BE27-1428-4B6B-A4B0-ACDCEB3F6ED1}"/>
    <dgm:cxn modelId="{7C5D40E2-AB33-4473-B5CA-E8C6BEDA3516}" type="presOf" srcId="{11E160A6-B70A-43DB-A023-836B533B5B4C}" destId="{FD81BAA0-5F5F-4C01-937E-0948668EE529}" srcOrd="0" destOrd="0" presId="urn:microsoft.com/office/officeart/2005/8/layout/vList5"/>
    <dgm:cxn modelId="{15291452-6EAB-466B-97B6-E9EF566B840C}" type="presOf" srcId="{B9B873A5-D267-4441-BBE7-3D57AF2C6D7D}" destId="{EB57BA18-DE1E-4C7C-8939-1E97978DD29B}" srcOrd="0" destOrd="0" presId="urn:microsoft.com/office/officeart/2005/8/layout/vList5"/>
    <dgm:cxn modelId="{4CC3B20A-2CBA-4FE7-92EF-662EFAA27D3A}" type="presOf" srcId="{0A66A290-F0EA-4A23-B963-EDD6201CD17D}" destId="{CEC8BDD4-4E23-4CE8-B5FD-1AC328166DD8}" srcOrd="0" destOrd="0" presId="urn:microsoft.com/office/officeart/2005/8/layout/vList5"/>
    <dgm:cxn modelId="{0BC7C794-83E7-43B0-8486-9E39E0840358}" type="presOf" srcId="{61DF7028-2FBE-40AE-854C-DF1FC1EE8472}" destId="{69C8C978-AE26-4922-BC5F-62AF2E9DCB92}" srcOrd="0" destOrd="0" presId="urn:microsoft.com/office/officeart/2005/8/layout/vList5"/>
    <dgm:cxn modelId="{735099C4-2BBA-45A2-856B-F6E33317A910}" srcId="{F901904A-D58B-4DEF-985E-8B57C40A7B5E}" destId="{CC63A0D2-C5A5-4516-8832-8DE03D5FD3B6}" srcOrd="0" destOrd="0" parTransId="{EE9928A5-980C-4589-81AF-1121D7328F13}" sibTransId="{8334A7F6-A694-46D1-B616-073F4C889E40}"/>
    <dgm:cxn modelId="{7DC3E1C6-95BC-47F2-8C44-D05B582A781D}" srcId="{F901904A-D58B-4DEF-985E-8B57C40A7B5E}" destId="{B9B873A5-D267-4441-BBE7-3D57AF2C6D7D}" srcOrd="5" destOrd="0" parTransId="{5E534551-88FC-4DB5-B640-A3E2072E6AC8}" sibTransId="{383C4417-F297-4A09-B22B-B9B24D4C7E5B}"/>
    <dgm:cxn modelId="{7E665AB4-3072-4083-993C-B1AD3AC18066}" srcId="{62557640-5BB4-41D7-AAD5-A6770F9C207C}" destId="{0A66A290-F0EA-4A23-B963-EDD6201CD17D}" srcOrd="0" destOrd="0" parTransId="{3851D290-DBFB-4D73-930F-18E5EC9D42E2}" sibTransId="{01AA21E1-52F0-4EB3-9644-CC2C10CF220C}"/>
    <dgm:cxn modelId="{EFF2B963-610E-4EF5-B415-D35B6AF88D17}" srcId="{F901904A-D58B-4DEF-985E-8B57C40A7B5E}" destId="{9525D074-1B94-46BF-B7B2-FB918449E3E8}" srcOrd="3" destOrd="0" parTransId="{55170223-4D7C-472B-8ACF-F980CDD9E47B}" sibTransId="{69185680-521C-4CF3-BF0C-8BF081C1875C}"/>
    <dgm:cxn modelId="{A6ABC33E-FE44-4935-AA82-18A56D2B2A7B}" srcId="{CC63A0D2-C5A5-4516-8832-8DE03D5FD3B6}" destId="{5EAB0A9C-E02F-4D57-AF6C-45FE59D5B052}" srcOrd="0" destOrd="0" parTransId="{60FBD0B3-1350-4467-B128-EF1407E53E06}" sibTransId="{582F737E-6FC9-4DC7-92BC-90FAC8138DEF}"/>
    <dgm:cxn modelId="{5A0696C2-76E0-4C99-9753-89B8DE9CEB4A}" type="presParOf" srcId="{EFB66C82-6A34-4D16-AD85-FFFD1945AE3C}" destId="{8D2457A5-B24B-40D8-87A0-42EF729EC214}" srcOrd="0" destOrd="0" presId="urn:microsoft.com/office/officeart/2005/8/layout/vList5"/>
    <dgm:cxn modelId="{CAF75524-2BD3-43F3-81B4-2E65BE9AE69A}" type="presParOf" srcId="{8D2457A5-B24B-40D8-87A0-42EF729EC214}" destId="{0B6DDC18-9709-4477-9892-855BA55EA447}" srcOrd="0" destOrd="0" presId="urn:microsoft.com/office/officeart/2005/8/layout/vList5"/>
    <dgm:cxn modelId="{9C7A7A72-E7DC-4085-810B-E1B54DED3CD2}" type="presParOf" srcId="{8D2457A5-B24B-40D8-87A0-42EF729EC214}" destId="{C8FE3BF6-25FB-4AF3-8F83-BBC94FFDC318}" srcOrd="1" destOrd="0" presId="urn:microsoft.com/office/officeart/2005/8/layout/vList5"/>
    <dgm:cxn modelId="{A7B50FA8-2594-407F-9DB8-903B1DE541A5}" type="presParOf" srcId="{EFB66C82-6A34-4D16-AD85-FFFD1945AE3C}" destId="{732DB2AF-932D-463A-BAFC-88205DC2972A}" srcOrd="1" destOrd="0" presId="urn:microsoft.com/office/officeart/2005/8/layout/vList5"/>
    <dgm:cxn modelId="{071C13B8-DC1F-44B6-AF09-D7912310B16B}" type="presParOf" srcId="{EFB66C82-6A34-4D16-AD85-FFFD1945AE3C}" destId="{5FF45595-F36D-4D66-8DBD-5B797F99C562}" srcOrd="2" destOrd="0" presId="urn:microsoft.com/office/officeart/2005/8/layout/vList5"/>
    <dgm:cxn modelId="{079052CA-FA26-4335-B398-D69024F62C30}" type="presParOf" srcId="{5FF45595-F36D-4D66-8DBD-5B797F99C562}" destId="{8EAE27F0-10AC-485D-BBEA-B042E63A4775}" srcOrd="0" destOrd="0" presId="urn:microsoft.com/office/officeart/2005/8/layout/vList5"/>
    <dgm:cxn modelId="{04F4A3F0-F15A-44C3-BB6D-C56ABB89C2F5}" type="presParOf" srcId="{5FF45595-F36D-4D66-8DBD-5B797F99C562}" destId="{CEC8BDD4-4E23-4CE8-B5FD-1AC328166DD8}" srcOrd="1" destOrd="0" presId="urn:microsoft.com/office/officeart/2005/8/layout/vList5"/>
    <dgm:cxn modelId="{7DACE67A-8AD6-402A-B03F-31F5191AD4B8}" type="presParOf" srcId="{EFB66C82-6A34-4D16-AD85-FFFD1945AE3C}" destId="{AC649E4C-3BE5-4F78-8AED-743AE6936F3A}" srcOrd="3" destOrd="0" presId="urn:microsoft.com/office/officeart/2005/8/layout/vList5"/>
    <dgm:cxn modelId="{43AF1BCB-5F5D-4F54-824F-ED0605735F8D}" type="presParOf" srcId="{EFB66C82-6A34-4D16-AD85-FFFD1945AE3C}" destId="{C008F3FD-8111-423F-8663-4584AFD8B4B0}" srcOrd="4" destOrd="0" presId="urn:microsoft.com/office/officeart/2005/8/layout/vList5"/>
    <dgm:cxn modelId="{007D0C48-DEC7-4F0E-B9E9-46FB2973CE8F}" type="presParOf" srcId="{C008F3FD-8111-423F-8663-4584AFD8B4B0}" destId="{146E4354-6009-4BC6-9BFE-C01ACA5D05EE}" srcOrd="0" destOrd="0" presId="urn:microsoft.com/office/officeart/2005/8/layout/vList5"/>
    <dgm:cxn modelId="{09C67F7F-F7A5-4D65-A912-A604763E85B5}" type="presParOf" srcId="{C008F3FD-8111-423F-8663-4584AFD8B4B0}" destId="{69C8C978-AE26-4922-BC5F-62AF2E9DCB92}" srcOrd="1" destOrd="0" presId="urn:microsoft.com/office/officeart/2005/8/layout/vList5"/>
    <dgm:cxn modelId="{95B35C71-2DCE-432C-BF14-65F031B20D4F}" type="presParOf" srcId="{EFB66C82-6A34-4D16-AD85-FFFD1945AE3C}" destId="{3F615E1E-739F-4686-AFFA-2B60328485BA}" srcOrd="5" destOrd="0" presId="urn:microsoft.com/office/officeart/2005/8/layout/vList5"/>
    <dgm:cxn modelId="{285870BB-08FE-49AE-80FD-C753C88B97D0}" type="presParOf" srcId="{EFB66C82-6A34-4D16-AD85-FFFD1945AE3C}" destId="{90851B5C-4A5C-4454-9358-6AA9E6CB7C6A}" srcOrd="6" destOrd="0" presId="urn:microsoft.com/office/officeart/2005/8/layout/vList5"/>
    <dgm:cxn modelId="{6B32EE31-5EE9-49B5-9C8F-6FA843558769}" type="presParOf" srcId="{90851B5C-4A5C-4454-9358-6AA9E6CB7C6A}" destId="{B204E030-CC94-486D-BCDA-A4E3EE95395A}" srcOrd="0" destOrd="0" presId="urn:microsoft.com/office/officeart/2005/8/layout/vList5"/>
    <dgm:cxn modelId="{AA1D5301-5265-4F28-9615-C5F9C11D44E5}" type="presParOf" srcId="{90851B5C-4A5C-4454-9358-6AA9E6CB7C6A}" destId="{733973F7-65BD-45AE-85C5-F081090E6B33}" srcOrd="1" destOrd="0" presId="urn:microsoft.com/office/officeart/2005/8/layout/vList5"/>
    <dgm:cxn modelId="{C3540073-F2D5-4FA8-B3C5-9FC976BC9FE8}" type="presParOf" srcId="{EFB66C82-6A34-4D16-AD85-FFFD1945AE3C}" destId="{44DB840B-2341-44D6-B07F-8A6937C2584B}" srcOrd="7" destOrd="0" presId="urn:microsoft.com/office/officeart/2005/8/layout/vList5"/>
    <dgm:cxn modelId="{7A9363B6-040F-4EB3-85DD-820DACF9FCE8}" type="presParOf" srcId="{EFB66C82-6A34-4D16-AD85-FFFD1945AE3C}" destId="{BE2E8A98-2829-4FC4-8E6E-C0579F96113C}" srcOrd="8" destOrd="0" presId="urn:microsoft.com/office/officeart/2005/8/layout/vList5"/>
    <dgm:cxn modelId="{BE9A42E4-EB67-4226-9A4A-EEA170239D34}" type="presParOf" srcId="{BE2E8A98-2829-4FC4-8E6E-C0579F96113C}" destId="{FD81BAA0-5F5F-4C01-937E-0948668EE529}" srcOrd="0" destOrd="0" presId="urn:microsoft.com/office/officeart/2005/8/layout/vList5"/>
    <dgm:cxn modelId="{F84FED06-1787-4534-98D0-81B171AE8B3D}" type="presParOf" srcId="{BE2E8A98-2829-4FC4-8E6E-C0579F96113C}" destId="{9F563246-007D-4FD6-931A-1FA90247407F}" srcOrd="1" destOrd="0" presId="urn:microsoft.com/office/officeart/2005/8/layout/vList5"/>
    <dgm:cxn modelId="{C240CB3D-3F0F-4B2A-A2CC-386EB743F275}" type="presParOf" srcId="{EFB66C82-6A34-4D16-AD85-FFFD1945AE3C}" destId="{0E5BA85C-07CB-4002-8865-8AA113403965}" srcOrd="9" destOrd="0" presId="urn:microsoft.com/office/officeart/2005/8/layout/vList5"/>
    <dgm:cxn modelId="{9024D4DD-531E-4DB5-8F4D-49791B8C2F7F}" type="presParOf" srcId="{EFB66C82-6A34-4D16-AD85-FFFD1945AE3C}" destId="{130C0BB8-F76A-40D6-836F-F491AB50DDD4}" srcOrd="10" destOrd="0" presId="urn:microsoft.com/office/officeart/2005/8/layout/vList5"/>
    <dgm:cxn modelId="{97A7C4B9-C578-4942-B187-8FBC3D2112A8}" type="presParOf" srcId="{130C0BB8-F76A-40D6-836F-F491AB50DDD4}" destId="{EB57BA18-DE1E-4C7C-8939-1E97978DD29B}" srcOrd="0" destOrd="0" presId="urn:microsoft.com/office/officeart/2005/8/layout/vList5"/>
    <dgm:cxn modelId="{AA8C596B-BF51-4131-91BD-6E13766B68D0}" type="presParOf" srcId="{130C0BB8-F76A-40D6-836F-F491AB50DDD4}" destId="{ACF91725-0545-4E59-8639-779411854F59}" srcOrd="1" destOrd="0" presId="urn:microsoft.com/office/officeart/2005/8/layout/vList5"/>
  </dgm:cxnLst>
  <dgm:bg/>
  <dgm:whole/>
</dgm:dataModel>
</file>

<file path=ppt/diagrams/data8.xml><?xml version="1.0" encoding="utf-8"?>
<dgm:dataModel xmlns:dgm="http://schemas.openxmlformats.org/drawingml/2006/diagram" xmlns:a="http://schemas.openxmlformats.org/drawingml/2006/main">
  <dgm:ptLst>
    <dgm:pt modelId="{AEBDE862-3788-4791-A619-C1214498B34A}"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fr-FR"/>
        </a:p>
      </dgm:t>
    </dgm:pt>
    <dgm:pt modelId="{16DFF7FB-75A1-46A0-A4B1-A98DD4503C4D}">
      <dgm:prSet phldrT="[Texte]"/>
      <dgm:spPr/>
      <dgm:t>
        <a:bodyPr/>
        <a:lstStyle/>
        <a:p>
          <a:r>
            <a:rPr lang="fr-FR" dirty="0" smtClean="0"/>
            <a:t>1</a:t>
          </a:r>
          <a:endParaRPr lang="fr-FR" dirty="0"/>
        </a:p>
      </dgm:t>
    </dgm:pt>
    <dgm:pt modelId="{9B664E95-7512-4A28-B529-C286A2B4AB67}" type="parTrans" cxnId="{80D67D27-8C44-4E4B-8430-57364AF6D1D5}">
      <dgm:prSet/>
      <dgm:spPr/>
      <dgm:t>
        <a:bodyPr/>
        <a:lstStyle/>
        <a:p>
          <a:endParaRPr lang="fr-FR"/>
        </a:p>
      </dgm:t>
    </dgm:pt>
    <dgm:pt modelId="{E2EC6F6C-F176-4596-BD17-990B1D5328E5}" type="sibTrans" cxnId="{80D67D27-8C44-4E4B-8430-57364AF6D1D5}">
      <dgm:prSet/>
      <dgm:spPr/>
      <dgm:t>
        <a:bodyPr/>
        <a:lstStyle/>
        <a:p>
          <a:endParaRPr lang="fr-FR"/>
        </a:p>
      </dgm:t>
    </dgm:pt>
    <dgm:pt modelId="{FB351B03-D50A-496D-AE31-1FC1A7D5DEFA}">
      <dgm:prSet phldrT="[Texte]" custT="1"/>
      <dgm:spPr/>
      <dgm:t>
        <a:bodyPr/>
        <a:lstStyle/>
        <a:p>
          <a:r>
            <a:rPr lang="en-US" sz="1100" b="1" kern="1200" dirty="0" smtClean="0">
              <a:solidFill>
                <a:schemeClr val="tx2"/>
              </a:solidFill>
              <a:latin typeface="+mn-lt"/>
              <a:ea typeface="+mn-ea"/>
              <a:cs typeface="+mn-cs"/>
            </a:rPr>
            <a:t>Cost</a:t>
          </a:r>
          <a:endParaRPr lang="fr-FR" sz="1100" b="1" kern="1200" dirty="0" smtClean="0">
            <a:solidFill>
              <a:schemeClr val="tx2"/>
            </a:solidFill>
            <a:latin typeface="+mn-lt"/>
            <a:ea typeface="+mn-ea"/>
            <a:cs typeface="+mn-cs"/>
          </a:endParaRPr>
        </a:p>
      </dgm:t>
    </dgm:pt>
    <dgm:pt modelId="{132F62D9-2D9F-47B7-8FE5-4E861BE33FDF}" type="parTrans" cxnId="{522C30CD-E436-4D5F-B48F-B5F96A081696}">
      <dgm:prSet/>
      <dgm:spPr/>
      <dgm:t>
        <a:bodyPr/>
        <a:lstStyle/>
        <a:p>
          <a:endParaRPr lang="fr-FR"/>
        </a:p>
      </dgm:t>
    </dgm:pt>
    <dgm:pt modelId="{97BC015D-B3E8-48A1-A987-007142B22F63}" type="sibTrans" cxnId="{522C30CD-E436-4D5F-B48F-B5F96A081696}">
      <dgm:prSet/>
      <dgm:spPr/>
      <dgm:t>
        <a:bodyPr/>
        <a:lstStyle/>
        <a:p>
          <a:endParaRPr lang="fr-FR"/>
        </a:p>
      </dgm:t>
    </dgm:pt>
    <dgm:pt modelId="{FA44A751-B81F-41B8-B50C-43F491B9181F}">
      <dgm:prSet phldrT="[Texte]"/>
      <dgm:spPr/>
      <dgm:t>
        <a:bodyPr/>
        <a:lstStyle/>
        <a:p>
          <a:r>
            <a:rPr lang="fr-FR" dirty="0" smtClean="0"/>
            <a:t>2</a:t>
          </a:r>
          <a:endParaRPr lang="fr-FR" dirty="0"/>
        </a:p>
      </dgm:t>
    </dgm:pt>
    <dgm:pt modelId="{99CC41AA-DBBF-4D0E-88AE-19C9E2F6955F}" type="parTrans" cxnId="{C2F7123B-4799-4CFE-BF8D-FB265C9B0BDA}">
      <dgm:prSet/>
      <dgm:spPr/>
      <dgm:t>
        <a:bodyPr/>
        <a:lstStyle/>
        <a:p>
          <a:endParaRPr lang="fr-FR"/>
        </a:p>
      </dgm:t>
    </dgm:pt>
    <dgm:pt modelId="{2A78D204-7DAD-4626-BAC5-F6B02E83E3BA}" type="sibTrans" cxnId="{C2F7123B-4799-4CFE-BF8D-FB265C9B0BDA}">
      <dgm:prSet/>
      <dgm:spPr/>
      <dgm:t>
        <a:bodyPr/>
        <a:lstStyle/>
        <a:p>
          <a:endParaRPr lang="fr-FR"/>
        </a:p>
      </dgm:t>
    </dgm:pt>
    <dgm:pt modelId="{79ED9202-81DB-45C7-8995-2C6F2766D39C}">
      <dgm:prSet phldrT="[Texte]" custT="1"/>
      <dgm:spPr/>
      <dgm:t>
        <a:bodyPr/>
        <a:lstStyle/>
        <a:p>
          <a:r>
            <a:rPr lang="en-US" sz="1100" b="1" kern="1200" dirty="0" smtClean="0"/>
            <a:t> </a:t>
          </a:r>
          <a:r>
            <a:rPr lang="en-US" sz="1100" b="1" kern="1200" dirty="0" smtClean="0">
              <a:solidFill>
                <a:schemeClr val="tx2"/>
              </a:solidFill>
              <a:latin typeface="+mn-lt"/>
              <a:ea typeface="+mn-ea"/>
              <a:cs typeface="+mn-cs"/>
            </a:rPr>
            <a:t>Restricted compatibility</a:t>
          </a:r>
          <a:endParaRPr lang="fr-FR" sz="1100" b="1" kern="1200" dirty="0" smtClean="0">
            <a:solidFill>
              <a:schemeClr val="tx2"/>
            </a:solidFill>
            <a:latin typeface="+mn-lt"/>
            <a:ea typeface="+mn-ea"/>
            <a:cs typeface="+mn-cs"/>
          </a:endParaRPr>
        </a:p>
      </dgm:t>
    </dgm:pt>
    <dgm:pt modelId="{CEEA7701-1557-4012-BEBE-607CB136231B}" type="parTrans" cxnId="{94911D56-AB3B-4E7B-A10F-C5A12085F5E4}">
      <dgm:prSet/>
      <dgm:spPr/>
      <dgm:t>
        <a:bodyPr/>
        <a:lstStyle/>
        <a:p>
          <a:endParaRPr lang="fr-FR"/>
        </a:p>
      </dgm:t>
    </dgm:pt>
    <dgm:pt modelId="{7495E28F-BB95-4BBB-AFF2-8F98B55A71EC}" type="sibTrans" cxnId="{94911D56-AB3B-4E7B-A10F-C5A12085F5E4}">
      <dgm:prSet/>
      <dgm:spPr/>
      <dgm:t>
        <a:bodyPr/>
        <a:lstStyle/>
        <a:p>
          <a:endParaRPr lang="fr-FR"/>
        </a:p>
      </dgm:t>
    </dgm:pt>
    <dgm:pt modelId="{9E65AE1E-8976-4B0C-9334-C71F0E800C09}">
      <dgm:prSet custT="1"/>
      <dgm:spPr/>
      <dgm:t>
        <a:bodyPr/>
        <a:lstStyle/>
        <a:p>
          <a:r>
            <a:rPr lang="en-US" sz="1100" b="1" kern="1200" dirty="0" smtClean="0">
              <a:solidFill>
                <a:schemeClr val="tx2"/>
              </a:solidFill>
              <a:latin typeface="+mn-lt"/>
              <a:ea typeface="+mn-ea"/>
              <a:cs typeface="+mn-cs"/>
            </a:rPr>
            <a:t>There is a free version of Microsoft SQL Server that you can use. But for more advanced </a:t>
          </a:r>
          <a:r>
            <a:rPr lang="en-US" sz="1100" b="1" kern="1200" dirty="0" err="1" smtClean="0">
              <a:solidFill>
                <a:schemeClr val="tx2"/>
              </a:solidFill>
              <a:latin typeface="+mn-lt"/>
              <a:ea typeface="+mn-ea"/>
              <a:cs typeface="+mn-cs"/>
            </a:rPr>
            <a:t>databased</a:t>
          </a:r>
          <a:r>
            <a:rPr lang="en-US" sz="1100" b="1" kern="1200" dirty="0" smtClean="0">
              <a:solidFill>
                <a:schemeClr val="tx2"/>
              </a:solidFill>
              <a:latin typeface="+mn-lt"/>
              <a:ea typeface="+mn-ea"/>
              <a:cs typeface="+mn-cs"/>
            </a:rPr>
            <a:t> applications and features, you will have to make a sizeable investment for higher versions of the software</a:t>
          </a:r>
          <a:r>
            <a:rPr lang="en-US" sz="1100" kern="1200" dirty="0" smtClean="0"/>
            <a:t>.</a:t>
          </a:r>
          <a:endParaRPr lang="en-US" sz="1100" kern="1200" dirty="0"/>
        </a:p>
      </dgm:t>
    </dgm:pt>
    <dgm:pt modelId="{BEF9DF57-A688-4611-BBDA-1413799B0E09}" type="parTrans" cxnId="{C1019053-7FF1-4391-B7CC-DFCF5815D8E4}">
      <dgm:prSet/>
      <dgm:spPr/>
      <dgm:t>
        <a:bodyPr/>
        <a:lstStyle/>
        <a:p>
          <a:endParaRPr lang="fr-FR"/>
        </a:p>
      </dgm:t>
    </dgm:pt>
    <dgm:pt modelId="{EBEEEDC8-0FB2-4398-924B-F4E76646D163}" type="sibTrans" cxnId="{C1019053-7FF1-4391-B7CC-DFCF5815D8E4}">
      <dgm:prSet/>
      <dgm:spPr/>
      <dgm:t>
        <a:bodyPr/>
        <a:lstStyle/>
        <a:p>
          <a:endParaRPr lang="fr-FR"/>
        </a:p>
      </dgm:t>
    </dgm:pt>
    <dgm:pt modelId="{FF4D8E71-833D-4FC3-9F53-55DECF5399CC}">
      <dgm:prSet custT="1"/>
      <dgm:spPr/>
      <dgm:t>
        <a:bodyPr/>
        <a:lstStyle/>
        <a:p>
          <a:r>
            <a:rPr lang="en-US" sz="1100" b="1" kern="1200" dirty="0" smtClean="0">
              <a:solidFill>
                <a:schemeClr val="tx2"/>
              </a:solidFill>
              <a:latin typeface="+mn-lt"/>
              <a:ea typeface="+mn-ea"/>
              <a:cs typeface="+mn-cs"/>
            </a:rPr>
            <a:t>Making additional investments in Microsoft software may be needed if your business uses little to no Microsoft infrastructure. These extra commitments might also cost your company more, but they will allow you to use Microsoft SQL Server on your platform.</a:t>
          </a:r>
          <a:endParaRPr lang="en-US" sz="1100" b="1" kern="1200" dirty="0">
            <a:solidFill>
              <a:schemeClr val="tx2"/>
            </a:solidFill>
            <a:latin typeface="+mn-lt"/>
            <a:ea typeface="+mn-ea"/>
            <a:cs typeface="+mn-cs"/>
          </a:endParaRPr>
        </a:p>
      </dgm:t>
    </dgm:pt>
    <dgm:pt modelId="{1A52072B-8CD7-41E4-8282-A4FEE9A05D91}" type="parTrans" cxnId="{7935B27E-F04E-47AE-8E04-8D2DB9A2FB20}">
      <dgm:prSet/>
      <dgm:spPr/>
      <dgm:t>
        <a:bodyPr/>
        <a:lstStyle/>
        <a:p>
          <a:endParaRPr lang="fr-FR"/>
        </a:p>
      </dgm:t>
    </dgm:pt>
    <dgm:pt modelId="{7D7D4A8B-3004-4562-A0D1-FF5332E1F7C8}" type="sibTrans" cxnId="{7935B27E-F04E-47AE-8E04-8D2DB9A2FB20}">
      <dgm:prSet/>
      <dgm:spPr/>
      <dgm:t>
        <a:bodyPr/>
        <a:lstStyle/>
        <a:p>
          <a:endParaRPr lang="fr-FR"/>
        </a:p>
      </dgm:t>
    </dgm:pt>
    <dgm:pt modelId="{C458AEAB-68BA-4E92-B191-4CBDC2DD0988}">
      <dgm:prSet phldrT="[Texte]"/>
      <dgm:spPr/>
      <dgm:t>
        <a:bodyPr/>
        <a:lstStyle/>
        <a:p>
          <a:r>
            <a:rPr lang="fr-FR" dirty="0" smtClean="0"/>
            <a:t>3</a:t>
          </a:r>
          <a:endParaRPr lang="fr-FR" dirty="0"/>
        </a:p>
      </dgm:t>
    </dgm:pt>
    <dgm:pt modelId="{09802B88-5CA1-47D8-8695-BFF8955B885A}" type="parTrans" cxnId="{B28CC696-54C5-4DD9-BD92-A26419FC7486}">
      <dgm:prSet/>
      <dgm:spPr/>
      <dgm:t>
        <a:bodyPr/>
        <a:lstStyle/>
        <a:p>
          <a:endParaRPr lang="fr-FR"/>
        </a:p>
      </dgm:t>
    </dgm:pt>
    <dgm:pt modelId="{8855358F-8196-4A59-85EC-96CF7AF088B2}" type="sibTrans" cxnId="{B28CC696-54C5-4DD9-BD92-A26419FC7486}">
      <dgm:prSet/>
      <dgm:spPr/>
      <dgm:t>
        <a:bodyPr/>
        <a:lstStyle/>
        <a:p>
          <a:endParaRPr lang="fr-FR"/>
        </a:p>
      </dgm:t>
    </dgm:pt>
    <dgm:pt modelId="{12E5B28B-8E4C-4A27-8990-72517A78BBDA}">
      <dgm:prSet phldrT="[Texte]" custT="1"/>
      <dgm:spPr/>
      <dgm:t>
        <a:bodyPr/>
        <a:lstStyle/>
        <a:p>
          <a:r>
            <a:rPr lang="en-US" sz="1100" b="1" kern="1200" dirty="0" smtClean="0">
              <a:solidFill>
                <a:schemeClr val="tx2"/>
              </a:solidFill>
              <a:latin typeface="+mn-lt"/>
              <a:ea typeface="+mn-ea"/>
              <a:cs typeface="+mn-cs"/>
            </a:rPr>
            <a:t> Hardware restrictions</a:t>
          </a:r>
          <a:endParaRPr lang="fr-FR" sz="1100" b="1" kern="1200" dirty="0" smtClean="0">
            <a:solidFill>
              <a:schemeClr val="tx2"/>
            </a:solidFill>
            <a:latin typeface="+mn-lt"/>
            <a:ea typeface="+mn-ea"/>
            <a:cs typeface="+mn-cs"/>
          </a:endParaRPr>
        </a:p>
      </dgm:t>
    </dgm:pt>
    <dgm:pt modelId="{326F6ADC-12AE-4435-A85A-97C8046299C9}" type="parTrans" cxnId="{940910FB-07B1-40DF-B34A-967B2165A079}">
      <dgm:prSet/>
      <dgm:spPr/>
      <dgm:t>
        <a:bodyPr/>
        <a:lstStyle/>
        <a:p>
          <a:endParaRPr lang="fr-FR"/>
        </a:p>
      </dgm:t>
    </dgm:pt>
    <dgm:pt modelId="{F7D55E87-85BE-4111-93A5-21AAF2BC0223}" type="sibTrans" cxnId="{940910FB-07B1-40DF-B34A-967B2165A079}">
      <dgm:prSet/>
      <dgm:spPr/>
      <dgm:t>
        <a:bodyPr/>
        <a:lstStyle/>
        <a:p>
          <a:endParaRPr lang="fr-FR"/>
        </a:p>
      </dgm:t>
    </dgm:pt>
    <dgm:pt modelId="{7BE33E96-C14F-43E3-BC04-8C156A31DD80}">
      <dgm:prSet custT="1"/>
      <dgm:spPr/>
      <dgm:t>
        <a:bodyPr/>
        <a:lstStyle/>
        <a:p>
          <a:r>
            <a:rPr lang="en-US" sz="1100" b="1" kern="1200" dirty="0" smtClean="0">
              <a:solidFill>
                <a:schemeClr val="tx2"/>
              </a:solidFill>
              <a:latin typeface="+mn-lt"/>
              <a:ea typeface="+mn-ea"/>
              <a:cs typeface="+mn-cs"/>
            </a:rPr>
            <a:t>Newer versions of Microsoft SQL Server </a:t>
          </a:r>
          <a:r>
            <a:rPr lang="en-US" sz="1100" b="1" kern="1200" dirty="0" smtClean="0">
              <a:solidFill>
                <a:schemeClr val="tx2"/>
              </a:solidFill>
              <a:latin typeface="+mn-lt"/>
              <a:ea typeface="+mn-ea"/>
              <a:cs typeface="+mn-cs"/>
              <a:hlinkClick xmlns:r="http://schemas.openxmlformats.org/officeDocument/2006/relationships" r:id="rId1" tooltip="Techwalla"/>
            </a:rPr>
            <a:t>need advanced technologies to run</a:t>
          </a:r>
          <a:r>
            <a:rPr lang="en-US" sz="1100" b="1" kern="1200" dirty="0" smtClean="0">
              <a:solidFill>
                <a:schemeClr val="tx2"/>
              </a:solidFill>
              <a:latin typeface="+mn-lt"/>
              <a:ea typeface="+mn-ea"/>
              <a:cs typeface="+mn-cs"/>
            </a:rPr>
            <a:t>. So, if your hardware is comprised mainly of older hardware, you might need to invest in newer machines in order to use Microsoft SQL Server. Moreover, if your business needs a larger database, you also need to increase your hard drive space.</a:t>
          </a:r>
          <a:endParaRPr lang="en-US" sz="1100" b="1" kern="1200" dirty="0">
            <a:solidFill>
              <a:schemeClr val="tx2"/>
            </a:solidFill>
            <a:latin typeface="+mn-lt"/>
            <a:ea typeface="+mn-ea"/>
            <a:cs typeface="+mn-cs"/>
          </a:endParaRPr>
        </a:p>
      </dgm:t>
    </dgm:pt>
    <dgm:pt modelId="{DADD3956-1C37-485D-B970-9B3DD41FDFE8}" type="parTrans" cxnId="{1E8C7DDA-81D4-4A60-99F4-5EC89786EEBF}">
      <dgm:prSet/>
      <dgm:spPr/>
      <dgm:t>
        <a:bodyPr/>
        <a:lstStyle/>
        <a:p>
          <a:endParaRPr lang="fr-FR"/>
        </a:p>
      </dgm:t>
    </dgm:pt>
    <dgm:pt modelId="{A97EB472-E5B4-42FB-8754-D69F57C94376}" type="sibTrans" cxnId="{1E8C7DDA-81D4-4A60-99F4-5EC89786EEBF}">
      <dgm:prSet/>
      <dgm:spPr/>
      <dgm:t>
        <a:bodyPr/>
        <a:lstStyle/>
        <a:p>
          <a:endParaRPr lang="fr-FR"/>
        </a:p>
      </dgm:t>
    </dgm:pt>
    <dgm:pt modelId="{0B3D3F50-6C91-4754-8B5D-8074783DA39C}" type="pres">
      <dgm:prSet presAssocID="{AEBDE862-3788-4791-A619-C1214498B34A}" presName="Name0" presStyleCnt="0">
        <dgm:presLayoutVars>
          <dgm:dir/>
          <dgm:animLvl val="lvl"/>
          <dgm:resizeHandles val="exact"/>
        </dgm:presLayoutVars>
      </dgm:prSet>
      <dgm:spPr/>
    </dgm:pt>
    <dgm:pt modelId="{28CA50C9-7EA6-4286-AC7F-1680C1AB69DF}" type="pres">
      <dgm:prSet presAssocID="{16DFF7FB-75A1-46A0-A4B1-A98DD4503C4D}" presName="linNode" presStyleCnt="0"/>
      <dgm:spPr/>
    </dgm:pt>
    <dgm:pt modelId="{ADB775D1-2203-477B-A72C-55ECD54580AB}" type="pres">
      <dgm:prSet presAssocID="{16DFF7FB-75A1-46A0-A4B1-A98DD4503C4D}" presName="parentText" presStyleLbl="node1" presStyleIdx="0" presStyleCnt="3">
        <dgm:presLayoutVars>
          <dgm:chMax val="1"/>
          <dgm:bulletEnabled val="1"/>
        </dgm:presLayoutVars>
      </dgm:prSet>
      <dgm:spPr/>
    </dgm:pt>
    <dgm:pt modelId="{1401DD81-82F2-41E9-A551-195F6557C723}" type="pres">
      <dgm:prSet presAssocID="{16DFF7FB-75A1-46A0-A4B1-A98DD4503C4D}" presName="descendantText" presStyleLbl="alignAccFollowNode1" presStyleIdx="0" presStyleCnt="3">
        <dgm:presLayoutVars>
          <dgm:bulletEnabled val="1"/>
        </dgm:presLayoutVars>
      </dgm:prSet>
      <dgm:spPr/>
      <dgm:t>
        <a:bodyPr/>
        <a:lstStyle/>
        <a:p>
          <a:endParaRPr lang="fr-FR"/>
        </a:p>
      </dgm:t>
    </dgm:pt>
    <dgm:pt modelId="{76A465D0-8A38-48B5-BA1D-2ECCEB94616C}" type="pres">
      <dgm:prSet presAssocID="{E2EC6F6C-F176-4596-BD17-990B1D5328E5}" presName="sp" presStyleCnt="0"/>
      <dgm:spPr/>
    </dgm:pt>
    <dgm:pt modelId="{9811140E-D0C5-497A-B099-1CDC7D7274FD}" type="pres">
      <dgm:prSet presAssocID="{FA44A751-B81F-41B8-B50C-43F491B9181F}" presName="linNode" presStyleCnt="0"/>
      <dgm:spPr/>
    </dgm:pt>
    <dgm:pt modelId="{8B4FC14C-6199-4C0F-865D-5DDB2D349598}" type="pres">
      <dgm:prSet presAssocID="{FA44A751-B81F-41B8-B50C-43F491B9181F}" presName="parentText" presStyleLbl="node1" presStyleIdx="1" presStyleCnt="3">
        <dgm:presLayoutVars>
          <dgm:chMax val="1"/>
          <dgm:bulletEnabled val="1"/>
        </dgm:presLayoutVars>
      </dgm:prSet>
      <dgm:spPr/>
    </dgm:pt>
    <dgm:pt modelId="{4014834D-45AE-4362-9F46-CD93D1275AD9}" type="pres">
      <dgm:prSet presAssocID="{FA44A751-B81F-41B8-B50C-43F491B9181F}" presName="descendantText" presStyleLbl="alignAccFollowNode1" presStyleIdx="1" presStyleCnt="3">
        <dgm:presLayoutVars>
          <dgm:bulletEnabled val="1"/>
        </dgm:presLayoutVars>
      </dgm:prSet>
      <dgm:spPr/>
      <dgm:t>
        <a:bodyPr/>
        <a:lstStyle/>
        <a:p>
          <a:endParaRPr lang="fr-FR"/>
        </a:p>
      </dgm:t>
    </dgm:pt>
    <dgm:pt modelId="{50C19656-2932-490A-9867-921BD81D55A2}" type="pres">
      <dgm:prSet presAssocID="{2A78D204-7DAD-4626-BAC5-F6B02E83E3BA}" presName="sp" presStyleCnt="0"/>
      <dgm:spPr/>
    </dgm:pt>
    <dgm:pt modelId="{1EAAE3D0-75BF-4CDC-8458-C2670F1FA839}" type="pres">
      <dgm:prSet presAssocID="{C458AEAB-68BA-4E92-B191-4CBDC2DD0988}" presName="linNode" presStyleCnt="0"/>
      <dgm:spPr/>
    </dgm:pt>
    <dgm:pt modelId="{AA892D32-4517-489D-A346-6CBB6EF62612}" type="pres">
      <dgm:prSet presAssocID="{C458AEAB-68BA-4E92-B191-4CBDC2DD0988}" presName="parentText" presStyleLbl="node1" presStyleIdx="2" presStyleCnt="3">
        <dgm:presLayoutVars>
          <dgm:chMax val="1"/>
          <dgm:bulletEnabled val="1"/>
        </dgm:presLayoutVars>
      </dgm:prSet>
      <dgm:spPr/>
      <dgm:t>
        <a:bodyPr/>
        <a:lstStyle/>
        <a:p>
          <a:endParaRPr lang="fr-FR"/>
        </a:p>
      </dgm:t>
    </dgm:pt>
    <dgm:pt modelId="{FBEF340A-744F-473E-8370-97674C16CF5A}" type="pres">
      <dgm:prSet presAssocID="{C458AEAB-68BA-4E92-B191-4CBDC2DD0988}" presName="descendantText" presStyleLbl="alignAccFollowNode1" presStyleIdx="2" presStyleCnt="3">
        <dgm:presLayoutVars>
          <dgm:bulletEnabled val="1"/>
        </dgm:presLayoutVars>
      </dgm:prSet>
      <dgm:spPr/>
      <dgm:t>
        <a:bodyPr/>
        <a:lstStyle/>
        <a:p>
          <a:endParaRPr lang="fr-FR"/>
        </a:p>
      </dgm:t>
    </dgm:pt>
  </dgm:ptLst>
  <dgm:cxnLst>
    <dgm:cxn modelId="{522C30CD-E436-4D5F-B48F-B5F96A081696}" srcId="{16DFF7FB-75A1-46A0-A4B1-A98DD4503C4D}" destId="{FB351B03-D50A-496D-AE31-1FC1A7D5DEFA}" srcOrd="0" destOrd="0" parTransId="{132F62D9-2D9F-47B7-8FE5-4E861BE33FDF}" sibTransId="{97BC015D-B3E8-48A1-A987-007142B22F63}"/>
    <dgm:cxn modelId="{1FBA1840-28F0-4D58-9182-D110848BAFE6}" type="presOf" srcId="{FB351B03-D50A-496D-AE31-1FC1A7D5DEFA}" destId="{1401DD81-82F2-41E9-A551-195F6557C723}" srcOrd="0" destOrd="0" presId="urn:microsoft.com/office/officeart/2005/8/layout/vList5"/>
    <dgm:cxn modelId="{C38DFF55-E6BB-4543-8C87-19EC6D78C84B}" type="presOf" srcId="{79ED9202-81DB-45C7-8995-2C6F2766D39C}" destId="{4014834D-45AE-4362-9F46-CD93D1275AD9}" srcOrd="0" destOrd="0" presId="urn:microsoft.com/office/officeart/2005/8/layout/vList5"/>
    <dgm:cxn modelId="{E84FA174-1EB3-4BE7-86D3-54E12AEDE792}" type="presOf" srcId="{FA44A751-B81F-41B8-B50C-43F491B9181F}" destId="{8B4FC14C-6199-4C0F-865D-5DDB2D349598}" srcOrd="0" destOrd="0" presId="urn:microsoft.com/office/officeart/2005/8/layout/vList5"/>
    <dgm:cxn modelId="{80D67D27-8C44-4E4B-8430-57364AF6D1D5}" srcId="{AEBDE862-3788-4791-A619-C1214498B34A}" destId="{16DFF7FB-75A1-46A0-A4B1-A98DD4503C4D}" srcOrd="0" destOrd="0" parTransId="{9B664E95-7512-4A28-B529-C286A2B4AB67}" sibTransId="{E2EC6F6C-F176-4596-BD17-990B1D5328E5}"/>
    <dgm:cxn modelId="{069C8D30-0AD1-4069-A71C-33E5A0C27FFC}" type="presOf" srcId="{C458AEAB-68BA-4E92-B191-4CBDC2DD0988}" destId="{AA892D32-4517-489D-A346-6CBB6EF62612}" srcOrd="0" destOrd="0" presId="urn:microsoft.com/office/officeart/2005/8/layout/vList5"/>
    <dgm:cxn modelId="{BA823975-D6C0-4830-AB35-C769BA15B7E0}" type="presOf" srcId="{AEBDE862-3788-4791-A619-C1214498B34A}" destId="{0B3D3F50-6C91-4754-8B5D-8074783DA39C}" srcOrd="0" destOrd="0" presId="urn:microsoft.com/office/officeart/2005/8/layout/vList5"/>
    <dgm:cxn modelId="{A0C41526-41CE-48C9-B081-C1B0E5AFC712}" type="presOf" srcId="{FF4D8E71-833D-4FC3-9F53-55DECF5399CC}" destId="{4014834D-45AE-4362-9F46-CD93D1275AD9}" srcOrd="0" destOrd="1" presId="urn:microsoft.com/office/officeart/2005/8/layout/vList5"/>
    <dgm:cxn modelId="{94911D56-AB3B-4E7B-A10F-C5A12085F5E4}" srcId="{FA44A751-B81F-41B8-B50C-43F491B9181F}" destId="{79ED9202-81DB-45C7-8995-2C6F2766D39C}" srcOrd="0" destOrd="0" parTransId="{CEEA7701-1557-4012-BEBE-607CB136231B}" sibTransId="{7495E28F-BB95-4BBB-AFF2-8F98B55A71EC}"/>
    <dgm:cxn modelId="{7DDA08FD-6EA5-4F0F-9C74-86E52DD5F857}" type="presOf" srcId="{12E5B28B-8E4C-4A27-8990-72517A78BBDA}" destId="{FBEF340A-744F-473E-8370-97674C16CF5A}" srcOrd="0" destOrd="0" presId="urn:microsoft.com/office/officeart/2005/8/layout/vList5"/>
    <dgm:cxn modelId="{E68BB02A-0171-4069-B302-73657D068E40}" type="presOf" srcId="{16DFF7FB-75A1-46A0-A4B1-A98DD4503C4D}" destId="{ADB775D1-2203-477B-A72C-55ECD54580AB}" srcOrd="0" destOrd="0" presId="urn:microsoft.com/office/officeart/2005/8/layout/vList5"/>
    <dgm:cxn modelId="{B57193E7-3A12-4947-839B-FE288BB83680}" type="presOf" srcId="{7BE33E96-C14F-43E3-BC04-8C156A31DD80}" destId="{FBEF340A-744F-473E-8370-97674C16CF5A}" srcOrd="0" destOrd="1" presId="urn:microsoft.com/office/officeart/2005/8/layout/vList5"/>
    <dgm:cxn modelId="{940910FB-07B1-40DF-B34A-967B2165A079}" srcId="{C458AEAB-68BA-4E92-B191-4CBDC2DD0988}" destId="{12E5B28B-8E4C-4A27-8990-72517A78BBDA}" srcOrd="0" destOrd="0" parTransId="{326F6ADC-12AE-4435-A85A-97C8046299C9}" sibTransId="{F7D55E87-85BE-4111-93A5-21AAF2BC0223}"/>
    <dgm:cxn modelId="{19ECCF4E-1948-420F-B3B4-6C9518597CAC}" type="presOf" srcId="{9E65AE1E-8976-4B0C-9334-C71F0E800C09}" destId="{1401DD81-82F2-41E9-A551-195F6557C723}" srcOrd="0" destOrd="1" presId="urn:microsoft.com/office/officeart/2005/8/layout/vList5"/>
    <dgm:cxn modelId="{B28CC696-54C5-4DD9-BD92-A26419FC7486}" srcId="{AEBDE862-3788-4791-A619-C1214498B34A}" destId="{C458AEAB-68BA-4E92-B191-4CBDC2DD0988}" srcOrd="2" destOrd="0" parTransId="{09802B88-5CA1-47D8-8695-BFF8955B885A}" sibTransId="{8855358F-8196-4A59-85EC-96CF7AF088B2}"/>
    <dgm:cxn modelId="{C1019053-7FF1-4391-B7CC-DFCF5815D8E4}" srcId="{16DFF7FB-75A1-46A0-A4B1-A98DD4503C4D}" destId="{9E65AE1E-8976-4B0C-9334-C71F0E800C09}" srcOrd="1" destOrd="0" parTransId="{BEF9DF57-A688-4611-BBDA-1413799B0E09}" sibTransId="{EBEEEDC8-0FB2-4398-924B-F4E76646D163}"/>
    <dgm:cxn modelId="{C2F7123B-4799-4CFE-BF8D-FB265C9B0BDA}" srcId="{AEBDE862-3788-4791-A619-C1214498B34A}" destId="{FA44A751-B81F-41B8-B50C-43F491B9181F}" srcOrd="1" destOrd="0" parTransId="{99CC41AA-DBBF-4D0E-88AE-19C9E2F6955F}" sibTransId="{2A78D204-7DAD-4626-BAC5-F6B02E83E3BA}"/>
    <dgm:cxn modelId="{1E8C7DDA-81D4-4A60-99F4-5EC89786EEBF}" srcId="{C458AEAB-68BA-4E92-B191-4CBDC2DD0988}" destId="{7BE33E96-C14F-43E3-BC04-8C156A31DD80}" srcOrd="1" destOrd="0" parTransId="{DADD3956-1C37-485D-B970-9B3DD41FDFE8}" sibTransId="{A97EB472-E5B4-42FB-8754-D69F57C94376}"/>
    <dgm:cxn modelId="{7935B27E-F04E-47AE-8E04-8D2DB9A2FB20}" srcId="{FA44A751-B81F-41B8-B50C-43F491B9181F}" destId="{FF4D8E71-833D-4FC3-9F53-55DECF5399CC}" srcOrd="1" destOrd="0" parTransId="{1A52072B-8CD7-41E4-8282-A4FEE9A05D91}" sibTransId="{7D7D4A8B-3004-4562-A0D1-FF5332E1F7C8}"/>
    <dgm:cxn modelId="{F781B3A4-2360-4835-B71B-BDFD5A2F4D17}" type="presParOf" srcId="{0B3D3F50-6C91-4754-8B5D-8074783DA39C}" destId="{28CA50C9-7EA6-4286-AC7F-1680C1AB69DF}" srcOrd="0" destOrd="0" presId="urn:microsoft.com/office/officeart/2005/8/layout/vList5"/>
    <dgm:cxn modelId="{914D0DAF-E684-4536-A40F-7DECCC69F282}" type="presParOf" srcId="{28CA50C9-7EA6-4286-AC7F-1680C1AB69DF}" destId="{ADB775D1-2203-477B-A72C-55ECD54580AB}" srcOrd="0" destOrd="0" presId="urn:microsoft.com/office/officeart/2005/8/layout/vList5"/>
    <dgm:cxn modelId="{9113A6EA-75FF-4C3D-A90B-F842525398EA}" type="presParOf" srcId="{28CA50C9-7EA6-4286-AC7F-1680C1AB69DF}" destId="{1401DD81-82F2-41E9-A551-195F6557C723}" srcOrd="1" destOrd="0" presId="urn:microsoft.com/office/officeart/2005/8/layout/vList5"/>
    <dgm:cxn modelId="{5673A3FA-87DC-4645-A89D-D0FAA36ADD15}" type="presParOf" srcId="{0B3D3F50-6C91-4754-8B5D-8074783DA39C}" destId="{76A465D0-8A38-48B5-BA1D-2ECCEB94616C}" srcOrd="1" destOrd="0" presId="urn:microsoft.com/office/officeart/2005/8/layout/vList5"/>
    <dgm:cxn modelId="{55776516-01E9-4DDA-A06C-1A53EF4A32FA}" type="presParOf" srcId="{0B3D3F50-6C91-4754-8B5D-8074783DA39C}" destId="{9811140E-D0C5-497A-B099-1CDC7D7274FD}" srcOrd="2" destOrd="0" presId="urn:microsoft.com/office/officeart/2005/8/layout/vList5"/>
    <dgm:cxn modelId="{4A5534D2-FAB0-4BAC-B4AF-5AC2C56A83DD}" type="presParOf" srcId="{9811140E-D0C5-497A-B099-1CDC7D7274FD}" destId="{8B4FC14C-6199-4C0F-865D-5DDB2D349598}" srcOrd="0" destOrd="0" presId="urn:microsoft.com/office/officeart/2005/8/layout/vList5"/>
    <dgm:cxn modelId="{DF4D2D57-7DB8-4D5A-BECA-F2381C0CB13F}" type="presParOf" srcId="{9811140E-D0C5-497A-B099-1CDC7D7274FD}" destId="{4014834D-45AE-4362-9F46-CD93D1275AD9}" srcOrd="1" destOrd="0" presId="urn:microsoft.com/office/officeart/2005/8/layout/vList5"/>
    <dgm:cxn modelId="{E1187396-C7C5-44CF-9B31-5B186C188D90}" type="presParOf" srcId="{0B3D3F50-6C91-4754-8B5D-8074783DA39C}" destId="{50C19656-2932-490A-9867-921BD81D55A2}" srcOrd="3" destOrd="0" presId="urn:microsoft.com/office/officeart/2005/8/layout/vList5"/>
    <dgm:cxn modelId="{4E02AC60-65F5-47DA-AA1D-67DA6FFC5ED0}" type="presParOf" srcId="{0B3D3F50-6C91-4754-8B5D-8074783DA39C}" destId="{1EAAE3D0-75BF-4CDC-8458-C2670F1FA839}" srcOrd="4" destOrd="0" presId="urn:microsoft.com/office/officeart/2005/8/layout/vList5"/>
    <dgm:cxn modelId="{C1B36448-8C97-490E-8D33-0D72BD89120E}" type="presParOf" srcId="{1EAAE3D0-75BF-4CDC-8458-C2670F1FA839}" destId="{AA892D32-4517-489D-A346-6CBB6EF62612}" srcOrd="0" destOrd="0" presId="urn:microsoft.com/office/officeart/2005/8/layout/vList5"/>
    <dgm:cxn modelId="{F003935C-BA9D-4B25-BFBE-A7CBEB3C2CFE}" type="presParOf" srcId="{1EAAE3D0-75BF-4CDC-8458-C2670F1FA839}" destId="{FBEF340A-744F-473E-8370-97674C16CF5A}"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400A4B8C-6ADB-4903-888C-554C602DB470}" type="datetimeFigureOut">
              <a:rPr lang="fr-FR" smtClean="0"/>
              <a:t>01/06/2021</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51A86CBD-3881-4D62-91C2-DE94D3EC23F8}"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00A4B8C-6ADB-4903-888C-554C602DB470}" type="datetimeFigureOut">
              <a:rPr lang="fr-FR" smtClean="0"/>
              <a:t>01/06/2021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1A86CBD-3881-4D62-91C2-DE94D3EC23F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00A4B8C-6ADB-4903-888C-554C602DB470}" type="datetimeFigureOut">
              <a:rPr lang="fr-FR" smtClean="0"/>
              <a:t>01/06/2021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1A86CBD-3881-4D62-91C2-DE94D3EC23F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400A4B8C-6ADB-4903-888C-554C602DB470}" type="datetimeFigureOut">
              <a:rPr lang="fr-FR" smtClean="0"/>
              <a:t>01/06/2021</a:t>
            </a:fld>
            <a:endParaRPr lang="fr-FR"/>
          </a:p>
        </p:txBody>
      </p:sp>
      <p:sp>
        <p:nvSpPr>
          <p:cNvPr id="9" name="Espace réservé du numéro de diapositive 8"/>
          <p:cNvSpPr>
            <a:spLocks noGrp="1"/>
          </p:cNvSpPr>
          <p:nvPr>
            <p:ph type="sldNum" sz="quarter" idx="15"/>
          </p:nvPr>
        </p:nvSpPr>
        <p:spPr/>
        <p:txBody>
          <a:bodyPr rtlCol="0"/>
          <a:lstStyle/>
          <a:p>
            <a:fld id="{51A86CBD-3881-4D62-91C2-DE94D3EC23F8}"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400A4B8C-6ADB-4903-888C-554C602DB470}" type="datetimeFigureOut">
              <a:rPr lang="fr-FR" smtClean="0"/>
              <a:t>01/06/2021</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51A86CBD-3881-4D62-91C2-DE94D3EC23F8}"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400A4B8C-6ADB-4903-888C-554C602DB470}" type="datetimeFigureOut">
              <a:rPr lang="fr-FR" smtClean="0"/>
              <a:t>01/06/2021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1A86CBD-3881-4D62-91C2-DE94D3EC23F8}"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400A4B8C-6ADB-4903-888C-554C602DB470}" type="datetimeFigureOut">
              <a:rPr lang="fr-FR" smtClean="0"/>
              <a:t>01/06/2021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1A86CBD-3881-4D62-91C2-DE94D3EC23F8}"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400A4B8C-6ADB-4903-888C-554C602DB470}" type="datetimeFigureOut">
              <a:rPr lang="fr-FR" smtClean="0"/>
              <a:t>01/06/2021</a:t>
            </a:fld>
            <a:endParaRPr lang="fr-FR"/>
          </a:p>
        </p:txBody>
      </p:sp>
      <p:sp>
        <p:nvSpPr>
          <p:cNvPr id="7" name="Espace réservé du numéro de diapositive 6"/>
          <p:cNvSpPr>
            <a:spLocks noGrp="1"/>
          </p:cNvSpPr>
          <p:nvPr>
            <p:ph type="sldNum" sz="quarter" idx="11"/>
          </p:nvPr>
        </p:nvSpPr>
        <p:spPr/>
        <p:txBody>
          <a:bodyPr rtlCol="0"/>
          <a:lstStyle/>
          <a:p>
            <a:fld id="{51A86CBD-3881-4D62-91C2-DE94D3EC23F8}"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00A4B8C-6ADB-4903-888C-554C602DB470}" type="datetimeFigureOut">
              <a:rPr lang="fr-FR" smtClean="0"/>
              <a:t>01/06/2021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1A86CBD-3881-4D62-91C2-DE94D3EC23F8}"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400A4B8C-6ADB-4903-888C-554C602DB470}" type="datetimeFigureOut">
              <a:rPr lang="fr-FR" smtClean="0"/>
              <a:t>01/06/2021</a:t>
            </a:fld>
            <a:endParaRPr lang="fr-FR"/>
          </a:p>
        </p:txBody>
      </p:sp>
      <p:sp>
        <p:nvSpPr>
          <p:cNvPr id="22" name="Espace réservé du numéro de diapositive 21"/>
          <p:cNvSpPr>
            <a:spLocks noGrp="1"/>
          </p:cNvSpPr>
          <p:nvPr>
            <p:ph type="sldNum" sz="quarter" idx="15"/>
          </p:nvPr>
        </p:nvSpPr>
        <p:spPr/>
        <p:txBody>
          <a:bodyPr rtlCol="0"/>
          <a:lstStyle/>
          <a:p>
            <a:fld id="{51A86CBD-3881-4D62-91C2-DE94D3EC23F8}"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400A4B8C-6ADB-4903-888C-554C602DB470}" type="datetimeFigureOut">
              <a:rPr lang="fr-FR" smtClean="0"/>
              <a:t>01/06/2021</a:t>
            </a:fld>
            <a:endParaRPr lang="fr-FR"/>
          </a:p>
        </p:txBody>
      </p:sp>
      <p:sp>
        <p:nvSpPr>
          <p:cNvPr id="18" name="Espace réservé du numéro de diapositive 17"/>
          <p:cNvSpPr>
            <a:spLocks noGrp="1"/>
          </p:cNvSpPr>
          <p:nvPr>
            <p:ph type="sldNum" sz="quarter" idx="11"/>
          </p:nvPr>
        </p:nvSpPr>
        <p:spPr/>
        <p:txBody>
          <a:bodyPr rtlCol="0"/>
          <a:lstStyle/>
          <a:p>
            <a:fld id="{51A86CBD-3881-4D62-91C2-DE94D3EC23F8}"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00A4B8C-6ADB-4903-888C-554C602DB470}" type="datetimeFigureOut">
              <a:rPr lang="fr-FR" smtClean="0"/>
              <a:t>01/06/2021</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1A86CBD-3881-4D62-91C2-DE94D3EC23F8}"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b-engines.com/en/article/Document+Stores" TargetMode="External"/><Relationship Id="rId2" Type="http://schemas.openxmlformats.org/officeDocument/2006/relationships/hyperlink" Target="https://db-engines.com/en/article/RDBMS" TargetMode="External"/><Relationship Id="rId1" Type="http://schemas.openxmlformats.org/officeDocument/2006/relationships/slideLayout" Target="../slideLayouts/slideLayout2.xml"/><Relationship Id="rId5" Type="http://schemas.openxmlformats.org/officeDocument/2006/relationships/hyperlink" Target="https://db-engines.com/en/article/Graph+DBMS" TargetMode="External"/><Relationship Id="rId4" Type="http://schemas.openxmlformats.org/officeDocument/2006/relationships/hyperlink" Target="https://db-engines.com/en/article/Spatial+DBM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14546" y="1428736"/>
            <a:ext cx="6172200" cy="1894362"/>
          </a:xfrm>
        </p:spPr>
        <p:txBody>
          <a:bodyPr/>
          <a:lstStyle/>
          <a:p>
            <a:r>
              <a:rPr lang="fr-FR" dirty="0" err="1"/>
              <a:t>What</a:t>
            </a:r>
            <a:r>
              <a:rPr lang="fr-FR" dirty="0"/>
              <a:t> </a:t>
            </a:r>
            <a:r>
              <a:rPr lang="fr-FR" dirty="0" err="1"/>
              <a:t>is</a:t>
            </a:r>
            <a:r>
              <a:rPr lang="fr-FR" dirty="0"/>
              <a:t> a </a:t>
            </a:r>
            <a:r>
              <a:rPr lang="fr-FR" dirty="0" err="1"/>
              <a:t>Database</a:t>
            </a:r>
            <a:r>
              <a:rPr lang="fr-FR" dirty="0"/>
              <a:t>?</a:t>
            </a:r>
            <a:br>
              <a:rPr lang="fr-FR" dirty="0"/>
            </a:br>
            <a:endParaRPr lang="fr-FR" dirty="0"/>
          </a:p>
        </p:txBody>
      </p:sp>
      <p:sp>
        <p:nvSpPr>
          <p:cNvPr id="3" name="Sous-titre 2"/>
          <p:cNvSpPr>
            <a:spLocks noGrp="1"/>
          </p:cNvSpPr>
          <p:nvPr>
            <p:ph type="subTitle" idx="1"/>
          </p:nvPr>
        </p:nvSpPr>
        <p:spPr>
          <a:xfrm>
            <a:off x="2285984" y="3286124"/>
            <a:ext cx="6172200" cy="1371600"/>
          </a:xfrm>
        </p:spPr>
        <p:txBody>
          <a:bodyPr>
            <a:normAutofit/>
          </a:bodyPr>
          <a:lstStyle/>
          <a:p>
            <a:r>
              <a:rPr lang="fr-FR" dirty="0"/>
              <a:t>A </a:t>
            </a:r>
            <a:r>
              <a:rPr lang="fr-FR" dirty="0" err="1"/>
              <a:t>database</a:t>
            </a:r>
            <a:r>
              <a:rPr lang="fr-FR" dirty="0"/>
              <a:t> </a:t>
            </a:r>
            <a:r>
              <a:rPr lang="fr-FR" dirty="0" err="1"/>
              <a:t>is</a:t>
            </a:r>
            <a:r>
              <a:rPr lang="fr-FR" dirty="0"/>
              <a:t> a set of data </a:t>
            </a:r>
            <a:r>
              <a:rPr lang="fr-FR" dirty="0" err="1"/>
              <a:t>stored</a:t>
            </a:r>
            <a:r>
              <a:rPr lang="fr-FR" dirty="0"/>
              <a:t> in a computer. This data </a:t>
            </a:r>
            <a:r>
              <a:rPr lang="fr-FR" dirty="0" err="1"/>
              <a:t>is</a:t>
            </a:r>
            <a:r>
              <a:rPr lang="fr-FR" dirty="0"/>
              <a:t> </a:t>
            </a:r>
            <a:r>
              <a:rPr lang="fr-FR" dirty="0" err="1"/>
              <a:t>usually</a:t>
            </a:r>
            <a:r>
              <a:rPr lang="fr-FR" dirty="0"/>
              <a:t> </a:t>
            </a:r>
            <a:r>
              <a:rPr lang="fr-FR" dirty="0" err="1"/>
              <a:t>structured</a:t>
            </a:r>
            <a:r>
              <a:rPr lang="fr-FR" dirty="0"/>
              <a:t> in a </a:t>
            </a:r>
            <a:r>
              <a:rPr lang="fr-FR" dirty="0" err="1"/>
              <a:t>way</a:t>
            </a:r>
            <a:r>
              <a:rPr lang="fr-FR" dirty="0"/>
              <a:t> </a:t>
            </a:r>
            <a:r>
              <a:rPr lang="fr-FR" dirty="0" err="1"/>
              <a:t>that</a:t>
            </a:r>
            <a:r>
              <a:rPr lang="fr-FR" dirty="0"/>
              <a:t> </a:t>
            </a:r>
            <a:r>
              <a:rPr lang="fr-FR" dirty="0" err="1"/>
              <a:t>makes</a:t>
            </a:r>
            <a:r>
              <a:rPr lang="fr-FR" dirty="0"/>
              <a:t> the data </a:t>
            </a:r>
            <a:r>
              <a:rPr lang="fr-FR" dirty="0" err="1"/>
              <a:t>easily</a:t>
            </a:r>
            <a:r>
              <a:rPr lang="fr-FR" dirty="0"/>
              <a:t> accessible.</a:t>
            </a:r>
          </a:p>
          <a:p>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00100" y="785795"/>
            <a:ext cx="7558086" cy="1143008"/>
          </a:xfrm>
        </p:spPr>
        <p:txBody>
          <a:bodyPr>
            <a:normAutofit/>
          </a:bodyPr>
          <a:lstStyle/>
          <a:p>
            <a:r>
              <a:rPr lang="fr-FR" dirty="0" err="1" smtClean="0"/>
              <a:t>PostgreSQL</a:t>
            </a:r>
            <a:r>
              <a:rPr lang="fr-FR" dirty="0" smtClean="0"/>
              <a:t/>
            </a:r>
            <a:br>
              <a:rPr lang="fr-FR" dirty="0" smtClean="0"/>
            </a:br>
            <a:endParaRPr lang="fr-FR" dirty="0"/>
          </a:p>
        </p:txBody>
      </p:sp>
      <p:sp>
        <p:nvSpPr>
          <p:cNvPr id="6" name="Ellipse 5"/>
          <p:cNvSpPr/>
          <p:nvPr/>
        </p:nvSpPr>
        <p:spPr>
          <a:xfrm>
            <a:off x="2071670" y="2214554"/>
            <a:ext cx="6786610" cy="32147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err="1">
                <a:solidFill>
                  <a:schemeClr val="tx2"/>
                </a:solidFill>
              </a:rPr>
              <a:t>PostgreSQL</a:t>
            </a:r>
            <a:r>
              <a:rPr lang="fr-FR" b="1" dirty="0">
                <a:solidFill>
                  <a:schemeClr val="tx2"/>
                </a:solidFill>
              </a:rPr>
              <a:t> </a:t>
            </a:r>
            <a:r>
              <a:rPr lang="fr-FR" b="1" dirty="0" err="1">
                <a:solidFill>
                  <a:schemeClr val="tx2"/>
                </a:solidFill>
              </a:rPr>
              <a:t>is</a:t>
            </a:r>
            <a:r>
              <a:rPr lang="fr-FR" b="1" dirty="0">
                <a:solidFill>
                  <a:schemeClr val="tx2"/>
                </a:solidFill>
              </a:rPr>
              <a:t> an open source SQL </a:t>
            </a:r>
            <a:r>
              <a:rPr lang="fr-FR" b="1" dirty="0" err="1">
                <a:solidFill>
                  <a:schemeClr val="tx2"/>
                </a:solidFill>
              </a:rPr>
              <a:t>database</a:t>
            </a:r>
            <a:r>
              <a:rPr lang="fr-FR" b="1" dirty="0">
                <a:solidFill>
                  <a:schemeClr val="tx2"/>
                </a:solidFill>
              </a:rPr>
              <a:t> </a:t>
            </a:r>
            <a:r>
              <a:rPr lang="fr-FR" b="1" dirty="0" err="1">
                <a:solidFill>
                  <a:schemeClr val="tx2"/>
                </a:solidFill>
              </a:rPr>
              <a:t>that</a:t>
            </a:r>
            <a:r>
              <a:rPr lang="fr-FR" b="1" dirty="0">
                <a:solidFill>
                  <a:schemeClr val="tx2"/>
                </a:solidFill>
              </a:rPr>
              <a:t> </a:t>
            </a:r>
            <a:r>
              <a:rPr lang="fr-FR" b="1" dirty="0" err="1">
                <a:solidFill>
                  <a:schemeClr val="tx2"/>
                </a:solidFill>
              </a:rPr>
              <a:t>is</a:t>
            </a:r>
            <a:r>
              <a:rPr lang="fr-FR" b="1" dirty="0">
                <a:solidFill>
                  <a:schemeClr val="tx2"/>
                </a:solidFill>
              </a:rPr>
              <a:t> not </a:t>
            </a:r>
            <a:r>
              <a:rPr lang="fr-FR" b="1" dirty="0" err="1">
                <a:solidFill>
                  <a:schemeClr val="tx2"/>
                </a:solidFill>
              </a:rPr>
              <a:t>controlled</a:t>
            </a:r>
            <a:r>
              <a:rPr lang="fr-FR" b="1" dirty="0">
                <a:solidFill>
                  <a:schemeClr val="tx2"/>
                </a:solidFill>
              </a:rPr>
              <a:t> by </a:t>
            </a:r>
            <a:r>
              <a:rPr lang="fr-FR" b="1" dirty="0" err="1">
                <a:solidFill>
                  <a:schemeClr val="tx2"/>
                </a:solidFill>
              </a:rPr>
              <a:t>any</a:t>
            </a:r>
            <a:r>
              <a:rPr lang="fr-FR" b="1" dirty="0">
                <a:solidFill>
                  <a:schemeClr val="tx2"/>
                </a:solidFill>
              </a:rPr>
              <a:t> corporation. It </a:t>
            </a:r>
            <a:r>
              <a:rPr lang="fr-FR" b="1" dirty="0" err="1">
                <a:solidFill>
                  <a:schemeClr val="tx2"/>
                </a:solidFill>
              </a:rPr>
              <a:t>is</a:t>
            </a:r>
            <a:r>
              <a:rPr lang="fr-FR" b="1" dirty="0">
                <a:solidFill>
                  <a:schemeClr val="tx2"/>
                </a:solidFill>
              </a:rPr>
              <a:t> </a:t>
            </a:r>
            <a:r>
              <a:rPr lang="fr-FR" b="1" dirty="0" err="1">
                <a:solidFill>
                  <a:schemeClr val="tx2"/>
                </a:solidFill>
              </a:rPr>
              <a:t>typically</a:t>
            </a:r>
            <a:r>
              <a:rPr lang="fr-FR" b="1" dirty="0">
                <a:solidFill>
                  <a:schemeClr val="tx2"/>
                </a:solidFill>
              </a:rPr>
              <a:t> </a:t>
            </a:r>
            <a:r>
              <a:rPr lang="fr-FR" b="1" dirty="0" err="1">
                <a:solidFill>
                  <a:schemeClr val="tx2"/>
                </a:solidFill>
              </a:rPr>
              <a:t>used</a:t>
            </a:r>
            <a:r>
              <a:rPr lang="fr-FR" b="1" dirty="0">
                <a:solidFill>
                  <a:schemeClr val="tx2"/>
                </a:solidFill>
              </a:rPr>
              <a:t> for web application </a:t>
            </a:r>
            <a:r>
              <a:rPr lang="fr-FR" b="1" dirty="0" err="1">
                <a:solidFill>
                  <a:schemeClr val="tx2"/>
                </a:solidFill>
              </a:rPr>
              <a:t>development</a:t>
            </a:r>
            <a:r>
              <a:rPr lang="fr-FR" b="1" dirty="0">
                <a:solidFill>
                  <a:schemeClr val="tx2"/>
                </a:solidFill>
              </a:rPr>
              <a:t>.</a:t>
            </a:r>
          </a:p>
          <a:p>
            <a:pPr algn="ctr"/>
            <a:endParaRPr lang="fr-FR" dirty="0"/>
          </a:p>
        </p:txBody>
      </p:sp>
      <p:pic>
        <p:nvPicPr>
          <p:cNvPr id="5" name="Picture 2"/>
          <p:cNvPicPr>
            <a:picLocks noChangeAspect="1" noChangeArrowheads="1"/>
          </p:cNvPicPr>
          <p:nvPr/>
        </p:nvPicPr>
        <p:blipFill>
          <a:blip r:embed="rId2" cstate="print"/>
          <a:srcRect/>
          <a:stretch>
            <a:fillRect/>
          </a:stretch>
        </p:blipFill>
        <p:spPr bwMode="auto">
          <a:xfrm>
            <a:off x="6858016" y="642918"/>
            <a:ext cx="1928826" cy="1264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2976" y="285728"/>
            <a:ext cx="6929486" cy="928686"/>
          </a:xfrm>
        </p:spPr>
        <p:txBody>
          <a:bodyPr/>
          <a:lstStyle/>
          <a:p>
            <a:pPr algn="ctr"/>
            <a:r>
              <a:rPr lang="fr-FR" dirty="0" err="1" smtClean="0"/>
              <a:t>Advantages</a:t>
            </a:r>
            <a:r>
              <a:rPr lang="fr-FR" dirty="0" smtClean="0"/>
              <a:t> of </a:t>
            </a:r>
            <a:r>
              <a:rPr lang="fr-FR" dirty="0" err="1" smtClean="0"/>
              <a:t>PostgreSQL</a:t>
            </a:r>
            <a:endParaRPr lang="fr-FR" dirty="0"/>
          </a:p>
        </p:txBody>
      </p:sp>
      <p:graphicFrame>
        <p:nvGraphicFramePr>
          <p:cNvPr id="7" name="Espace réservé du contenu 6"/>
          <p:cNvGraphicFramePr>
            <a:graphicFrameLocks noGrp="1"/>
          </p:cNvGraphicFramePr>
          <p:nvPr>
            <p:ph sz="quarter" idx="1"/>
          </p:nvPr>
        </p:nvGraphicFramePr>
        <p:xfrm>
          <a:off x="571472" y="1285860"/>
          <a:ext cx="7572428" cy="5187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Disadvantages</a:t>
            </a:r>
            <a:r>
              <a:rPr lang="fr-FR" dirty="0" smtClean="0"/>
              <a:t> of </a:t>
            </a:r>
            <a:r>
              <a:rPr lang="fr-FR" dirty="0" err="1" smtClean="0"/>
              <a:t>PostgreSQL</a:t>
            </a:r>
            <a:r>
              <a:rPr lang="fr-FR" dirty="0" smtClean="0"/>
              <a:t/>
            </a:r>
            <a:br>
              <a:rPr lang="fr-FR" dirty="0" smtClean="0"/>
            </a:br>
            <a:endParaRPr lang="fr-FR" dirty="0"/>
          </a:p>
        </p:txBody>
      </p:sp>
      <p:graphicFrame>
        <p:nvGraphicFramePr>
          <p:cNvPr id="4" name="Espace réservé du contenu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86700" cy="1154098"/>
          </a:xfrm>
        </p:spPr>
        <p:txBody>
          <a:bodyPr/>
          <a:lstStyle/>
          <a:p>
            <a:r>
              <a:rPr lang="fr-FR" dirty="0" err="1" smtClean="0"/>
              <a:t>When</a:t>
            </a:r>
            <a:r>
              <a:rPr lang="fr-FR" dirty="0" smtClean="0"/>
              <a:t> </a:t>
            </a:r>
            <a:r>
              <a:rPr lang="fr-FR" dirty="0" err="1" smtClean="0"/>
              <a:t>we</a:t>
            </a:r>
            <a:r>
              <a:rPr lang="fr-FR" dirty="0" smtClean="0"/>
              <a:t> use </a:t>
            </a:r>
            <a:r>
              <a:rPr lang="fr-FR" dirty="0" err="1" smtClean="0"/>
              <a:t>PostgreSQL</a:t>
            </a:r>
            <a:r>
              <a:rPr lang="fr-FR" dirty="0" smtClean="0"/>
              <a:t> ?</a:t>
            </a:r>
            <a:endParaRPr lang="fr-FR" dirty="0"/>
          </a:p>
        </p:txBody>
      </p:sp>
      <p:sp>
        <p:nvSpPr>
          <p:cNvPr id="4" name="Rectangle à coins arrondis 3"/>
          <p:cNvSpPr/>
          <p:nvPr/>
        </p:nvSpPr>
        <p:spPr>
          <a:xfrm>
            <a:off x="428596" y="2500306"/>
            <a:ext cx="7786742" cy="30718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a:solidFill>
                  <a:schemeClr val="tx2"/>
                </a:solidFill>
              </a:rPr>
              <a:t>Due to </a:t>
            </a:r>
            <a:r>
              <a:rPr lang="fr-FR" b="1" dirty="0" err="1">
                <a:solidFill>
                  <a:schemeClr val="tx2"/>
                </a:solidFill>
              </a:rPr>
              <a:t>complicated</a:t>
            </a:r>
            <a:r>
              <a:rPr lang="fr-FR" b="1" dirty="0">
                <a:solidFill>
                  <a:schemeClr val="tx2"/>
                </a:solidFill>
              </a:rPr>
              <a:t> </a:t>
            </a:r>
            <a:r>
              <a:rPr lang="fr-FR" b="1" dirty="0" err="1">
                <a:solidFill>
                  <a:schemeClr val="tx2"/>
                </a:solidFill>
              </a:rPr>
              <a:t>queries</a:t>
            </a:r>
            <a:r>
              <a:rPr lang="fr-FR" b="1" dirty="0">
                <a:solidFill>
                  <a:schemeClr val="tx2"/>
                </a:solidFill>
              </a:rPr>
              <a:t> and a </a:t>
            </a:r>
            <a:r>
              <a:rPr lang="fr-FR" b="1" dirty="0" err="1">
                <a:solidFill>
                  <a:schemeClr val="tx2"/>
                </a:solidFill>
              </a:rPr>
              <a:t>wide</a:t>
            </a:r>
            <a:r>
              <a:rPr lang="fr-FR" b="1" dirty="0">
                <a:solidFill>
                  <a:schemeClr val="tx2"/>
                </a:solidFill>
              </a:rPr>
              <a:t> </a:t>
            </a:r>
            <a:r>
              <a:rPr lang="fr-FR" b="1" dirty="0" err="1">
                <a:solidFill>
                  <a:schemeClr val="tx2"/>
                </a:solidFill>
              </a:rPr>
              <a:t>choice</a:t>
            </a:r>
            <a:r>
              <a:rPr lang="fr-FR" b="1" dirty="0">
                <a:solidFill>
                  <a:schemeClr val="tx2"/>
                </a:solidFill>
              </a:rPr>
              <a:t> of custom interfaces </a:t>
            </a:r>
            <a:r>
              <a:rPr lang="fr-FR" b="1" dirty="0" err="1">
                <a:solidFill>
                  <a:schemeClr val="tx2"/>
                </a:solidFill>
              </a:rPr>
              <a:t>accomplished</a:t>
            </a:r>
            <a:r>
              <a:rPr lang="fr-FR" b="1" dirty="0">
                <a:solidFill>
                  <a:schemeClr val="tx2"/>
                </a:solidFill>
              </a:rPr>
              <a:t> </a:t>
            </a:r>
            <a:r>
              <a:rPr lang="fr-FR" b="1" dirty="0" err="1">
                <a:solidFill>
                  <a:schemeClr val="tx2"/>
                </a:solidFill>
              </a:rPr>
              <a:t>with</a:t>
            </a:r>
            <a:r>
              <a:rPr lang="fr-FR" b="1" dirty="0">
                <a:solidFill>
                  <a:schemeClr val="tx2"/>
                </a:solidFill>
              </a:rPr>
              <a:t> </a:t>
            </a:r>
            <a:r>
              <a:rPr lang="fr-FR" b="1" dirty="0" err="1">
                <a:solidFill>
                  <a:schemeClr val="tx2"/>
                </a:solidFill>
              </a:rPr>
              <a:t>predefined</a:t>
            </a:r>
            <a:r>
              <a:rPr lang="fr-FR" b="1" dirty="0">
                <a:solidFill>
                  <a:schemeClr val="tx2"/>
                </a:solidFill>
              </a:rPr>
              <a:t> </a:t>
            </a:r>
            <a:r>
              <a:rPr lang="fr-FR" b="1" dirty="0" err="1">
                <a:solidFill>
                  <a:schemeClr val="tx2"/>
                </a:solidFill>
              </a:rPr>
              <a:t>functions</a:t>
            </a:r>
            <a:r>
              <a:rPr lang="fr-FR" b="1" dirty="0">
                <a:solidFill>
                  <a:schemeClr val="tx2"/>
                </a:solidFill>
              </a:rPr>
              <a:t>, </a:t>
            </a:r>
            <a:r>
              <a:rPr lang="fr-FR" b="1" dirty="0" err="1">
                <a:solidFill>
                  <a:schemeClr val="tx2"/>
                </a:solidFill>
              </a:rPr>
              <a:t>PostgreSQL</a:t>
            </a:r>
            <a:r>
              <a:rPr lang="fr-FR" b="1" dirty="0">
                <a:solidFill>
                  <a:schemeClr val="tx2"/>
                </a:solidFill>
              </a:rPr>
              <a:t> </a:t>
            </a:r>
            <a:r>
              <a:rPr lang="fr-FR" b="1" dirty="0" err="1">
                <a:solidFill>
                  <a:schemeClr val="tx2"/>
                </a:solidFill>
              </a:rPr>
              <a:t>is</a:t>
            </a:r>
            <a:r>
              <a:rPr lang="fr-FR" b="1" dirty="0">
                <a:solidFill>
                  <a:schemeClr val="tx2"/>
                </a:solidFill>
              </a:rPr>
              <a:t> a </a:t>
            </a:r>
            <a:r>
              <a:rPr lang="fr-FR" b="1" dirty="0" err="1">
                <a:solidFill>
                  <a:schemeClr val="tx2"/>
                </a:solidFill>
              </a:rPr>
              <a:t>perfect</a:t>
            </a:r>
            <a:r>
              <a:rPr lang="fr-FR" b="1" dirty="0">
                <a:solidFill>
                  <a:schemeClr val="tx2"/>
                </a:solidFill>
              </a:rPr>
              <a:t> match for data </a:t>
            </a:r>
            <a:r>
              <a:rPr lang="fr-FR" b="1" dirty="0" err="1">
                <a:solidFill>
                  <a:schemeClr val="tx2"/>
                </a:solidFill>
              </a:rPr>
              <a:t>analysis</a:t>
            </a:r>
            <a:r>
              <a:rPr lang="fr-FR" b="1" dirty="0">
                <a:solidFill>
                  <a:schemeClr val="tx2"/>
                </a:solidFill>
              </a:rPr>
              <a:t> and </a:t>
            </a:r>
            <a:r>
              <a:rPr lang="fr-FR" b="1" dirty="0" err="1">
                <a:solidFill>
                  <a:schemeClr val="tx2"/>
                </a:solidFill>
              </a:rPr>
              <a:t>warehousing</a:t>
            </a:r>
            <a:r>
              <a:rPr lang="fr-FR" b="1" dirty="0">
                <a:solidFill>
                  <a:schemeClr val="tx2"/>
                </a:solidFill>
              </a:rPr>
              <a:t>. If </a:t>
            </a:r>
            <a:r>
              <a:rPr lang="fr-FR" b="1" dirty="0" err="1">
                <a:solidFill>
                  <a:schemeClr val="tx2"/>
                </a:solidFill>
              </a:rPr>
              <a:t>you</a:t>
            </a:r>
            <a:r>
              <a:rPr lang="fr-FR" b="1" dirty="0">
                <a:solidFill>
                  <a:schemeClr val="tx2"/>
                </a:solidFill>
              </a:rPr>
              <a:t> are building a </a:t>
            </a:r>
            <a:r>
              <a:rPr lang="fr-FR" b="1" dirty="0" err="1">
                <a:solidFill>
                  <a:schemeClr val="tx2"/>
                </a:solidFill>
              </a:rPr>
              <a:t>database</a:t>
            </a:r>
            <a:r>
              <a:rPr lang="fr-FR" b="1" dirty="0">
                <a:solidFill>
                  <a:schemeClr val="tx2"/>
                </a:solidFill>
              </a:rPr>
              <a:t> automation </a:t>
            </a:r>
            <a:r>
              <a:rPr lang="fr-FR" b="1" dirty="0" err="1">
                <a:solidFill>
                  <a:schemeClr val="tx2"/>
                </a:solidFill>
              </a:rPr>
              <a:t>tool</a:t>
            </a:r>
            <a:r>
              <a:rPr lang="fr-FR" b="1" dirty="0">
                <a:solidFill>
                  <a:schemeClr val="tx2"/>
                </a:solidFill>
              </a:rPr>
              <a:t>, </a:t>
            </a:r>
            <a:r>
              <a:rPr lang="fr-FR" b="1" dirty="0" err="1">
                <a:solidFill>
                  <a:schemeClr val="tx2"/>
                </a:solidFill>
              </a:rPr>
              <a:t>PostgreSQL</a:t>
            </a:r>
            <a:r>
              <a:rPr lang="fr-FR" b="1" dirty="0">
                <a:solidFill>
                  <a:schemeClr val="tx2"/>
                </a:solidFill>
              </a:rPr>
              <a:t> </a:t>
            </a:r>
            <a:r>
              <a:rPr lang="fr-FR" b="1" dirty="0" err="1">
                <a:solidFill>
                  <a:schemeClr val="tx2"/>
                </a:solidFill>
              </a:rPr>
              <a:t>is</a:t>
            </a:r>
            <a:r>
              <a:rPr lang="fr-FR" b="1" dirty="0">
                <a:solidFill>
                  <a:schemeClr val="tx2"/>
                </a:solidFill>
              </a:rPr>
              <a:t> the best fit for </a:t>
            </a:r>
            <a:r>
              <a:rPr lang="fr-FR" b="1" dirty="0" err="1">
                <a:solidFill>
                  <a:schemeClr val="tx2"/>
                </a:solidFill>
              </a:rPr>
              <a:t>it</a:t>
            </a:r>
            <a:r>
              <a:rPr lang="fr-FR" b="1" dirty="0">
                <a:solidFill>
                  <a:schemeClr val="tx2"/>
                </a:solidFill>
              </a:rPr>
              <a:t> due to </a:t>
            </a:r>
            <a:r>
              <a:rPr lang="fr-FR" b="1" dirty="0" err="1">
                <a:solidFill>
                  <a:schemeClr val="tx2"/>
                </a:solidFill>
              </a:rPr>
              <a:t>its</a:t>
            </a:r>
            <a:r>
              <a:rPr lang="fr-FR" b="1" dirty="0">
                <a:solidFill>
                  <a:schemeClr val="tx2"/>
                </a:solidFill>
              </a:rPr>
              <a:t> </a:t>
            </a:r>
            <a:r>
              <a:rPr lang="fr-FR" b="1" dirty="0" err="1">
                <a:solidFill>
                  <a:schemeClr val="tx2"/>
                </a:solidFill>
              </a:rPr>
              <a:t>strong</a:t>
            </a:r>
            <a:r>
              <a:rPr lang="fr-FR" b="1" dirty="0">
                <a:solidFill>
                  <a:schemeClr val="tx2"/>
                </a:solidFill>
              </a:rPr>
              <a:t> </a:t>
            </a:r>
            <a:r>
              <a:rPr lang="fr-FR" b="1" dirty="0" err="1">
                <a:solidFill>
                  <a:schemeClr val="tx2"/>
                </a:solidFill>
              </a:rPr>
              <a:t>analytical</a:t>
            </a:r>
            <a:r>
              <a:rPr lang="fr-FR" b="1" dirty="0">
                <a:solidFill>
                  <a:schemeClr val="tx2"/>
                </a:solidFill>
              </a:rPr>
              <a:t> </a:t>
            </a:r>
            <a:r>
              <a:rPr lang="fr-FR" b="1" dirty="0" err="1">
                <a:solidFill>
                  <a:schemeClr val="tx2"/>
                </a:solidFill>
              </a:rPr>
              <a:t>capabilities</a:t>
            </a:r>
            <a:r>
              <a:rPr lang="fr-FR" b="1" dirty="0">
                <a:solidFill>
                  <a:schemeClr val="tx2"/>
                </a:solidFill>
              </a:rPr>
              <a:t>, ACID-</a:t>
            </a:r>
            <a:r>
              <a:rPr lang="fr-FR" b="1" dirty="0" err="1">
                <a:solidFill>
                  <a:schemeClr val="tx2"/>
                </a:solidFill>
              </a:rPr>
              <a:t>compliance</a:t>
            </a:r>
            <a:r>
              <a:rPr lang="fr-FR" b="1" dirty="0">
                <a:solidFill>
                  <a:schemeClr val="tx2"/>
                </a:solidFill>
              </a:rPr>
              <a:t>, and </a:t>
            </a:r>
            <a:r>
              <a:rPr lang="fr-FR" b="1" dirty="0" err="1">
                <a:solidFill>
                  <a:schemeClr val="tx2"/>
                </a:solidFill>
              </a:rPr>
              <a:t>powerful</a:t>
            </a:r>
            <a:r>
              <a:rPr lang="fr-FR" b="1" dirty="0">
                <a:solidFill>
                  <a:schemeClr val="tx2"/>
                </a:solidFill>
              </a:rPr>
              <a:t> SQL </a:t>
            </a:r>
            <a:r>
              <a:rPr lang="fr-FR" b="1" dirty="0" err="1">
                <a:solidFill>
                  <a:schemeClr val="tx2"/>
                </a:solidFill>
              </a:rPr>
              <a:t>engine</a:t>
            </a:r>
            <a:r>
              <a:rPr lang="fr-FR" b="1" dirty="0">
                <a:solidFill>
                  <a:schemeClr val="tx2"/>
                </a:solidFill>
              </a:rPr>
              <a:t>. All in one, </a:t>
            </a:r>
            <a:r>
              <a:rPr lang="fr-FR" b="1" dirty="0" err="1">
                <a:solidFill>
                  <a:schemeClr val="tx2"/>
                </a:solidFill>
              </a:rPr>
              <a:t>it</a:t>
            </a:r>
            <a:r>
              <a:rPr lang="fr-FR" b="1" dirty="0">
                <a:solidFill>
                  <a:schemeClr val="tx2"/>
                </a:solidFill>
              </a:rPr>
              <a:t> </a:t>
            </a:r>
            <a:r>
              <a:rPr lang="fr-FR" b="1" dirty="0" err="1">
                <a:solidFill>
                  <a:schemeClr val="tx2"/>
                </a:solidFill>
              </a:rPr>
              <a:t>significantly</a:t>
            </a:r>
            <a:r>
              <a:rPr lang="fr-FR" b="1" dirty="0">
                <a:solidFill>
                  <a:schemeClr val="tx2"/>
                </a:solidFill>
              </a:rPr>
              <a:t> </a:t>
            </a:r>
            <a:r>
              <a:rPr lang="fr-FR" b="1" dirty="0" err="1">
                <a:solidFill>
                  <a:schemeClr val="tx2"/>
                </a:solidFill>
              </a:rPr>
              <a:t>accelerates</a:t>
            </a:r>
            <a:r>
              <a:rPr lang="fr-FR" b="1" dirty="0">
                <a:solidFill>
                  <a:schemeClr val="tx2"/>
                </a:solidFill>
              </a:rPr>
              <a:t> the </a:t>
            </a:r>
            <a:r>
              <a:rPr lang="fr-FR" b="1" dirty="0" err="1">
                <a:solidFill>
                  <a:schemeClr val="tx2"/>
                </a:solidFill>
              </a:rPr>
              <a:t>processing</a:t>
            </a:r>
            <a:r>
              <a:rPr lang="fr-FR" b="1" dirty="0">
                <a:solidFill>
                  <a:schemeClr val="tx2"/>
                </a:solidFill>
              </a:rPr>
              <a:t> of </a:t>
            </a:r>
            <a:r>
              <a:rPr lang="fr-FR" b="1" dirty="0" err="1">
                <a:solidFill>
                  <a:schemeClr val="tx2"/>
                </a:solidFill>
              </a:rPr>
              <a:t>vast</a:t>
            </a:r>
            <a:r>
              <a:rPr lang="fr-FR" b="1" dirty="0">
                <a:solidFill>
                  <a:schemeClr val="tx2"/>
                </a:solidFill>
              </a:rPr>
              <a:t> </a:t>
            </a:r>
            <a:r>
              <a:rPr lang="fr-FR" b="1" dirty="0" err="1">
                <a:solidFill>
                  <a:schemeClr val="tx2"/>
                </a:solidFill>
              </a:rPr>
              <a:t>amounts</a:t>
            </a:r>
            <a:r>
              <a:rPr lang="fr-FR" b="1" dirty="0">
                <a:solidFill>
                  <a:schemeClr val="tx2"/>
                </a:solidFill>
              </a:rPr>
              <a:t> of data. This DBMS </a:t>
            </a:r>
            <a:r>
              <a:rPr lang="fr-FR" b="1" dirty="0" err="1">
                <a:solidFill>
                  <a:schemeClr val="tx2"/>
                </a:solidFill>
              </a:rPr>
              <a:t>is</a:t>
            </a:r>
            <a:r>
              <a:rPr lang="fr-FR" b="1" dirty="0">
                <a:solidFill>
                  <a:schemeClr val="tx2"/>
                </a:solidFill>
              </a:rPr>
              <a:t> </a:t>
            </a:r>
            <a:r>
              <a:rPr lang="fr-FR" b="1" dirty="0" err="1">
                <a:solidFill>
                  <a:schemeClr val="tx2"/>
                </a:solidFill>
              </a:rPr>
              <a:t>popular</a:t>
            </a:r>
            <a:r>
              <a:rPr lang="fr-FR" b="1" dirty="0">
                <a:solidFill>
                  <a:schemeClr val="tx2"/>
                </a:solidFill>
              </a:rPr>
              <a:t> </a:t>
            </a:r>
            <a:r>
              <a:rPr lang="fr-FR" b="1" dirty="0" err="1">
                <a:solidFill>
                  <a:schemeClr val="tx2"/>
                </a:solidFill>
              </a:rPr>
              <a:t>with</a:t>
            </a:r>
            <a:r>
              <a:rPr lang="fr-FR" b="1" dirty="0">
                <a:solidFill>
                  <a:schemeClr val="tx2"/>
                </a:solidFill>
              </a:rPr>
              <a:t> </a:t>
            </a:r>
            <a:r>
              <a:rPr lang="fr-FR" b="1" dirty="0" err="1">
                <a:solidFill>
                  <a:schemeClr val="tx2"/>
                </a:solidFill>
              </a:rPr>
              <a:t>financial</a:t>
            </a:r>
            <a:r>
              <a:rPr lang="fr-FR" b="1" dirty="0">
                <a:solidFill>
                  <a:schemeClr val="tx2"/>
                </a:solidFill>
              </a:rPr>
              <a:t> institutions and </a:t>
            </a:r>
            <a:r>
              <a:rPr lang="fr-FR" b="1" dirty="0" err="1">
                <a:solidFill>
                  <a:schemeClr val="tx2"/>
                </a:solidFill>
              </a:rPr>
              <a:t>telecommunication</a:t>
            </a:r>
            <a:r>
              <a:rPr lang="fr-FR" b="1" dirty="0">
                <a:solidFill>
                  <a:schemeClr val="tx2"/>
                </a:solidFill>
              </a:rPr>
              <a:t> </a:t>
            </a:r>
            <a:r>
              <a:rPr lang="fr-FR" b="1" dirty="0" err="1">
                <a:solidFill>
                  <a:schemeClr val="tx2"/>
                </a:solidFill>
              </a:rPr>
              <a:t>systems</a:t>
            </a:r>
            <a:r>
              <a:rPr lang="fr-FR" b="1" dirty="0">
                <a:solidFill>
                  <a:schemeClr val="tx2"/>
                </a:solidFill>
              </a:rPr>
              <a:t>.</a:t>
            </a:r>
          </a:p>
          <a:p>
            <a:pPr algn="ctr"/>
            <a:endParaRPr lang="fr-FR" b="1"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00100" y="785795"/>
            <a:ext cx="7558086" cy="1143008"/>
          </a:xfrm>
        </p:spPr>
        <p:txBody>
          <a:bodyPr>
            <a:normAutofit/>
          </a:bodyPr>
          <a:lstStyle/>
          <a:p>
            <a:r>
              <a:rPr lang="fr-FR" dirty="0" smtClean="0"/>
              <a:t>SQL Server </a:t>
            </a:r>
            <a:br>
              <a:rPr lang="fr-FR" dirty="0" smtClean="0"/>
            </a:br>
            <a:endParaRPr lang="fr-FR" dirty="0"/>
          </a:p>
        </p:txBody>
      </p:sp>
      <p:sp>
        <p:nvSpPr>
          <p:cNvPr id="6" name="Ellipse 5"/>
          <p:cNvSpPr/>
          <p:nvPr/>
        </p:nvSpPr>
        <p:spPr>
          <a:xfrm>
            <a:off x="1785886" y="2357430"/>
            <a:ext cx="7358114" cy="34290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tx2"/>
                </a:solidFill>
              </a:rPr>
              <a:t>SQL Server is RDBMS developed and introduced by Microsoft. It includes its SQL language and Transact-SQL (T-SQL), Microsoft’s proprietary language with capabilities of exception handling, declaring a variable, and stored procedures. SQL Server Database Engine is the core component of SQL Server responsible for controlling, processing, and securing the data storage.</a:t>
            </a:r>
            <a:endParaRPr lang="fr-FR" b="1" dirty="0">
              <a:solidFill>
                <a:schemeClr val="tx2"/>
              </a:solidFill>
            </a:endParaRPr>
          </a:p>
        </p:txBody>
      </p:sp>
      <p:pic>
        <p:nvPicPr>
          <p:cNvPr id="7" name="Picture 2"/>
          <p:cNvPicPr>
            <a:picLocks noChangeAspect="1" noChangeArrowheads="1"/>
          </p:cNvPicPr>
          <p:nvPr/>
        </p:nvPicPr>
        <p:blipFill>
          <a:blip r:embed="rId2"/>
          <a:srcRect/>
          <a:stretch>
            <a:fillRect/>
          </a:stretch>
        </p:blipFill>
        <p:spPr bwMode="auto">
          <a:xfrm>
            <a:off x="6215074" y="642918"/>
            <a:ext cx="2428892" cy="8903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2976" y="285728"/>
            <a:ext cx="6929486" cy="928686"/>
          </a:xfrm>
        </p:spPr>
        <p:txBody>
          <a:bodyPr>
            <a:normAutofit fontScale="90000"/>
          </a:bodyPr>
          <a:lstStyle/>
          <a:p>
            <a:pPr algn="ctr"/>
            <a:r>
              <a:rPr lang="fr-FR" sz="3300" b="1" dirty="0" err="1" smtClean="0"/>
              <a:t>Advantages</a:t>
            </a:r>
            <a:r>
              <a:rPr lang="fr-FR" sz="3300" b="1" dirty="0" smtClean="0"/>
              <a:t> of SQL Server</a:t>
            </a:r>
            <a:r>
              <a:rPr lang="fr-FR" dirty="0" smtClean="0"/>
              <a:t/>
            </a:r>
            <a:br>
              <a:rPr lang="fr-FR" dirty="0" smtClean="0"/>
            </a:br>
            <a:endParaRPr lang="fr-FR" dirty="0"/>
          </a:p>
        </p:txBody>
      </p:sp>
      <p:graphicFrame>
        <p:nvGraphicFramePr>
          <p:cNvPr id="7" name="Espace réservé du contenu 6"/>
          <p:cNvGraphicFramePr>
            <a:graphicFrameLocks noGrp="1"/>
          </p:cNvGraphicFramePr>
          <p:nvPr>
            <p:ph sz="quarter" idx="1"/>
          </p:nvPr>
        </p:nvGraphicFramePr>
        <p:xfrm>
          <a:off x="571472" y="1214422"/>
          <a:ext cx="7715304" cy="5259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214290"/>
            <a:ext cx="7424766" cy="1417638"/>
          </a:xfrm>
        </p:spPr>
        <p:txBody>
          <a:bodyPr>
            <a:normAutofit fontScale="90000"/>
          </a:bodyPr>
          <a:lstStyle/>
          <a:p>
            <a:r>
              <a:rPr lang="fr-FR" dirty="0" smtClean="0"/>
              <a:t/>
            </a:r>
            <a:br>
              <a:rPr lang="fr-FR" dirty="0" smtClean="0"/>
            </a:br>
            <a:r>
              <a:rPr lang="fr-FR" dirty="0" smtClean="0"/>
              <a:t/>
            </a:r>
            <a:br>
              <a:rPr lang="fr-FR" dirty="0" smtClean="0"/>
            </a:br>
            <a:r>
              <a:rPr lang="fr-FR" sz="3300" b="1" dirty="0" err="1" smtClean="0"/>
              <a:t>Disadvantages</a:t>
            </a:r>
            <a:r>
              <a:rPr lang="fr-FR" sz="3300" b="1" dirty="0" smtClean="0"/>
              <a:t> of SQL Server</a:t>
            </a:r>
            <a:r>
              <a:rPr lang="fr-FR" dirty="0" smtClean="0"/>
              <a:t/>
            </a:r>
            <a:br>
              <a:rPr lang="fr-FR" dirty="0" smtClean="0"/>
            </a:br>
            <a:r>
              <a:rPr lang="fr-FR" dirty="0" smtClean="0"/>
              <a:t/>
            </a:r>
            <a:br>
              <a:rPr lang="fr-FR" dirty="0" smtClean="0"/>
            </a:br>
            <a:endParaRPr lang="fr-FR" dirty="0"/>
          </a:p>
        </p:txBody>
      </p:sp>
      <p:graphicFrame>
        <p:nvGraphicFramePr>
          <p:cNvPr id="4" name="Espace réservé du contenu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86700" cy="1154098"/>
          </a:xfrm>
        </p:spPr>
        <p:txBody>
          <a:bodyPr>
            <a:normAutofit/>
          </a:bodyPr>
          <a:lstStyle/>
          <a:p>
            <a:r>
              <a:rPr lang="fr-FR" b="1" dirty="0" err="1" smtClean="0"/>
              <a:t>When</a:t>
            </a:r>
            <a:r>
              <a:rPr lang="fr-FR" b="1" dirty="0" smtClean="0"/>
              <a:t> </a:t>
            </a:r>
            <a:r>
              <a:rPr lang="fr-FR" b="1" dirty="0" err="1" smtClean="0"/>
              <a:t>we</a:t>
            </a:r>
            <a:r>
              <a:rPr lang="fr-FR" b="1" dirty="0" smtClean="0"/>
              <a:t> </a:t>
            </a:r>
            <a:r>
              <a:rPr lang="fr-FR" b="1" dirty="0" smtClean="0"/>
              <a:t>use S</a:t>
            </a:r>
            <a:r>
              <a:rPr lang="fr-FR" b="1" dirty="0" smtClean="0"/>
              <a:t>QL </a:t>
            </a:r>
            <a:r>
              <a:rPr lang="fr-FR" b="1" dirty="0" smtClean="0"/>
              <a:t>Server ?</a:t>
            </a:r>
            <a:endParaRPr lang="fr-FR" b="1" dirty="0" smtClean="0"/>
          </a:p>
        </p:txBody>
      </p:sp>
      <p:sp>
        <p:nvSpPr>
          <p:cNvPr id="4" name="Rectangle à coins arrondis 3"/>
          <p:cNvSpPr/>
          <p:nvPr/>
        </p:nvSpPr>
        <p:spPr>
          <a:xfrm>
            <a:off x="428596" y="2500306"/>
            <a:ext cx="7786742" cy="30718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b="1" dirty="0">
                <a:solidFill>
                  <a:schemeClr val="tx2"/>
                </a:solidFill>
              </a:rPr>
              <a:t>To </a:t>
            </a:r>
            <a:r>
              <a:rPr lang="fr-FR" b="1" dirty="0" err="1">
                <a:solidFill>
                  <a:schemeClr val="tx2"/>
                </a:solidFill>
              </a:rPr>
              <a:t>create</a:t>
            </a:r>
            <a:r>
              <a:rPr lang="fr-FR" b="1" dirty="0">
                <a:solidFill>
                  <a:schemeClr val="tx2"/>
                </a:solidFill>
              </a:rPr>
              <a:t> ,to </a:t>
            </a:r>
            <a:r>
              <a:rPr lang="fr-FR" b="1" dirty="0" err="1">
                <a:solidFill>
                  <a:schemeClr val="tx2"/>
                </a:solidFill>
              </a:rPr>
              <a:t>maintain</a:t>
            </a:r>
            <a:r>
              <a:rPr lang="fr-FR" b="1" dirty="0">
                <a:solidFill>
                  <a:schemeClr val="tx2"/>
                </a:solidFill>
              </a:rPr>
              <a:t> </a:t>
            </a:r>
            <a:r>
              <a:rPr lang="fr-FR" b="1" dirty="0" err="1">
                <a:solidFill>
                  <a:schemeClr val="tx2"/>
                </a:solidFill>
              </a:rPr>
              <a:t>databases</a:t>
            </a:r>
            <a:r>
              <a:rPr lang="fr-FR" b="1" dirty="0">
                <a:solidFill>
                  <a:schemeClr val="tx2"/>
                </a:solidFill>
              </a:rPr>
              <a:t>. And to </a:t>
            </a:r>
            <a:r>
              <a:rPr lang="fr-FR" b="1" dirty="0" err="1">
                <a:solidFill>
                  <a:schemeClr val="tx2"/>
                </a:solidFill>
              </a:rPr>
              <a:t>analyze</a:t>
            </a:r>
            <a:r>
              <a:rPr lang="fr-FR" b="1" dirty="0">
                <a:solidFill>
                  <a:schemeClr val="tx2"/>
                </a:solidFill>
              </a:rPr>
              <a:t> the data </a:t>
            </a:r>
            <a:r>
              <a:rPr lang="fr-FR" b="1" dirty="0" err="1">
                <a:solidFill>
                  <a:schemeClr val="tx2"/>
                </a:solidFill>
              </a:rPr>
              <a:t>through</a:t>
            </a:r>
            <a:r>
              <a:rPr lang="fr-FR" b="1" dirty="0">
                <a:solidFill>
                  <a:schemeClr val="tx2"/>
                </a:solidFill>
              </a:rPr>
              <a:t> SQL Server </a:t>
            </a:r>
            <a:r>
              <a:rPr lang="fr-FR" b="1" dirty="0" err="1">
                <a:solidFill>
                  <a:schemeClr val="tx2"/>
                </a:solidFill>
              </a:rPr>
              <a:t>Analysis</a:t>
            </a:r>
            <a:r>
              <a:rPr lang="fr-FR" b="1" dirty="0">
                <a:solidFill>
                  <a:schemeClr val="tx2"/>
                </a:solidFill>
              </a:rPr>
              <a:t> Services (SSAS). </a:t>
            </a:r>
          </a:p>
          <a:p>
            <a:r>
              <a:rPr lang="fr-FR" b="1" dirty="0">
                <a:solidFill>
                  <a:schemeClr val="tx2"/>
                </a:solidFill>
              </a:rPr>
              <a:t>To </a:t>
            </a:r>
            <a:r>
              <a:rPr lang="fr-FR" b="1" dirty="0" err="1">
                <a:solidFill>
                  <a:schemeClr val="tx2"/>
                </a:solidFill>
              </a:rPr>
              <a:t>generate</a:t>
            </a:r>
            <a:r>
              <a:rPr lang="fr-FR" b="1" dirty="0">
                <a:solidFill>
                  <a:schemeClr val="tx2"/>
                </a:solidFill>
              </a:rPr>
              <a:t> reports </a:t>
            </a:r>
            <a:r>
              <a:rPr lang="fr-FR" b="1" dirty="0" err="1">
                <a:solidFill>
                  <a:schemeClr val="tx2"/>
                </a:solidFill>
              </a:rPr>
              <a:t>through</a:t>
            </a:r>
            <a:r>
              <a:rPr lang="fr-FR" b="1" dirty="0">
                <a:solidFill>
                  <a:schemeClr val="tx2"/>
                </a:solidFill>
              </a:rPr>
              <a:t> SQL Server </a:t>
            </a:r>
            <a:r>
              <a:rPr lang="fr-FR" b="1" dirty="0" err="1">
                <a:solidFill>
                  <a:schemeClr val="tx2"/>
                </a:solidFill>
              </a:rPr>
              <a:t>Reporting</a:t>
            </a:r>
            <a:r>
              <a:rPr lang="fr-FR" b="1" dirty="0">
                <a:solidFill>
                  <a:schemeClr val="tx2"/>
                </a:solidFill>
              </a:rPr>
              <a:t> Services (SSRS).  To carry out ETL </a:t>
            </a:r>
            <a:r>
              <a:rPr lang="fr-FR" b="1" dirty="0" err="1">
                <a:solidFill>
                  <a:schemeClr val="tx2"/>
                </a:solidFill>
              </a:rPr>
              <a:t>operations</a:t>
            </a:r>
            <a:r>
              <a:rPr lang="fr-FR" b="1" dirty="0">
                <a:solidFill>
                  <a:schemeClr val="tx2"/>
                </a:solidFill>
              </a:rPr>
              <a:t> </a:t>
            </a:r>
            <a:r>
              <a:rPr lang="fr-FR" b="1" dirty="0" err="1">
                <a:solidFill>
                  <a:schemeClr val="tx2"/>
                </a:solidFill>
              </a:rPr>
              <a:t>through</a:t>
            </a:r>
            <a:r>
              <a:rPr lang="fr-FR" b="1" dirty="0">
                <a:solidFill>
                  <a:schemeClr val="tx2"/>
                </a:solidFill>
              </a:rPr>
              <a:t> SQL Server </a:t>
            </a:r>
            <a:r>
              <a:rPr lang="fr-FR" b="1" dirty="0" err="1">
                <a:solidFill>
                  <a:schemeClr val="tx2"/>
                </a:solidFill>
              </a:rPr>
              <a:t>Integration</a:t>
            </a:r>
            <a:r>
              <a:rPr lang="fr-FR" b="1" dirty="0">
                <a:solidFill>
                  <a:schemeClr val="tx2"/>
                </a:solidFill>
              </a:rPr>
              <a:t> Services (SSIS).</a:t>
            </a:r>
          </a:p>
          <a:p>
            <a:pPr algn="ct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Comparaison entre </a:t>
            </a:r>
            <a:r>
              <a:rPr lang="fr-FR" b="1" dirty="0" err="1" smtClean="0"/>
              <a:t>MYSQL,Postgre</a:t>
            </a:r>
            <a:r>
              <a:rPr lang="fr-FR" b="1" dirty="0" smtClean="0"/>
              <a:t> SQL,SQL server</a:t>
            </a:r>
            <a:endParaRPr lang="fr-FR" b="1" dirty="0"/>
          </a:p>
        </p:txBody>
      </p:sp>
      <p:graphicFrame>
        <p:nvGraphicFramePr>
          <p:cNvPr id="4" name="Espace réservé du contenu 3"/>
          <p:cNvGraphicFramePr>
            <a:graphicFrameLocks noGrp="1"/>
          </p:cNvGraphicFramePr>
          <p:nvPr>
            <p:ph sz="quarter" idx="1"/>
          </p:nvPr>
        </p:nvGraphicFramePr>
        <p:xfrm>
          <a:off x="357158" y="1643050"/>
          <a:ext cx="8181980" cy="4099560"/>
        </p:xfrm>
        <a:graphic>
          <a:graphicData uri="http://schemas.openxmlformats.org/drawingml/2006/table">
            <a:tbl>
              <a:tblPr firstRow="1" bandRow="1">
                <a:tableStyleId>{5C22544A-7EE6-4342-B048-85BDC9FD1C3A}</a:tableStyleId>
              </a:tblPr>
              <a:tblGrid>
                <a:gridCol w="2395093"/>
                <a:gridCol w="1695897"/>
                <a:gridCol w="2045495"/>
                <a:gridCol w="2045495"/>
              </a:tblGrid>
              <a:tr h="370840">
                <a:tc>
                  <a:txBody>
                    <a:bodyPr/>
                    <a:lstStyle/>
                    <a:p>
                      <a:r>
                        <a:rPr lang="fr-FR" sz="1200" b="1" kern="1200" dirty="0" smtClean="0">
                          <a:solidFill>
                            <a:schemeClr val="tx2"/>
                          </a:solidFill>
                          <a:latin typeface="+mn-lt"/>
                          <a:ea typeface="+mn-ea"/>
                          <a:cs typeface="+mn-cs"/>
                        </a:rPr>
                        <a:t>Name</a:t>
                      </a:r>
                    </a:p>
                  </a:txBody>
                  <a:tcPr/>
                </a:tc>
                <a:tc>
                  <a:txBody>
                    <a:bodyPr/>
                    <a:lstStyle/>
                    <a:p>
                      <a:r>
                        <a:rPr lang="fr-FR" sz="1200" b="1" kern="1200" dirty="0" smtClean="0">
                          <a:solidFill>
                            <a:schemeClr val="tx2"/>
                          </a:solidFill>
                          <a:latin typeface="+mn-lt"/>
                          <a:ea typeface="+mn-ea"/>
                          <a:cs typeface="+mn-cs"/>
                        </a:rPr>
                        <a:t>MY SQL</a:t>
                      </a:r>
                    </a:p>
                  </a:txBody>
                  <a:tcPr/>
                </a:tc>
                <a:tc>
                  <a:txBody>
                    <a:bodyPr/>
                    <a:lstStyle/>
                    <a:p>
                      <a:r>
                        <a:rPr lang="fr-FR" sz="1200" b="1" kern="1200" dirty="0" smtClean="0">
                          <a:solidFill>
                            <a:schemeClr val="tx2"/>
                          </a:solidFill>
                          <a:latin typeface="+mn-lt"/>
                          <a:ea typeface="+mn-ea"/>
                          <a:cs typeface="+mn-cs"/>
                        </a:rPr>
                        <a:t>POSTGRE SQL</a:t>
                      </a:r>
                    </a:p>
                  </a:txBody>
                  <a:tcPr/>
                </a:tc>
                <a:tc>
                  <a:txBody>
                    <a:bodyPr/>
                    <a:lstStyle/>
                    <a:p>
                      <a:r>
                        <a:rPr lang="fr-FR" sz="1200" b="1" kern="1200" dirty="0" smtClean="0">
                          <a:solidFill>
                            <a:schemeClr val="tx2"/>
                          </a:solidFill>
                          <a:latin typeface="+mn-lt"/>
                          <a:ea typeface="+mn-ea"/>
                          <a:cs typeface="+mn-cs"/>
                        </a:rPr>
                        <a:t>SQL Server</a:t>
                      </a:r>
                    </a:p>
                  </a:txBody>
                  <a:tcPr/>
                </a:tc>
              </a:tr>
              <a:tr h="370840">
                <a:tc>
                  <a:txBody>
                    <a:bodyPr/>
                    <a:lstStyle/>
                    <a:p>
                      <a:r>
                        <a:rPr lang="fr-FR" sz="1200" b="1" kern="1200" dirty="0" smtClean="0">
                          <a:solidFill>
                            <a:schemeClr val="tx2"/>
                          </a:solidFill>
                          <a:latin typeface="+mn-lt"/>
                          <a:ea typeface="+mn-ea"/>
                          <a:cs typeface="+mn-cs"/>
                        </a:rPr>
                        <a:t>Description</a:t>
                      </a:r>
                    </a:p>
                  </a:txBody>
                  <a:tcPr/>
                </a:tc>
                <a:tc>
                  <a:txBody>
                    <a:bodyPr/>
                    <a:lstStyle/>
                    <a:p>
                      <a:r>
                        <a:rPr lang="fr-FR" sz="1100" b="1" kern="1200" dirty="0" err="1" smtClean="0">
                          <a:solidFill>
                            <a:schemeClr val="tx2"/>
                          </a:solidFill>
                          <a:latin typeface="+mn-lt"/>
                          <a:ea typeface="+mn-ea"/>
                          <a:cs typeface="+mn-cs"/>
                        </a:rPr>
                        <a:t>Widely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used</a:t>
                      </a:r>
                      <a:r>
                        <a:rPr lang="fr-FR" sz="1100" b="1" kern="1200" dirty="0" smtClean="0">
                          <a:solidFill>
                            <a:schemeClr val="tx2"/>
                          </a:solidFill>
                          <a:latin typeface="+mn-lt"/>
                          <a:ea typeface="+mn-ea"/>
                          <a:cs typeface="+mn-cs"/>
                        </a:rPr>
                        <a:t> open source RDBM</a:t>
                      </a:r>
                    </a:p>
                  </a:txBody>
                  <a:tcPr/>
                </a:tc>
                <a:tc>
                  <a:txBody>
                    <a:bodyPr/>
                    <a:lstStyle/>
                    <a:p>
                      <a:r>
                        <a:rPr lang="fr-FR" sz="1100" b="1" kern="1200" dirty="0" err="1" smtClean="0">
                          <a:solidFill>
                            <a:schemeClr val="tx2"/>
                          </a:solidFill>
                          <a:latin typeface="+mn-lt"/>
                          <a:ea typeface="+mn-ea"/>
                          <a:cs typeface="+mn-cs"/>
                        </a:rPr>
                        <a:t>Widely</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used</a:t>
                      </a:r>
                      <a:r>
                        <a:rPr lang="fr-FR" sz="1100" b="1" kern="1200" dirty="0" smtClean="0">
                          <a:solidFill>
                            <a:schemeClr val="tx2"/>
                          </a:solidFill>
                          <a:latin typeface="+mn-lt"/>
                          <a:ea typeface="+mn-ea"/>
                          <a:cs typeface="+mn-cs"/>
                        </a:rPr>
                        <a:t> open source RDBM</a:t>
                      </a:r>
                    </a:p>
                  </a:txBody>
                  <a:tcPr/>
                </a:tc>
                <a:tc>
                  <a:txBody>
                    <a:bodyPr/>
                    <a:lstStyle/>
                    <a:p>
                      <a:r>
                        <a:rPr lang="fr-FR" sz="1100" b="1" kern="1200" dirty="0" err="1" smtClean="0">
                          <a:solidFill>
                            <a:schemeClr val="tx2"/>
                          </a:solidFill>
                          <a:latin typeface="+mn-lt"/>
                          <a:ea typeface="+mn-ea"/>
                          <a:cs typeface="+mn-cs"/>
                        </a:rPr>
                        <a:t>Microsofts</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flagship</a:t>
                      </a:r>
                      <a:r>
                        <a:rPr lang="fr-FR" sz="1100" b="1" kern="1200" dirty="0" smtClean="0">
                          <a:solidFill>
                            <a:schemeClr val="tx2"/>
                          </a:solidFill>
                          <a:latin typeface="+mn-lt"/>
                          <a:ea typeface="+mn-ea"/>
                          <a:cs typeface="+mn-cs"/>
                        </a:rPr>
                        <a:t> </a:t>
                      </a:r>
                      <a:r>
                        <a:rPr lang="fr-FR" sz="1100" b="1" kern="1200" dirty="0" err="1" smtClean="0">
                          <a:solidFill>
                            <a:schemeClr val="tx2"/>
                          </a:solidFill>
                          <a:latin typeface="+mn-lt"/>
                          <a:ea typeface="+mn-ea"/>
                          <a:cs typeface="+mn-cs"/>
                        </a:rPr>
                        <a:t>relational</a:t>
                      </a:r>
                      <a:r>
                        <a:rPr lang="fr-FR" sz="1100" b="1" kern="1200" dirty="0" smtClean="0">
                          <a:solidFill>
                            <a:schemeClr val="tx2"/>
                          </a:solidFill>
                          <a:latin typeface="+mn-lt"/>
                          <a:ea typeface="+mn-ea"/>
                          <a:cs typeface="+mn-cs"/>
                        </a:rPr>
                        <a:t> DBMS</a:t>
                      </a:r>
                    </a:p>
                  </a:txBody>
                  <a:tcPr/>
                </a:tc>
              </a:tr>
              <a:tr h="370840">
                <a:tc>
                  <a:txBody>
                    <a:bodyPr/>
                    <a:lstStyle/>
                    <a:p>
                      <a:r>
                        <a:rPr lang="fr-FR" sz="1200" b="1" kern="1200" dirty="0" err="1" smtClean="0">
                          <a:solidFill>
                            <a:schemeClr val="tx2"/>
                          </a:solidFill>
                          <a:latin typeface="+mn-lt"/>
                          <a:ea typeface="+mn-ea"/>
                          <a:cs typeface="+mn-cs"/>
                        </a:rPr>
                        <a:t>Primary</a:t>
                      </a:r>
                      <a:r>
                        <a:rPr lang="fr-FR" sz="1200" b="1" kern="1200" dirty="0" smtClean="0">
                          <a:solidFill>
                            <a:schemeClr val="tx2"/>
                          </a:solidFill>
                          <a:latin typeface="+mn-lt"/>
                          <a:ea typeface="+mn-ea"/>
                          <a:cs typeface="+mn-cs"/>
                        </a:rPr>
                        <a:t> </a:t>
                      </a:r>
                      <a:r>
                        <a:rPr lang="fr-FR" sz="1200" b="1" kern="1200" dirty="0" err="1" smtClean="0">
                          <a:solidFill>
                            <a:schemeClr val="tx2"/>
                          </a:solidFill>
                          <a:latin typeface="+mn-lt"/>
                          <a:ea typeface="+mn-ea"/>
                          <a:cs typeface="+mn-cs"/>
                        </a:rPr>
                        <a:t>database</a:t>
                      </a:r>
                      <a:r>
                        <a:rPr lang="fr-FR" sz="1200" b="1" kern="1200" dirty="0" smtClean="0">
                          <a:solidFill>
                            <a:schemeClr val="tx2"/>
                          </a:solidFill>
                          <a:latin typeface="+mn-lt"/>
                          <a:ea typeface="+mn-ea"/>
                          <a:cs typeface="+mn-cs"/>
                        </a:rPr>
                        <a:t> </a:t>
                      </a:r>
                      <a:r>
                        <a:rPr lang="fr-FR" sz="1200" b="1" kern="1200" dirty="0" err="1" smtClean="0">
                          <a:solidFill>
                            <a:schemeClr val="tx2"/>
                          </a:solidFill>
                          <a:latin typeface="+mn-lt"/>
                          <a:ea typeface="+mn-ea"/>
                          <a:cs typeface="+mn-cs"/>
                        </a:rPr>
                        <a:t>models</a:t>
                      </a:r>
                      <a:endParaRPr lang="fr-FR" sz="1200" b="1" kern="1200" dirty="0" smtClean="0">
                        <a:solidFill>
                          <a:schemeClr val="tx2"/>
                        </a:solidFill>
                        <a:latin typeface="+mn-lt"/>
                        <a:ea typeface="+mn-ea"/>
                        <a:cs typeface="+mn-cs"/>
                      </a:endParaRPr>
                    </a:p>
                  </a:txBody>
                  <a:tcPr/>
                </a:tc>
                <a:tc>
                  <a:txBody>
                    <a:bodyPr/>
                    <a:lstStyle/>
                    <a:p>
                      <a:pPr>
                        <a:lnSpc>
                          <a:spcPct val="115000"/>
                        </a:lnSpc>
                        <a:spcAft>
                          <a:spcPts val="0"/>
                        </a:spcAft>
                      </a:pPr>
                      <a:r>
                        <a:rPr lang="fr-FR" sz="1100" b="1" kern="1200" dirty="0" err="1" smtClean="0">
                          <a:solidFill>
                            <a:schemeClr val="tx2"/>
                          </a:solidFill>
                          <a:latin typeface="+mn-lt"/>
                          <a:ea typeface="+mn-ea"/>
                          <a:cs typeface="+mn-cs"/>
                          <a:hlinkClick r:id="rId2"/>
                        </a:rPr>
                        <a:t>Relational</a:t>
                      </a:r>
                      <a:r>
                        <a:rPr lang="fr-FR" sz="1100" b="1" kern="1200" dirty="0" smtClean="0">
                          <a:solidFill>
                            <a:schemeClr val="tx2"/>
                          </a:solidFill>
                          <a:latin typeface="+mn-lt"/>
                          <a:ea typeface="+mn-ea"/>
                          <a:cs typeface="+mn-cs"/>
                          <a:hlinkClick r:id="rId2"/>
                        </a:rPr>
                        <a:t> DBMS</a:t>
                      </a:r>
                      <a:endParaRPr lang="fr-FR" sz="1100" b="1" kern="1200" dirty="0" smtClean="0">
                        <a:solidFill>
                          <a:schemeClr val="tx2"/>
                        </a:solidFill>
                        <a:latin typeface="+mn-lt"/>
                        <a:ea typeface="+mn-ea"/>
                        <a:cs typeface="+mn-cs"/>
                      </a:endParaRPr>
                    </a:p>
                  </a:txBody>
                  <a:tcPr marL="76200" marR="152400" marT="30480" marB="30480"/>
                </a:tc>
                <a:tc>
                  <a:txBody>
                    <a:bodyPr/>
                    <a:lstStyle/>
                    <a:p>
                      <a:pPr>
                        <a:lnSpc>
                          <a:spcPct val="115000"/>
                        </a:lnSpc>
                        <a:spcAft>
                          <a:spcPts val="0"/>
                        </a:spcAft>
                      </a:pPr>
                      <a:r>
                        <a:rPr lang="fr-FR" sz="1100" b="1" kern="1200" dirty="0" err="1" smtClean="0">
                          <a:solidFill>
                            <a:schemeClr val="tx2"/>
                          </a:solidFill>
                          <a:latin typeface="+mn-lt"/>
                          <a:ea typeface="+mn-ea"/>
                          <a:cs typeface="+mn-cs"/>
                          <a:hlinkClick r:id="rId2"/>
                        </a:rPr>
                        <a:t>Relational</a:t>
                      </a:r>
                      <a:r>
                        <a:rPr lang="fr-FR" sz="1100" b="1" kern="1200" dirty="0" smtClean="0">
                          <a:solidFill>
                            <a:schemeClr val="tx2"/>
                          </a:solidFill>
                          <a:latin typeface="+mn-lt"/>
                          <a:ea typeface="+mn-ea"/>
                          <a:cs typeface="+mn-cs"/>
                          <a:hlinkClick r:id="rId2"/>
                        </a:rPr>
                        <a:t> DBMS</a:t>
                      </a:r>
                      <a:endParaRPr lang="fr-FR" sz="1100" b="1" kern="1200" dirty="0" smtClean="0">
                        <a:solidFill>
                          <a:schemeClr val="tx2"/>
                        </a:solidFill>
                        <a:latin typeface="+mn-lt"/>
                        <a:ea typeface="+mn-ea"/>
                        <a:cs typeface="+mn-cs"/>
                      </a:endParaRPr>
                    </a:p>
                  </a:txBody>
                  <a:tcPr marL="76200" marR="152400" marT="30480" marB="30480"/>
                </a:tc>
                <a:tc>
                  <a:txBody>
                    <a:bodyPr/>
                    <a:lstStyle/>
                    <a:p>
                      <a:pPr>
                        <a:lnSpc>
                          <a:spcPct val="115000"/>
                        </a:lnSpc>
                        <a:spcAft>
                          <a:spcPts val="0"/>
                        </a:spcAft>
                      </a:pPr>
                      <a:r>
                        <a:rPr lang="fr-FR" sz="1100" b="1" kern="1200" dirty="0" err="1" smtClean="0">
                          <a:solidFill>
                            <a:schemeClr val="tx2"/>
                          </a:solidFill>
                          <a:latin typeface="+mn-lt"/>
                          <a:ea typeface="+mn-ea"/>
                          <a:cs typeface="+mn-cs"/>
                          <a:hlinkClick r:id="rId2"/>
                        </a:rPr>
                        <a:t>Relational</a:t>
                      </a:r>
                      <a:r>
                        <a:rPr lang="fr-FR" sz="1100" b="1" kern="1200" dirty="0" smtClean="0">
                          <a:solidFill>
                            <a:schemeClr val="tx2"/>
                          </a:solidFill>
                          <a:latin typeface="+mn-lt"/>
                          <a:ea typeface="+mn-ea"/>
                          <a:cs typeface="+mn-cs"/>
                          <a:hlinkClick r:id="rId2"/>
                        </a:rPr>
                        <a:t> DBMS</a:t>
                      </a:r>
                      <a:endParaRPr lang="fr-FR" sz="1100" b="1" kern="1200" dirty="0" smtClean="0">
                        <a:solidFill>
                          <a:schemeClr val="tx2"/>
                        </a:solidFill>
                        <a:latin typeface="+mn-lt"/>
                        <a:ea typeface="+mn-ea"/>
                        <a:cs typeface="+mn-cs"/>
                      </a:endParaRPr>
                    </a:p>
                  </a:txBody>
                  <a:tcPr marL="76200" marR="152400" marT="30480" marB="30480"/>
                </a:tc>
              </a:tr>
              <a:tr h="370840">
                <a:tc>
                  <a:txBody>
                    <a:bodyPr/>
                    <a:lstStyle/>
                    <a:p>
                      <a:r>
                        <a:rPr lang="fr-FR" sz="1200" b="1" kern="1200" dirty="0" err="1" smtClean="0">
                          <a:solidFill>
                            <a:schemeClr val="tx2"/>
                          </a:solidFill>
                          <a:latin typeface="+mn-lt"/>
                          <a:ea typeface="+mn-ea"/>
                          <a:cs typeface="+mn-cs"/>
                        </a:rPr>
                        <a:t>Secondary</a:t>
                      </a:r>
                      <a:r>
                        <a:rPr lang="fr-FR" sz="1200" b="1" kern="1200" dirty="0" smtClean="0">
                          <a:solidFill>
                            <a:schemeClr val="tx2"/>
                          </a:solidFill>
                          <a:latin typeface="+mn-lt"/>
                          <a:ea typeface="+mn-ea"/>
                          <a:cs typeface="+mn-cs"/>
                        </a:rPr>
                        <a:t> </a:t>
                      </a:r>
                      <a:r>
                        <a:rPr lang="fr-FR" sz="1200" b="1" kern="1200" dirty="0" err="1" smtClean="0">
                          <a:solidFill>
                            <a:schemeClr val="tx2"/>
                          </a:solidFill>
                          <a:latin typeface="+mn-lt"/>
                          <a:ea typeface="+mn-ea"/>
                          <a:cs typeface="+mn-cs"/>
                        </a:rPr>
                        <a:t>database</a:t>
                      </a:r>
                      <a:r>
                        <a:rPr lang="fr-FR" sz="1200" b="1" kern="1200" dirty="0" smtClean="0">
                          <a:solidFill>
                            <a:schemeClr val="tx2"/>
                          </a:solidFill>
                          <a:latin typeface="+mn-lt"/>
                          <a:ea typeface="+mn-ea"/>
                          <a:cs typeface="+mn-cs"/>
                        </a:rPr>
                        <a:t> </a:t>
                      </a:r>
                      <a:r>
                        <a:rPr lang="fr-FR" sz="1200" b="1" kern="1200" dirty="0" err="1" smtClean="0">
                          <a:solidFill>
                            <a:schemeClr val="tx2"/>
                          </a:solidFill>
                          <a:latin typeface="+mn-lt"/>
                          <a:ea typeface="+mn-ea"/>
                          <a:cs typeface="+mn-cs"/>
                        </a:rPr>
                        <a:t>models</a:t>
                      </a:r>
                      <a:endParaRPr lang="fr-FR" sz="1200" b="1" kern="1200" dirty="0" smtClean="0">
                        <a:solidFill>
                          <a:schemeClr val="tx2"/>
                        </a:solidFill>
                        <a:latin typeface="+mn-lt"/>
                        <a:ea typeface="+mn-ea"/>
                        <a:cs typeface="+mn-cs"/>
                      </a:endParaRPr>
                    </a:p>
                  </a:txBody>
                  <a:tcPr/>
                </a:tc>
                <a:tc>
                  <a:txBody>
                    <a:bodyPr/>
                    <a:lstStyle/>
                    <a:p>
                      <a:r>
                        <a:rPr lang="fr-FR" sz="1100" b="1" kern="1200" dirty="0" smtClean="0">
                          <a:solidFill>
                            <a:schemeClr val="tx2"/>
                          </a:solidFill>
                          <a:latin typeface="+mn-lt"/>
                          <a:ea typeface="+mn-ea"/>
                          <a:cs typeface="+mn-cs"/>
                          <a:hlinkClick r:id="rId3"/>
                        </a:rPr>
                        <a:t>Document store</a:t>
                      </a:r>
                      <a:r>
                        <a:rPr lang="fr-FR" sz="1100" b="1" kern="1200" dirty="0" smtClean="0">
                          <a:solidFill>
                            <a:schemeClr val="tx2"/>
                          </a:solidFill>
                          <a:latin typeface="+mn-lt"/>
                          <a:ea typeface="+mn-ea"/>
                          <a:cs typeface="+mn-cs"/>
                        </a:rPr>
                        <a:t/>
                      </a:r>
                      <a:br>
                        <a:rPr lang="fr-FR" sz="1100" b="1" kern="1200" dirty="0" smtClean="0">
                          <a:solidFill>
                            <a:schemeClr val="tx2"/>
                          </a:solidFill>
                          <a:latin typeface="+mn-lt"/>
                          <a:ea typeface="+mn-ea"/>
                          <a:cs typeface="+mn-cs"/>
                        </a:rPr>
                      </a:br>
                      <a:r>
                        <a:rPr lang="fr-FR" sz="1100" b="1" kern="1200" dirty="0" smtClean="0">
                          <a:solidFill>
                            <a:schemeClr val="tx2"/>
                          </a:solidFill>
                          <a:latin typeface="+mn-lt"/>
                          <a:ea typeface="+mn-ea"/>
                          <a:cs typeface="+mn-cs"/>
                          <a:hlinkClick r:id="rId4"/>
                        </a:rPr>
                        <a:t>Spatial DBMS</a:t>
                      </a:r>
                      <a:endParaRPr lang="fr-FR" sz="1100" b="1" kern="1200" dirty="0" smtClean="0">
                        <a:solidFill>
                          <a:schemeClr val="tx2"/>
                        </a:solidFill>
                        <a:latin typeface="+mn-lt"/>
                        <a:ea typeface="+mn-ea"/>
                        <a:cs typeface="+mn-cs"/>
                      </a:endParaRPr>
                    </a:p>
                  </a:txBody>
                  <a:tcPr/>
                </a:tc>
                <a:tc>
                  <a:txBody>
                    <a:bodyPr/>
                    <a:lstStyle/>
                    <a:p>
                      <a:r>
                        <a:rPr lang="fr-FR" sz="1100" b="1" kern="1200" dirty="0" smtClean="0">
                          <a:solidFill>
                            <a:schemeClr val="tx2"/>
                          </a:solidFill>
                          <a:latin typeface="+mn-lt"/>
                          <a:ea typeface="+mn-ea"/>
                          <a:cs typeface="+mn-cs"/>
                          <a:hlinkClick r:id="rId3"/>
                        </a:rPr>
                        <a:t>Document store</a:t>
                      </a:r>
                      <a:r>
                        <a:rPr lang="fr-FR" sz="1100" b="1" kern="1200" dirty="0" smtClean="0">
                          <a:solidFill>
                            <a:schemeClr val="tx2"/>
                          </a:solidFill>
                          <a:latin typeface="+mn-lt"/>
                          <a:ea typeface="+mn-ea"/>
                          <a:cs typeface="+mn-cs"/>
                        </a:rPr>
                        <a:t/>
                      </a:r>
                      <a:br>
                        <a:rPr lang="fr-FR" sz="1100" b="1" kern="1200" dirty="0" smtClean="0">
                          <a:solidFill>
                            <a:schemeClr val="tx2"/>
                          </a:solidFill>
                          <a:latin typeface="+mn-lt"/>
                          <a:ea typeface="+mn-ea"/>
                          <a:cs typeface="+mn-cs"/>
                        </a:rPr>
                      </a:br>
                      <a:r>
                        <a:rPr lang="fr-FR" sz="1100" b="1" kern="1200" dirty="0" smtClean="0">
                          <a:solidFill>
                            <a:schemeClr val="tx2"/>
                          </a:solidFill>
                          <a:latin typeface="+mn-lt"/>
                          <a:ea typeface="+mn-ea"/>
                          <a:cs typeface="+mn-cs"/>
                          <a:hlinkClick r:id="rId4"/>
                        </a:rPr>
                        <a:t>Spatial DBMS</a:t>
                      </a:r>
                      <a:endParaRPr lang="fr-FR" sz="1100" b="1" kern="1200" dirty="0" smtClean="0">
                        <a:solidFill>
                          <a:schemeClr val="tx2"/>
                        </a:solidFill>
                        <a:latin typeface="+mn-lt"/>
                        <a:ea typeface="+mn-ea"/>
                        <a:cs typeface="+mn-cs"/>
                      </a:endParaRPr>
                    </a:p>
                  </a:txBody>
                  <a:tcPr/>
                </a:tc>
                <a:tc>
                  <a:txBody>
                    <a:bodyPr/>
                    <a:lstStyle/>
                    <a:p>
                      <a:r>
                        <a:rPr lang="fr-FR" sz="1100" b="1" kern="1200" dirty="0" smtClean="0">
                          <a:solidFill>
                            <a:schemeClr val="tx2"/>
                          </a:solidFill>
                          <a:latin typeface="+mn-lt"/>
                          <a:ea typeface="+mn-ea"/>
                          <a:cs typeface="+mn-cs"/>
                          <a:hlinkClick r:id="rId3"/>
                        </a:rPr>
                        <a:t>Document store</a:t>
                      </a:r>
                      <a:r>
                        <a:rPr lang="fr-FR" sz="1100" b="1" kern="1200" dirty="0" smtClean="0">
                          <a:solidFill>
                            <a:schemeClr val="tx2"/>
                          </a:solidFill>
                          <a:latin typeface="+mn-lt"/>
                          <a:ea typeface="+mn-ea"/>
                          <a:cs typeface="+mn-cs"/>
                        </a:rPr>
                        <a:t/>
                      </a:r>
                      <a:br>
                        <a:rPr lang="fr-FR" sz="1100" b="1" kern="1200" dirty="0" smtClean="0">
                          <a:solidFill>
                            <a:schemeClr val="tx2"/>
                          </a:solidFill>
                          <a:latin typeface="+mn-lt"/>
                          <a:ea typeface="+mn-ea"/>
                          <a:cs typeface="+mn-cs"/>
                        </a:rPr>
                      </a:br>
                      <a:r>
                        <a:rPr lang="fr-FR" sz="1100" b="1" kern="1200" dirty="0" smtClean="0">
                          <a:solidFill>
                            <a:schemeClr val="tx2"/>
                          </a:solidFill>
                          <a:latin typeface="+mn-lt"/>
                          <a:ea typeface="+mn-ea"/>
                          <a:cs typeface="+mn-cs"/>
                          <a:hlinkClick r:id="rId5"/>
                        </a:rPr>
                        <a:t>Graph DBMS</a:t>
                      </a:r>
                      <a:r>
                        <a:rPr lang="fr-FR" sz="1100" b="1" kern="1200" dirty="0" smtClean="0">
                          <a:solidFill>
                            <a:schemeClr val="tx2"/>
                          </a:solidFill>
                          <a:latin typeface="+mn-lt"/>
                          <a:ea typeface="+mn-ea"/>
                          <a:cs typeface="+mn-cs"/>
                        </a:rPr>
                        <a:t/>
                      </a:r>
                      <a:br>
                        <a:rPr lang="fr-FR" sz="1100" b="1" kern="1200" dirty="0" smtClean="0">
                          <a:solidFill>
                            <a:schemeClr val="tx2"/>
                          </a:solidFill>
                          <a:latin typeface="+mn-lt"/>
                          <a:ea typeface="+mn-ea"/>
                          <a:cs typeface="+mn-cs"/>
                        </a:rPr>
                      </a:br>
                      <a:r>
                        <a:rPr lang="fr-FR" sz="1100" b="1" kern="1200" dirty="0" smtClean="0">
                          <a:solidFill>
                            <a:schemeClr val="tx2"/>
                          </a:solidFill>
                          <a:latin typeface="+mn-lt"/>
                          <a:ea typeface="+mn-ea"/>
                          <a:cs typeface="+mn-cs"/>
                          <a:hlinkClick r:id="rId4"/>
                        </a:rPr>
                        <a:t>Spatial DBMS</a:t>
                      </a:r>
                      <a:endParaRPr lang="fr-FR" sz="1100" b="1" kern="1200" dirty="0" smtClean="0">
                        <a:solidFill>
                          <a:schemeClr val="tx2"/>
                        </a:solidFill>
                        <a:latin typeface="+mn-lt"/>
                        <a:ea typeface="+mn-ea"/>
                        <a:cs typeface="+mn-cs"/>
                      </a:endParaRPr>
                    </a:p>
                  </a:txBody>
                  <a:tcPr/>
                </a:tc>
              </a:tr>
              <a:tr h="370840">
                <a:tc>
                  <a:txBody>
                    <a:bodyPr/>
                    <a:lstStyle/>
                    <a:p>
                      <a:r>
                        <a:rPr lang="fr-FR" sz="1200" b="1" kern="1200" dirty="0" err="1" smtClean="0">
                          <a:solidFill>
                            <a:schemeClr val="tx2"/>
                          </a:solidFill>
                          <a:latin typeface="+mn-lt"/>
                          <a:ea typeface="+mn-ea"/>
                          <a:cs typeface="+mn-cs"/>
                        </a:rPr>
                        <a:t>Developer</a:t>
                      </a:r>
                      <a:endParaRPr lang="fr-FR" sz="1200" b="1" kern="1200" dirty="0" smtClean="0">
                        <a:solidFill>
                          <a:schemeClr val="tx2"/>
                        </a:solidFill>
                        <a:latin typeface="+mn-lt"/>
                        <a:ea typeface="+mn-ea"/>
                        <a:cs typeface="+mn-cs"/>
                      </a:endParaRPr>
                    </a:p>
                  </a:txBody>
                  <a:tcPr/>
                </a:tc>
                <a:tc>
                  <a:txBody>
                    <a:bodyPr/>
                    <a:lstStyle/>
                    <a:p>
                      <a:r>
                        <a:rPr lang="fr-FR" sz="1100" b="1" kern="1200" dirty="0" smtClean="0">
                          <a:solidFill>
                            <a:schemeClr val="tx2"/>
                          </a:solidFill>
                          <a:latin typeface="+mn-lt"/>
                          <a:ea typeface="+mn-ea"/>
                          <a:cs typeface="+mn-cs"/>
                        </a:rPr>
                        <a:t>Oracle</a:t>
                      </a:r>
                    </a:p>
                  </a:txBody>
                  <a:tcPr/>
                </a:tc>
                <a:tc>
                  <a:txBody>
                    <a:bodyPr/>
                    <a:lstStyle/>
                    <a:p>
                      <a:r>
                        <a:rPr lang="fr-FR" sz="1100" b="1" kern="1200" dirty="0" err="1" smtClean="0">
                          <a:solidFill>
                            <a:schemeClr val="tx2"/>
                          </a:solidFill>
                          <a:latin typeface="+mn-lt"/>
                          <a:ea typeface="+mn-ea"/>
                          <a:cs typeface="+mn-cs"/>
                        </a:rPr>
                        <a:t>PostgreSQL</a:t>
                      </a:r>
                      <a:r>
                        <a:rPr lang="fr-FR" sz="1100" b="1" kern="1200" dirty="0" smtClean="0">
                          <a:solidFill>
                            <a:schemeClr val="tx2"/>
                          </a:solidFill>
                          <a:latin typeface="+mn-lt"/>
                          <a:ea typeface="+mn-ea"/>
                          <a:cs typeface="+mn-cs"/>
                        </a:rPr>
                        <a:t> Global </a:t>
                      </a:r>
                      <a:r>
                        <a:rPr lang="fr-FR" sz="1100" b="1" kern="1200" dirty="0" err="1" smtClean="0">
                          <a:solidFill>
                            <a:schemeClr val="tx2"/>
                          </a:solidFill>
                          <a:latin typeface="+mn-lt"/>
                          <a:ea typeface="+mn-ea"/>
                          <a:cs typeface="+mn-cs"/>
                        </a:rPr>
                        <a:t>Development</a:t>
                      </a:r>
                      <a:r>
                        <a:rPr lang="fr-FR" sz="1100" b="1" kern="1200" dirty="0" smtClean="0">
                          <a:solidFill>
                            <a:schemeClr val="tx2"/>
                          </a:solidFill>
                          <a:latin typeface="+mn-lt"/>
                          <a:ea typeface="+mn-ea"/>
                          <a:cs typeface="+mn-cs"/>
                        </a:rPr>
                        <a:t> Group</a:t>
                      </a:r>
                    </a:p>
                  </a:txBody>
                  <a:tcPr/>
                </a:tc>
                <a:tc>
                  <a:txBody>
                    <a:bodyPr/>
                    <a:lstStyle/>
                    <a:p>
                      <a:pPr>
                        <a:lnSpc>
                          <a:spcPct val="115000"/>
                        </a:lnSpc>
                        <a:spcAft>
                          <a:spcPts val="0"/>
                        </a:spcAft>
                      </a:pPr>
                      <a:r>
                        <a:rPr lang="fr-FR" sz="1100" b="1" kern="1200" dirty="0" smtClean="0">
                          <a:solidFill>
                            <a:schemeClr val="tx2"/>
                          </a:solidFill>
                          <a:latin typeface="+mn-lt"/>
                          <a:ea typeface="+mn-ea"/>
                          <a:cs typeface="+mn-cs"/>
                        </a:rPr>
                        <a:t>Microsoft</a:t>
                      </a:r>
                    </a:p>
                  </a:txBody>
                  <a:tcPr marL="76200" marR="152400" marT="30480" marB="30480"/>
                </a:tc>
              </a:tr>
              <a:tr h="370840">
                <a:tc>
                  <a:txBody>
                    <a:bodyPr/>
                    <a:lstStyle/>
                    <a:p>
                      <a:r>
                        <a:rPr lang="fr-FR" sz="1200" b="1" kern="1200" dirty="0" smtClean="0">
                          <a:solidFill>
                            <a:schemeClr val="tx2"/>
                          </a:solidFill>
                          <a:latin typeface="+mn-lt"/>
                          <a:ea typeface="+mn-ea"/>
                          <a:cs typeface="+mn-cs"/>
                        </a:rPr>
                        <a:t>Initial release</a:t>
                      </a:r>
                    </a:p>
                  </a:txBody>
                  <a:tcPr/>
                </a:tc>
                <a:tc>
                  <a:txBody>
                    <a:bodyPr/>
                    <a:lstStyle/>
                    <a:p>
                      <a:r>
                        <a:rPr lang="fr-FR" sz="1100" b="1" kern="1200" dirty="0" smtClean="0">
                          <a:solidFill>
                            <a:schemeClr val="tx2"/>
                          </a:solidFill>
                          <a:latin typeface="+mn-lt"/>
                          <a:ea typeface="+mn-ea"/>
                          <a:cs typeface="+mn-cs"/>
                        </a:rPr>
                        <a:t>1995</a:t>
                      </a:r>
                    </a:p>
                  </a:txBody>
                  <a:tcPr/>
                </a:tc>
                <a:tc>
                  <a:txBody>
                    <a:bodyPr/>
                    <a:lstStyle/>
                    <a:p>
                      <a:r>
                        <a:rPr lang="fr-FR" sz="1100" b="1" kern="1200" dirty="0" smtClean="0">
                          <a:solidFill>
                            <a:schemeClr val="tx2"/>
                          </a:solidFill>
                          <a:latin typeface="+mn-lt"/>
                          <a:ea typeface="+mn-ea"/>
                          <a:cs typeface="+mn-cs"/>
                        </a:rPr>
                        <a:t>1989</a:t>
                      </a:r>
                    </a:p>
                  </a:txBody>
                  <a:tcPr/>
                </a:tc>
                <a:tc>
                  <a:txBody>
                    <a:bodyPr/>
                    <a:lstStyle/>
                    <a:p>
                      <a:r>
                        <a:rPr lang="fr-FR" sz="1100" b="1" kern="1200" dirty="0" smtClean="0">
                          <a:solidFill>
                            <a:schemeClr val="tx2"/>
                          </a:solidFill>
                          <a:latin typeface="+mn-lt"/>
                          <a:ea typeface="+mn-ea"/>
                          <a:cs typeface="+mn-cs"/>
                        </a:rPr>
                        <a:t>1989</a:t>
                      </a:r>
                    </a:p>
                  </a:txBody>
                  <a:tcPr/>
                </a:tc>
              </a:tr>
              <a:tr h="370840">
                <a:tc>
                  <a:txBody>
                    <a:bodyPr/>
                    <a:lstStyle/>
                    <a:p>
                      <a:r>
                        <a:rPr lang="fr-FR" sz="1200" b="1" kern="1200" dirty="0" err="1" smtClean="0">
                          <a:solidFill>
                            <a:schemeClr val="tx2"/>
                          </a:solidFill>
                          <a:latin typeface="+mn-lt"/>
                          <a:ea typeface="+mn-ea"/>
                          <a:cs typeface="+mn-cs"/>
                        </a:rPr>
                        <a:t>Current</a:t>
                      </a:r>
                      <a:r>
                        <a:rPr lang="fr-FR" sz="1200" b="1" kern="1200" dirty="0" smtClean="0">
                          <a:solidFill>
                            <a:schemeClr val="tx2"/>
                          </a:solidFill>
                          <a:latin typeface="+mn-lt"/>
                          <a:ea typeface="+mn-ea"/>
                          <a:cs typeface="+mn-cs"/>
                        </a:rPr>
                        <a:t> release</a:t>
                      </a:r>
                    </a:p>
                  </a:txBody>
                  <a:tcPr/>
                </a:tc>
                <a:tc>
                  <a:txBody>
                    <a:bodyPr/>
                    <a:lstStyle/>
                    <a:p>
                      <a:r>
                        <a:rPr lang="fr-FR" sz="1100" b="1" kern="1200" dirty="0" smtClean="0">
                          <a:solidFill>
                            <a:schemeClr val="tx2"/>
                          </a:solidFill>
                          <a:latin typeface="+mn-lt"/>
                          <a:ea typeface="+mn-ea"/>
                          <a:cs typeface="+mn-cs"/>
                        </a:rPr>
                        <a:t>8.0.25, May 2021</a:t>
                      </a:r>
                    </a:p>
                  </a:txBody>
                  <a:tcPr/>
                </a:tc>
                <a:tc>
                  <a:txBody>
                    <a:bodyPr/>
                    <a:lstStyle/>
                    <a:p>
                      <a:r>
                        <a:rPr lang="fr-FR" sz="1100" b="1" kern="1200" dirty="0" smtClean="0">
                          <a:solidFill>
                            <a:schemeClr val="tx2"/>
                          </a:solidFill>
                          <a:latin typeface="+mn-lt"/>
                          <a:ea typeface="+mn-ea"/>
                          <a:cs typeface="+mn-cs"/>
                        </a:rPr>
                        <a:t>13.3, May 2021</a:t>
                      </a:r>
                    </a:p>
                  </a:txBody>
                  <a:tcPr/>
                </a:tc>
                <a:tc>
                  <a:txBody>
                    <a:bodyPr/>
                    <a:lstStyle/>
                    <a:p>
                      <a:r>
                        <a:rPr lang="fr-FR" sz="1100" b="1" kern="1200" dirty="0" smtClean="0">
                          <a:solidFill>
                            <a:schemeClr val="tx2"/>
                          </a:solidFill>
                          <a:latin typeface="+mn-lt"/>
                          <a:ea typeface="+mn-ea"/>
                          <a:cs typeface="+mn-cs"/>
                        </a:rPr>
                        <a:t>SQL Server 2019, </a:t>
                      </a:r>
                      <a:r>
                        <a:rPr lang="fr-FR" sz="1100" b="1" kern="1200" dirty="0" err="1" smtClean="0">
                          <a:solidFill>
                            <a:schemeClr val="tx2"/>
                          </a:solidFill>
                          <a:latin typeface="+mn-lt"/>
                          <a:ea typeface="+mn-ea"/>
                          <a:cs typeface="+mn-cs"/>
                        </a:rPr>
                        <a:t>November</a:t>
                      </a:r>
                      <a:r>
                        <a:rPr lang="fr-FR" sz="1100" b="1" kern="1200" dirty="0" smtClean="0">
                          <a:solidFill>
                            <a:schemeClr val="tx2"/>
                          </a:solidFill>
                          <a:latin typeface="+mn-lt"/>
                          <a:ea typeface="+mn-ea"/>
                          <a:cs typeface="+mn-cs"/>
                        </a:rPr>
                        <a:t> 2019</a:t>
                      </a:r>
                    </a:p>
                  </a:txBody>
                  <a:tcPr/>
                </a:tc>
              </a:tr>
              <a:tr h="370840">
                <a:tc>
                  <a:txBody>
                    <a:bodyPr/>
                    <a:lstStyle/>
                    <a:p>
                      <a:r>
                        <a:rPr lang="fr-FR" sz="1200" b="1" kern="1200" dirty="0" smtClean="0">
                          <a:solidFill>
                            <a:schemeClr val="tx2"/>
                          </a:solidFill>
                          <a:latin typeface="+mn-lt"/>
                          <a:ea typeface="+mn-ea"/>
                          <a:cs typeface="+mn-cs"/>
                        </a:rPr>
                        <a:t>License</a:t>
                      </a:r>
                    </a:p>
                  </a:txBody>
                  <a:tcPr/>
                </a:tc>
                <a:tc>
                  <a:txBody>
                    <a:bodyPr/>
                    <a:lstStyle/>
                    <a:p>
                      <a:r>
                        <a:rPr lang="fr-FR" sz="1100" b="1" kern="1200" dirty="0" smtClean="0">
                          <a:solidFill>
                            <a:schemeClr val="tx2"/>
                          </a:solidFill>
                          <a:latin typeface="+mn-lt"/>
                          <a:ea typeface="+mn-ea"/>
                          <a:cs typeface="+mn-cs"/>
                        </a:rPr>
                        <a:t>Open Source </a:t>
                      </a:r>
                    </a:p>
                  </a:txBody>
                  <a:tcPr/>
                </a:tc>
                <a:tc>
                  <a:txBody>
                    <a:bodyPr/>
                    <a:lstStyle/>
                    <a:p>
                      <a:r>
                        <a:rPr lang="fr-FR" sz="1100" b="1" kern="1200" dirty="0" smtClean="0">
                          <a:solidFill>
                            <a:schemeClr val="tx2"/>
                          </a:solidFill>
                          <a:latin typeface="+mn-lt"/>
                          <a:ea typeface="+mn-ea"/>
                          <a:cs typeface="+mn-cs"/>
                        </a:rPr>
                        <a:t>Open Source </a:t>
                      </a:r>
                    </a:p>
                  </a:txBody>
                  <a:tcPr/>
                </a:tc>
                <a:tc>
                  <a:txBody>
                    <a:bodyPr/>
                    <a:lstStyle/>
                    <a:p>
                      <a:r>
                        <a:rPr lang="fr-FR" sz="1100" b="1" kern="1200" dirty="0" smtClean="0">
                          <a:solidFill>
                            <a:schemeClr val="tx2"/>
                          </a:solidFill>
                          <a:latin typeface="+mn-lt"/>
                          <a:ea typeface="+mn-ea"/>
                          <a:cs typeface="+mn-cs"/>
                        </a:rPr>
                        <a:t>commercial </a:t>
                      </a:r>
                    </a:p>
                  </a:txBody>
                  <a:tcPr/>
                </a:tc>
              </a:tr>
              <a:tr h="370840">
                <a:tc>
                  <a:txBody>
                    <a:bodyPr/>
                    <a:lstStyle/>
                    <a:p>
                      <a:r>
                        <a:rPr lang="fr-FR" sz="1200" b="1" kern="1200" dirty="0" smtClean="0">
                          <a:solidFill>
                            <a:schemeClr val="tx2"/>
                          </a:solidFill>
                          <a:latin typeface="+mn-lt"/>
                          <a:ea typeface="+mn-ea"/>
                          <a:cs typeface="+mn-cs"/>
                        </a:rPr>
                        <a:t>Cloud-</a:t>
                      </a:r>
                      <a:r>
                        <a:rPr lang="fr-FR" sz="1200" b="1" kern="1200" dirty="0" err="1" smtClean="0">
                          <a:solidFill>
                            <a:schemeClr val="tx2"/>
                          </a:solidFill>
                          <a:latin typeface="+mn-lt"/>
                          <a:ea typeface="+mn-ea"/>
                          <a:cs typeface="+mn-cs"/>
                        </a:rPr>
                        <a:t>based</a:t>
                      </a:r>
                      <a:r>
                        <a:rPr lang="fr-FR" sz="1200" b="1" kern="1200" dirty="0" smtClean="0">
                          <a:solidFill>
                            <a:schemeClr val="tx2"/>
                          </a:solidFill>
                          <a:latin typeface="+mn-lt"/>
                          <a:ea typeface="+mn-ea"/>
                          <a:cs typeface="+mn-cs"/>
                        </a:rPr>
                        <a:t> </a:t>
                      </a:r>
                      <a:r>
                        <a:rPr lang="fr-FR" sz="1200" b="1" kern="1200" dirty="0" err="1" smtClean="0">
                          <a:solidFill>
                            <a:schemeClr val="tx2"/>
                          </a:solidFill>
                          <a:latin typeface="+mn-lt"/>
                          <a:ea typeface="+mn-ea"/>
                          <a:cs typeface="+mn-cs"/>
                        </a:rPr>
                        <a:t>only</a:t>
                      </a:r>
                      <a:r>
                        <a:rPr lang="fr-FR" sz="1200" b="1" kern="1200" dirty="0" smtClean="0">
                          <a:solidFill>
                            <a:schemeClr val="tx2"/>
                          </a:solidFill>
                          <a:latin typeface="+mn-lt"/>
                          <a:ea typeface="+mn-ea"/>
                          <a:cs typeface="+mn-cs"/>
                        </a:rPr>
                        <a:t> </a:t>
                      </a:r>
                    </a:p>
                  </a:txBody>
                  <a:tcPr/>
                </a:tc>
                <a:tc>
                  <a:txBody>
                    <a:bodyPr/>
                    <a:lstStyle/>
                    <a:p>
                      <a:r>
                        <a:rPr lang="fr-FR" sz="1100" b="1" kern="1200" dirty="0" smtClean="0">
                          <a:solidFill>
                            <a:schemeClr val="tx2"/>
                          </a:solidFill>
                          <a:latin typeface="+mn-lt"/>
                          <a:ea typeface="+mn-ea"/>
                          <a:cs typeface="+mn-cs"/>
                        </a:rPr>
                        <a:t>no</a:t>
                      </a:r>
                    </a:p>
                  </a:txBody>
                  <a:tcPr/>
                </a:tc>
                <a:tc>
                  <a:txBody>
                    <a:bodyPr/>
                    <a:lstStyle/>
                    <a:p>
                      <a:r>
                        <a:rPr lang="fr-FR" sz="1100" b="1" kern="1200" dirty="0" smtClean="0">
                          <a:solidFill>
                            <a:schemeClr val="tx2"/>
                          </a:solidFill>
                          <a:latin typeface="+mn-lt"/>
                          <a:ea typeface="+mn-ea"/>
                          <a:cs typeface="+mn-cs"/>
                        </a:rPr>
                        <a:t>no</a:t>
                      </a:r>
                    </a:p>
                  </a:txBody>
                  <a:tcPr/>
                </a:tc>
                <a:tc>
                  <a:txBody>
                    <a:bodyPr/>
                    <a:lstStyle/>
                    <a:p>
                      <a:r>
                        <a:rPr lang="fr-FR" sz="1100" b="1" kern="1200" dirty="0" smtClean="0">
                          <a:solidFill>
                            <a:schemeClr val="tx2"/>
                          </a:solidFill>
                          <a:latin typeface="+mn-lt"/>
                          <a:ea typeface="+mn-ea"/>
                          <a:cs typeface="+mn-cs"/>
                        </a:rPr>
                        <a:t>no</a:t>
                      </a:r>
                    </a:p>
                  </a:txBody>
                  <a:tcPr/>
                </a:tc>
              </a:tr>
              <a:tr h="370840">
                <a:tc>
                  <a:txBody>
                    <a:bodyPr/>
                    <a:lstStyle/>
                    <a:p>
                      <a:r>
                        <a:rPr lang="fr-FR" sz="1200" b="1" kern="1200" dirty="0" err="1" smtClean="0">
                          <a:solidFill>
                            <a:schemeClr val="tx2"/>
                          </a:solidFill>
                          <a:latin typeface="+mn-lt"/>
                          <a:ea typeface="+mn-ea"/>
                          <a:cs typeface="+mn-cs"/>
                        </a:rPr>
                        <a:t>Implementation</a:t>
                      </a:r>
                      <a:r>
                        <a:rPr lang="fr-FR" sz="1200" b="1" kern="1200" dirty="0" smtClean="0">
                          <a:solidFill>
                            <a:schemeClr val="tx2"/>
                          </a:solidFill>
                          <a:latin typeface="+mn-lt"/>
                          <a:ea typeface="+mn-ea"/>
                          <a:cs typeface="+mn-cs"/>
                        </a:rPr>
                        <a:t> </a:t>
                      </a:r>
                      <a:r>
                        <a:rPr lang="fr-FR" sz="1200" b="1" kern="1200" dirty="0" err="1" smtClean="0">
                          <a:solidFill>
                            <a:schemeClr val="tx2"/>
                          </a:solidFill>
                          <a:latin typeface="+mn-lt"/>
                          <a:ea typeface="+mn-ea"/>
                          <a:cs typeface="+mn-cs"/>
                        </a:rPr>
                        <a:t>language</a:t>
                      </a:r>
                      <a:endParaRPr lang="fr-FR" sz="1200" b="1" kern="1200" dirty="0" smtClean="0">
                        <a:solidFill>
                          <a:schemeClr val="tx2"/>
                        </a:solidFill>
                        <a:latin typeface="+mn-lt"/>
                        <a:ea typeface="+mn-ea"/>
                        <a:cs typeface="+mn-cs"/>
                      </a:endParaRPr>
                    </a:p>
                  </a:txBody>
                  <a:tcPr/>
                </a:tc>
                <a:tc>
                  <a:txBody>
                    <a:bodyPr/>
                    <a:lstStyle/>
                    <a:p>
                      <a:r>
                        <a:rPr lang="fr-FR" sz="1100" b="1" kern="1200" dirty="0" smtClean="0">
                          <a:solidFill>
                            <a:schemeClr val="tx2"/>
                          </a:solidFill>
                          <a:latin typeface="+mn-lt"/>
                          <a:ea typeface="+mn-ea"/>
                          <a:cs typeface="+mn-cs"/>
                        </a:rPr>
                        <a:t>C and C++</a:t>
                      </a:r>
                    </a:p>
                  </a:txBody>
                  <a:tcPr/>
                </a:tc>
                <a:tc>
                  <a:txBody>
                    <a:bodyPr/>
                    <a:lstStyle/>
                    <a:p>
                      <a:r>
                        <a:rPr lang="fr-FR" sz="1100" b="1" kern="1200" dirty="0" smtClean="0">
                          <a:solidFill>
                            <a:schemeClr val="tx2"/>
                          </a:solidFill>
                          <a:latin typeface="+mn-lt"/>
                          <a:ea typeface="+mn-ea"/>
                          <a:cs typeface="+mn-cs"/>
                        </a:rPr>
                        <a:t>C</a:t>
                      </a:r>
                    </a:p>
                  </a:txBody>
                  <a:tcPr/>
                </a:tc>
                <a:tc>
                  <a:txBody>
                    <a:bodyPr/>
                    <a:lstStyle/>
                    <a:p>
                      <a:pPr>
                        <a:lnSpc>
                          <a:spcPct val="115000"/>
                        </a:lnSpc>
                        <a:spcAft>
                          <a:spcPts val="0"/>
                        </a:spcAft>
                      </a:pPr>
                      <a:r>
                        <a:rPr lang="fr-FR" sz="1100" b="1" kern="1200" dirty="0" smtClean="0">
                          <a:solidFill>
                            <a:schemeClr val="tx2"/>
                          </a:solidFill>
                          <a:latin typeface="+mn-lt"/>
                          <a:ea typeface="+mn-ea"/>
                          <a:cs typeface="+mn-cs"/>
                        </a:rPr>
                        <a:t>C++</a:t>
                      </a:r>
                    </a:p>
                  </a:txBody>
                  <a:tcPr marL="76200" marR="152400" marT="30480" marB="3048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Comparaison entre </a:t>
            </a:r>
            <a:r>
              <a:rPr lang="fr-FR" b="1" dirty="0" err="1" smtClean="0"/>
              <a:t>MYSQL,Postgre</a:t>
            </a:r>
            <a:r>
              <a:rPr lang="fr-FR" b="1" dirty="0" smtClean="0"/>
              <a:t> SQL,SQL server</a:t>
            </a:r>
          </a:p>
        </p:txBody>
      </p:sp>
      <p:graphicFrame>
        <p:nvGraphicFramePr>
          <p:cNvPr id="4" name="Espace réservé du contenu 3"/>
          <p:cNvGraphicFramePr>
            <a:graphicFrameLocks noGrp="1"/>
          </p:cNvGraphicFramePr>
          <p:nvPr>
            <p:ph sz="quarter" idx="1"/>
          </p:nvPr>
        </p:nvGraphicFramePr>
        <p:xfrm>
          <a:off x="357158" y="1643050"/>
          <a:ext cx="8181980" cy="4404741"/>
        </p:xfrm>
        <a:graphic>
          <a:graphicData uri="http://schemas.openxmlformats.org/drawingml/2006/table">
            <a:tbl>
              <a:tblPr firstRow="1" bandRow="1">
                <a:tableStyleId>{5C22544A-7EE6-4342-B048-85BDC9FD1C3A}</a:tableStyleId>
              </a:tblPr>
              <a:tblGrid>
                <a:gridCol w="2395093"/>
                <a:gridCol w="1695897"/>
                <a:gridCol w="2045495"/>
                <a:gridCol w="2045495"/>
              </a:tblGrid>
              <a:tr h="370840">
                <a:tc>
                  <a:txBody>
                    <a:bodyPr/>
                    <a:lstStyle/>
                    <a:p>
                      <a:pPr marL="0" algn="l" rtl="0" eaLnBrk="1" latinLnBrk="0" hangingPunct="1">
                        <a:lnSpc>
                          <a:spcPct val="115000"/>
                        </a:lnSpc>
                        <a:spcAft>
                          <a:spcPts val="0"/>
                        </a:spcAft>
                      </a:pPr>
                      <a:r>
                        <a:rPr kumimoji="0" lang="fr-FR" sz="1200" b="1" kern="1200" dirty="0" smtClean="0">
                          <a:solidFill>
                            <a:schemeClr val="tx2"/>
                          </a:solidFill>
                          <a:latin typeface="+mn-lt"/>
                          <a:ea typeface="+mn-ea"/>
                          <a:cs typeface="+mn-cs"/>
                        </a:rPr>
                        <a:t>Name</a:t>
                      </a:r>
                    </a:p>
                  </a:txBody>
                  <a:tcPr/>
                </a:tc>
                <a:tc>
                  <a:txBody>
                    <a:bodyPr/>
                    <a:lstStyle/>
                    <a:p>
                      <a:pPr marL="0" algn="l" rtl="0" eaLnBrk="1" latinLnBrk="0" hangingPunct="1">
                        <a:lnSpc>
                          <a:spcPct val="115000"/>
                        </a:lnSpc>
                        <a:spcAft>
                          <a:spcPts val="0"/>
                        </a:spcAft>
                      </a:pPr>
                      <a:r>
                        <a:rPr kumimoji="0" lang="fr-FR" sz="1200" b="1" kern="1200" dirty="0" smtClean="0">
                          <a:solidFill>
                            <a:schemeClr val="tx2"/>
                          </a:solidFill>
                          <a:latin typeface="+mn-lt"/>
                          <a:ea typeface="+mn-ea"/>
                          <a:cs typeface="+mn-cs"/>
                        </a:rPr>
                        <a:t>MY SQL</a:t>
                      </a:r>
                    </a:p>
                  </a:txBody>
                  <a:tcPr/>
                </a:tc>
                <a:tc>
                  <a:txBody>
                    <a:bodyPr/>
                    <a:lstStyle/>
                    <a:p>
                      <a:pPr marL="0" algn="l" rtl="0" eaLnBrk="1" latinLnBrk="0" hangingPunct="1">
                        <a:lnSpc>
                          <a:spcPct val="115000"/>
                        </a:lnSpc>
                        <a:spcAft>
                          <a:spcPts val="0"/>
                        </a:spcAft>
                      </a:pPr>
                      <a:r>
                        <a:rPr kumimoji="0" lang="fr-FR" sz="1200" b="1" kern="1200" dirty="0" smtClean="0">
                          <a:solidFill>
                            <a:schemeClr val="tx2"/>
                          </a:solidFill>
                          <a:latin typeface="+mn-lt"/>
                          <a:ea typeface="+mn-ea"/>
                          <a:cs typeface="+mn-cs"/>
                        </a:rPr>
                        <a:t>POSTGRE SQL</a:t>
                      </a:r>
                    </a:p>
                  </a:txBody>
                  <a:tcPr/>
                </a:tc>
                <a:tc>
                  <a:txBody>
                    <a:bodyPr/>
                    <a:lstStyle/>
                    <a:p>
                      <a:pPr marL="0" algn="l" rtl="0" eaLnBrk="1" latinLnBrk="0" hangingPunct="1">
                        <a:lnSpc>
                          <a:spcPct val="115000"/>
                        </a:lnSpc>
                        <a:spcAft>
                          <a:spcPts val="0"/>
                        </a:spcAft>
                      </a:pPr>
                      <a:r>
                        <a:rPr kumimoji="0" lang="fr-FR" sz="1200" b="1" kern="1200" dirty="0" smtClean="0">
                          <a:solidFill>
                            <a:schemeClr val="tx2"/>
                          </a:solidFill>
                          <a:latin typeface="+mn-lt"/>
                          <a:ea typeface="+mn-ea"/>
                          <a:cs typeface="+mn-cs"/>
                        </a:rPr>
                        <a:t>SQL Server</a:t>
                      </a:r>
                    </a:p>
                  </a:txBody>
                  <a:tcPr/>
                </a:tc>
              </a:tr>
              <a:tr h="370840">
                <a:tc>
                  <a:txBody>
                    <a:bodyPr/>
                    <a:lstStyle/>
                    <a:p>
                      <a:pPr marL="0" algn="l" rtl="0" eaLnBrk="1" latinLnBrk="0" hangingPunct="1">
                        <a:lnSpc>
                          <a:spcPct val="115000"/>
                        </a:lnSpc>
                        <a:spcAft>
                          <a:spcPts val="0"/>
                        </a:spcAft>
                      </a:pPr>
                      <a:r>
                        <a:rPr kumimoji="0" lang="fr-FR" sz="1200" b="1" kern="1200" dirty="0" smtClean="0">
                          <a:solidFill>
                            <a:schemeClr val="tx2"/>
                          </a:solidFill>
                          <a:latin typeface="+mn-lt"/>
                          <a:ea typeface="+mn-ea"/>
                          <a:cs typeface="+mn-cs"/>
                        </a:rPr>
                        <a:t>Server operating </a:t>
                      </a:r>
                      <a:r>
                        <a:rPr kumimoji="0" lang="fr-FR" sz="1200" b="1" kern="1200" dirty="0" err="1" smtClean="0">
                          <a:solidFill>
                            <a:schemeClr val="tx2"/>
                          </a:solidFill>
                          <a:latin typeface="+mn-lt"/>
                          <a:ea typeface="+mn-ea"/>
                          <a:cs typeface="+mn-cs"/>
                        </a:rPr>
                        <a:t>systems</a:t>
                      </a:r>
                      <a:endParaRPr kumimoji="0" lang="fr-FR" sz="1200" b="1" kern="1200" dirty="0" smtClean="0">
                        <a:solidFill>
                          <a:schemeClr val="tx2"/>
                        </a:solidFill>
                        <a:latin typeface="+mn-lt"/>
                        <a:ea typeface="+mn-ea"/>
                        <a:cs typeface="+mn-cs"/>
                      </a:endParaRP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FreeBSD</a:t>
                      </a:r>
                      <a:r>
                        <a:rPr kumimoji="0" lang="fr-FR" sz="1100" b="1" kern="1200" dirty="0" smtClean="0">
                          <a:solidFill>
                            <a:schemeClr val="tx2"/>
                          </a:solidFill>
                          <a:latin typeface="+mn-lt"/>
                          <a:ea typeface="+mn-ea"/>
                          <a:cs typeface="+mn-cs"/>
                        </a:rPr>
                        <a:t/>
                      </a:r>
                      <a:br>
                        <a:rPr kumimoji="0" lang="fr-FR" sz="1100" b="1" kern="1200" dirty="0" smtClean="0">
                          <a:solidFill>
                            <a:schemeClr val="tx2"/>
                          </a:solidFill>
                          <a:latin typeface="+mn-lt"/>
                          <a:ea typeface="+mn-ea"/>
                          <a:cs typeface="+mn-cs"/>
                        </a:rPr>
                      </a:br>
                      <a:r>
                        <a:rPr kumimoji="0" lang="fr-FR" sz="1100" b="1" kern="1200" dirty="0" smtClean="0">
                          <a:solidFill>
                            <a:schemeClr val="tx2"/>
                          </a:solidFill>
                          <a:latin typeface="+mn-lt"/>
                          <a:ea typeface="+mn-ea"/>
                          <a:cs typeface="+mn-cs"/>
                        </a:rPr>
                        <a:t>Linux</a:t>
                      </a:r>
                      <a:br>
                        <a:rPr kumimoji="0" lang="fr-FR" sz="1100" b="1" kern="1200" dirty="0" smtClean="0">
                          <a:solidFill>
                            <a:schemeClr val="tx2"/>
                          </a:solidFill>
                          <a:latin typeface="+mn-lt"/>
                          <a:ea typeface="+mn-ea"/>
                          <a:cs typeface="+mn-cs"/>
                        </a:rPr>
                      </a:br>
                      <a:r>
                        <a:rPr kumimoji="0" lang="fr-FR" sz="1100" b="1" kern="1200" dirty="0" smtClean="0">
                          <a:solidFill>
                            <a:schemeClr val="tx2"/>
                          </a:solidFill>
                          <a:latin typeface="+mn-lt"/>
                          <a:ea typeface="+mn-ea"/>
                          <a:cs typeface="+mn-cs"/>
                        </a:rPr>
                        <a:t>OS X</a:t>
                      </a:r>
                      <a:br>
                        <a:rPr kumimoji="0" lang="fr-FR" sz="1100" b="1" kern="1200" dirty="0" smtClean="0">
                          <a:solidFill>
                            <a:schemeClr val="tx2"/>
                          </a:solidFill>
                          <a:latin typeface="+mn-lt"/>
                          <a:ea typeface="+mn-ea"/>
                          <a:cs typeface="+mn-cs"/>
                        </a:rPr>
                      </a:br>
                      <a:r>
                        <a:rPr kumimoji="0" lang="fr-FR" sz="1100" b="1" kern="1200" dirty="0" smtClean="0">
                          <a:solidFill>
                            <a:schemeClr val="tx2"/>
                          </a:solidFill>
                          <a:latin typeface="+mn-lt"/>
                          <a:ea typeface="+mn-ea"/>
                          <a:cs typeface="+mn-cs"/>
                        </a:rPr>
                        <a:t>Solaris</a:t>
                      </a:r>
                      <a:br>
                        <a:rPr kumimoji="0" lang="fr-FR" sz="1100" b="1" kern="1200" dirty="0" smtClean="0">
                          <a:solidFill>
                            <a:schemeClr val="tx2"/>
                          </a:solidFill>
                          <a:latin typeface="+mn-lt"/>
                          <a:ea typeface="+mn-ea"/>
                          <a:cs typeface="+mn-cs"/>
                        </a:rPr>
                      </a:br>
                      <a:r>
                        <a:rPr kumimoji="0" lang="fr-FR" sz="1100" b="1" kern="1200" dirty="0" smtClean="0">
                          <a:solidFill>
                            <a:schemeClr val="tx2"/>
                          </a:solidFill>
                          <a:latin typeface="+mn-lt"/>
                          <a:ea typeface="+mn-ea"/>
                          <a:cs typeface="+mn-cs"/>
                        </a:rPr>
                        <a:t>Windows</a:t>
                      </a: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FreeBSD</a:t>
                      </a:r>
                      <a:r>
                        <a:rPr kumimoji="0" lang="fr-FR" sz="1100" b="1" kern="1200" dirty="0" smtClean="0">
                          <a:solidFill>
                            <a:schemeClr val="tx2"/>
                          </a:solidFill>
                          <a:latin typeface="+mn-lt"/>
                          <a:ea typeface="+mn-ea"/>
                          <a:cs typeface="+mn-cs"/>
                        </a:rPr>
                        <a:t/>
                      </a:r>
                      <a:br>
                        <a:rPr kumimoji="0" lang="fr-FR" sz="1100" b="1" kern="1200" dirty="0" smtClean="0">
                          <a:solidFill>
                            <a:schemeClr val="tx2"/>
                          </a:solidFill>
                          <a:latin typeface="+mn-lt"/>
                          <a:ea typeface="+mn-ea"/>
                          <a:cs typeface="+mn-cs"/>
                        </a:rPr>
                      </a:br>
                      <a:r>
                        <a:rPr kumimoji="0" lang="fr-FR" sz="1100" b="1" kern="1200" dirty="0" smtClean="0">
                          <a:solidFill>
                            <a:schemeClr val="tx2"/>
                          </a:solidFill>
                          <a:latin typeface="+mn-lt"/>
                          <a:ea typeface="+mn-ea"/>
                          <a:cs typeface="+mn-cs"/>
                        </a:rPr>
                        <a:t>HP-UX</a:t>
                      </a:r>
                      <a:br>
                        <a:rPr kumimoji="0" lang="fr-FR" sz="1100" b="1" kern="1200" dirty="0" smtClean="0">
                          <a:solidFill>
                            <a:schemeClr val="tx2"/>
                          </a:solidFill>
                          <a:latin typeface="+mn-lt"/>
                          <a:ea typeface="+mn-ea"/>
                          <a:cs typeface="+mn-cs"/>
                        </a:rPr>
                      </a:br>
                      <a:r>
                        <a:rPr kumimoji="0" lang="fr-FR" sz="1100" b="1" kern="1200" dirty="0" smtClean="0">
                          <a:solidFill>
                            <a:schemeClr val="tx2"/>
                          </a:solidFill>
                          <a:latin typeface="+mn-lt"/>
                          <a:ea typeface="+mn-ea"/>
                          <a:cs typeface="+mn-cs"/>
                        </a:rPr>
                        <a:t>Linux</a:t>
                      </a:r>
                      <a:br>
                        <a:rPr kumimoji="0" lang="fr-FR" sz="1100" b="1" kern="1200" dirty="0" smtClean="0">
                          <a:solidFill>
                            <a:schemeClr val="tx2"/>
                          </a:solidFill>
                          <a:latin typeface="+mn-lt"/>
                          <a:ea typeface="+mn-ea"/>
                          <a:cs typeface="+mn-cs"/>
                        </a:rPr>
                      </a:br>
                      <a:r>
                        <a:rPr kumimoji="0" lang="fr-FR" sz="1100" b="1" kern="1200" dirty="0" err="1" smtClean="0">
                          <a:solidFill>
                            <a:schemeClr val="tx2"/>
                          </a:solidFill>
                          <a:latin typeface="+mn-lt"/>
                          <a:ea typeface="+mn-ea"/>
                          <a:cs typeface="+mn-cs"/>
                        </a:rPr>
                        <a:t>NetBSD</a:t>
                      </a:r>
                      <a:r>
                        <a:rPr kumimoji="0" lang="fr-FR" sz="1100" b="1" kern="1200" dirty="0" smtClean="0">
                          <a:solidFill>
                            <a:schemeClr val="tx2"/>
                          </a:solidFill>
                          <a:latin typeface="+mn-lt"/>
                          <a:ea typeface="+mn-ea"/>
                          <a:cs typeface="+mn-cs"/>
                        </a:rPr>
                        <a:t/>
                      </a:r>
                      <a:br>
                        <a:rPr kumimoji="0" lang="fr-FR" sz="1100" b="1" kern="1200" dirty="0" smtClean="0">
                          <a:solidFill>
                            <a:schemeClr val="tx2"/>
                          </a:solidFill>
                          <a:latin typeface="+mn-lt"/>
                          <a:ea typeface="+mn-ea"/>
                          <a:cs typeface="+mn-cs"/>
                        </a:rPr>
                      </a:br>
                      <a:r>
                        <a:rPr kumimoji="0" lang="fr-FR" sz="1100" b="1" kern="1200" dirty="0" err="1" smtClean="0">
                          <a:solidFill>
                            <a:schemeClr val="tx2"/>
                          </a:solidFill>
                          <a:latin typeface="+mn-lt"/>
                          <a:ea typeface="+mn-ea"/>
                          <a:cs typeface="+mn-cs"/>
                        </a:rPr>
                        <a:t>OpenBSD</a:t>
                      </a:r>
                      <a:r>
                        <a:rPr kumimoji="0" lang="fr-FR" sz="1100" b="1" kern="1200" dirty="0" smtClean="0">
                          <a:solidFill>
                            <a:schemeClr val="tx2"/>
                          </a:solidFill>
                          <a:latin typeface="+mn-lt"/>
                          <a:ea typeface="+mn-ea"/>
                          <a:cs typeface="+mn-cs"/>
                        </a:rPr>
                        <a:t/>
                      </a:r>
                      <a:br>
                        <a:rPr kumimoji="0" lang="fr-FR" sz="1100" b="1" kern="1200" dirty="0" smtClean="0">
                          <a:solidFill>
                            <a:schemeClr val="tx2"/>
                          </a:solidFill>
                          <a:latin typeface="+mn-lt"/>
                          <a:ea typeface="+mn-ea"/>
                          <a:cs typeface="+mn-cs"/>
                        </a:rPr>
                      </a:br>
                      <a:r>
                        <a:rPr kumimoji="0" lang="fr-FR" sz="1100" b="1" kern="1200" dirty="0" smtClean="0">
                          <a:solidFill>
                            <a:schemeClr val="tx2"/>
                          </a:solidFill>
                          <a:latin typeface="+mn-lt"/>
                          <a:ea typeface="+mn-ea"/>
                          <a:cs typeface="+mn-cs"/>
                        </a:rPr>
                        <a:t>OS X</a:t>
                      </a:r>
                      <a:br>
                        <a:rPr kumimoji="0" lang="fr-FR" sz="1100" b="1" kern="1200" dirty="0" smtClean="0">
                          <a:solidFill>
                            <a:schemeClr val="tx2"/>
                          </a:solidFill>
                          <a:latin typeface="+mn-lt"/>
                          <a:ea typeface="+mn-ea"/>
                          <a:cs typeface="+mn-cs"/>
                        </a:rPr>
                      </a:br>
                      <a:r>
                        <a:rPr kumimoji="0" lang="fr-FR" sz="1100" b="1" kern="1200" dirty="0" smtClean="0">
                          <a:solidFill>
                            <a:schemeClr val="tx2"/>
                          </a:solidFill>
                          <a:latin typeface="+mn-lt"/>
                          <a:ea typeface="+mn-ea"/>
                          <a:cs typeface="+mn-cs"/>
                        </a:rPr>
                        <a:t>Solaris</a:t>
                      </a:r>
                      <a:br>
                        <a:rPr kumimoji="0" lang="fr-FR" sz="1100" b="1" kern="1200" dirty="0" smtClean="0">
                          <a:solidFill>
                            <a:schemeClr val="tx2"/>
                          </a:solidFill>
                          <a:latin typeface="+mn-lt"/>
                          <a:ea typeface="+mn-ea"/>
                          <a:cs typeface="+mn-cs"/>
                        </a:rPr>
                      </a:br>
                      <a:r>
                        <a:rPr kumimoji="0" lang="fr-FR" sz="1100" b="1" kern="1200" dirty="0" smtClean="0">
                          <a:solidFill>
                            <a:schemeClr val="tx2"/>
                          </a:solidFill>
                          <a:latin typeface="+mn-lt"/>
                          <a:ea typeface="+mn-ea"/>
                          <a:cs typeface="+mn-cs"/>
                        </a:rPr>
                        <a:t>Unix</a:t>
                      </a:r>
                      <a:br>
                        <a:rPr kumimoji="0" lang="fr-FR" sz="1100" b="1" kern="1200" dirty="0" smtClean="0">
                          <a:solidFill>
                            <a:schemeClr val="tx2"/>
                          </a:solidFill>
                          <a:latin typeface="+mn-lt"/>
                          <a:ea typeface="+mn-ea"/>
                          <a:cs typeface="+mn-cs"/>
                        </a:rPr>
                      </a:br>
                      <a:r>
                        <a:rPr kumimoji="0" lang="fr-FR" sz="1100" b="1" kern="1200" dirty="0" smtClean="0">
                          <a:solidFill>
                            <a:schemeClr val="tx2"/>
                          </a:solidFill>
                          <a:latin typeface="+mn-lt"/>
                          <a:ea typeface="+mn-ea"/>
                          <a:cs typeface="+mn-cs"/>
                        </a:rPr>
                        <a:t>Windows</a:t>
                      </a:r>
                    </a:p>
                  </a:txBody>
                  <a:tcPr/>
                </a:tc>
                <a:tc>
                  <a:txBody>
                    <a:bodyPr/>
                    <a:lstStyle/>
                    <a:p>
                      <a:pPr marL="0" algn="l" rtl="0" eaLnBrk="1" latinLnBrk="0" hangingPunct="1">
                        <a:lnSpc>
                          <a:spcPct val="115000"/>
                        </a:lnSpc>
                        <a:spcAft>
                          <a:spcPts val="0"/>
                        </a:spcAft>
                      </a:pPr>
                      <a:r>
                        <a:rPr kumimoji="0" lang="fr-FR" sz="1100" b="1" kern="1200" dirty="0" smtClean="0">
                          <a:solidFill>
                            <a:schemeClr val="tx2"/>
                          </a:solidFill>
                          <a:latin typeface="+mn-lt"/>
                          <a:ea typeface="+mn-ea"/>
                          <a:cs typeface="+mn-cs"/>
                        </a:rPr>
                        <a:t>Linux</a:t>
                      </a:r>
                      <a:br>
                        <a:rPr kumimoji="0" lang="fr-FR" sz="1100" b="1" kern="1200" dirty="0" smtClean="0">
                          <a:solidFill>
                            <a:schemeClr val="tx2"/>
                          </a:solidFill>
                          <a:latin typeface="+mn-lt"/>
                          <a:ea typeface="+mn-ea"/>
                          <a:cs typeface="+mn-cs"/>
                        </a:rPr>
                      </a:br>
                      <a:r>
                        <a:rPr kumimoji="0" lang="fr-FR" sz="1100" b="1" kern="1200" dirty="0" smtClean="0">
                          <a:solidFill>
                            <a:schemeClr val="tx2"/>
                          </a:solidFill>
                          <a:latin typeface="+mn-lt"/>
                          <a:ea typeface="+mn-ea"/>
                          <a:cs typeface="+mn-cs"/>
                        </a:rPr>
                        <a:t>Windows</a:t>
                      </a:r>
                    </a:p>
                  </a:txBody>
                  <a:tcPr/>
                </a:tc>
              </a:tr>
              <a:tr h="370840">
                <a:tc>
                  <a:txBody>
                    <a:bodyPr/>
                    <a:lstStyle/>
                    <a:p>
                      <a:pPr marL="0" algn="l" rtl="0" eaLnBrk="1" latinLnBrk="0" hangingPunct="1">
                        <a:lnSpc>
                          <a:spcPct val="115000"/>
                        </a:lnSpc>
                        <a:spcAft>
                          <a:spcPts val="0"/>
                        </a:spcAft>
                      </a:pPr>
                      <a:r>
                        <a:rPr kumimoji="0" lang="fr-FR" sz="1200" b="1" kern="1200" dirty="0" smtClean="0">
                          <a:solidFill>
                            <a:schemeClr val="tx2"/>
                          </a:solidFill>
                          <a:latin typeface="+mn-lt"/>
                          <a:ea typeface="+mn-ea"/>
                          <a:cs typeface="+mn-cs"/>
                        </a:rPr>
                        <a:t>Data </a:t>
                      </a:r>
                      <a:r>
                        <a:rPr kumimoji="0" lang="fr-FR" sz="1200" b="1" kern="1200" dirty="0" err="1" smtClean="0">
                          <a:solidFill>
                            <a:schemeClr val="tx2"/>
                          </a:solidFill>
                          <a:latin typeface="+mn-lt"/>
                          <a:ea typeface="+mn-ea"/>
                          <a:cs typeface="+mn-cs"/>
                        </a:rPr>
                        <a:t>scheme</a:t>
                      </a:r>
                      <a:endParaRPr kumimoji="0" lang="fr-FR" sz="1200" b="1" kern="1200" dirty="0" smtClean="0">
                        <a:solidFill>
                          <a:schemeClr val="tx2"/>
                        </a:solidFill>
                        <a:latin typeface="+mn-lt"/>
                        <a:ea typeface="+mn-ea"/>
                        <a:cs typeface="+mn-cs"/>
                      </a:endParaRP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r>
              <a:tr h="370840">
                <a:tc>
                  <a:txBody>
                    <a:bodyPr/>
                    <a:lstStyle/>
                    <a:p>
                      <a:pPr marL="0" algn="l" rtl="0" eaLnBrk="1" latinLnBrk="0" hangingPunct="1">
                        <a:lnSpc>
                          <a:spcPct val="115000"/>
                        </a:lnSpc>
                        <a:spcAft>
                          <a:spcPts val="0"/>
                        </a:spcAft>
                      </a:pPr>
                      <a:r>
                        <a:rPr kumimoji="0" lang="fr-FR" sz="1200" b="1" kern="1200" dirty="0" smtClean="0">
                          <a:solidFill>
                            <a:schemeClr val="tx2"/>
                          </a:solidFill>
                          <a:latin typeface="+mn-lt"/>
                          <a:ea typeface="+mn-ea"/>
                          <a:cs typeface="+mn-cs"/>
                        </a:rPr>
                        <a:t>SQL</a:t>
                      </a: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r>
              <a:tr h="370840">
                <a:tc>
                  <a:txBody>
                    <a:bodyPr/>
                    <a:lstStyle/>
                    <a:p>
                      <a:pPr marL="0" algn="l" rtl="0" eaLnBrk="1" latinLnBrk="0" hangingPunct="1">
                        <a:lnSpc>
                          <a:spcPct val="115000"/>
                        </a:lnSpc>
                        <a:spcAft>
                          <a:spcPts val="0"/>
                        </a:spcAft>
                      </a:pPr>
                      <a:r>
                        <a:rPr kumimoji="0" lang="fr-FR" sz="1200" b="1" kern="1200" dirty="0" smtClean="0">
                          <a:solidFill>
                            <a:schemeClr val="tx2"/>
                          </a:solidFill>
                          <a:latin typeface="+mn-lt"/>
                          <a:ea typeface="+mn-ea"/>
                          <a:cs typeface="+mn-cs"/>
                        </a:rPr>
                        <a:t>Transaction concepts </a:t>
                      </a:r>
                    </a:p>
                  </a:txBody>
                  <a:tcPr/>
                </a:tc>
                <a:tc>
                  <a:txBody>
                    <a:bodyPr/>
                    <a:lstStyle/>
                    <a:p>
                      <a:pPr marL="0" algn="l" rtl="0" eaLnBrk="1" latinLnBrk="0" hangingPunct="1">
                        <a:lnSpc>
                          <a:spcPct val="115000"/>
                        </a:lnSpc>
                        <a:spcAft>
                          <a:spcPts val="0"/>
                        </a:spcAft>
                      </a:pPr>
                      <a:r>
                        <a:rPr kumimoji="0" lang="fr-FR" sz="1100" b="1" kern="1200" dirty="0" smtClean="0">
                          <a:solidFill>
                            <a:schemeClr val="tx2"/>
                          </a:solidFill>
                          <a:latin typeface="+mn-lt"/>
                          <a:ea typeface="+mn-ea"/>
                          <a:cs typeface="+mn-cs"/>
                        </a:rPr>
                        <a:t>ACID</a:t>
                      </a:r>
                    </a:p>
                  </a:txBody>
                  <a:tcPr/>
                </a:tc>
                <a:tc>
                  <a:txBody>
                    <a:bodyPr/>
                    <a:lstStyle/>
                    <a:p>
                      <a:pPr marL="0" algn="l" rtl="0" eaLnBrk="1" latinLnBrk="0" hangingPunct="1">
                        <a:lnSpc>
                          <a:spcPct val="115000"/>
                        </a:lnSpc>
                        <a:spcAft>
                          <a:spcPts val="0"/>
                        </a:spcAft>
                      </a:pPr>
                      <a:r>
                        <a:rPr kumimoji="0" lang="fr-FR" sz="1100" b="1" kern="1200" dirty="0" smtClean="0">
                          <a:solidFill>
                            <a:schemeClr val="tx2"/>
                          </a:solidFill>
                          <a:latin typeface="+mn-lt"/>
                          <a:ea typeface="+mn-ea"/>
                          <a:cs typeface="+mn-cs"/>
                        </a:rPr>
                        <a:t>ACID</a:t>
                      </a:r>
                    </a:p>
                  </a:txBody>
                  <a:tcPr/>
                </a:tc>
                <a:tc>
                  <a:txBody>
                    <a:bodyPr/>
                    <a:lstStyle/>
                    <a:p>
                      <a:pPr marL="0" algn="l" rtl="0" eaLnBrk="1" latinLnBrk="0" hangingPunct="1">
                        <a:lnSpc>
                          <a:spcPct val="115000"/>
                        </a:lnSpc>
                        <a:spcAft>
                          <a:spcPts val="0"/>
                        </a:spcAft>
                      </a:pPr>
                      <a:r>
                        <a:rPr kumimoji="0" lang="fr-FR" sz="1100" b="1" kern="1200" dirty="0" smtClean="0">
                          <a:solidFill>
                            <a:schemeClr val="tx2"/>
                          </a:solidFill>
                          <a:latin typeface="+mn-lt"/>
                          <a:ea typeface="+mn-ea"/>
                          <a:cs typeface="+mn-cs"/>
                        </a:rPr>
                        <a:t>ACID</a:t>
                      </a:r>
                    </a:p>
                  </a:txBody>
                  <a:tcPr/>
                </a:tc>
              </a:tr>
              <a:tr h="370840">
                <a:tc>
                  <a:txBody>
                    <a:bodyPr/>
                    <a:lstStyle/>
                    <a:p>
                      <a:pPr marL="0" algn="l" rtl="0" eaLnBrk="1" latinLnBrk="0" hangingPunct="1">
                        <a:lnSpc>
                          <a:spcPct val="115000"/>
                        </a:lnSpc>
                        <a:spcAft>
                          <a:spcPts val="0"/>
                        </a:spcAft>
                      </a:pPr>
                      <a:r>
                        <a:rPr kumimoji="0" lang="fr-FR" sz="1200" b="1" kern="1200" dirty="0" err="1" smtClean="0">
                          <a:solidFill>
                            <a:schemeClr val="tx2"/>
                          </a:solidFill>
                          <a:latin typeface="+mn-lt"/>
                          <a:ea typeface="+mn-ea"/>
                          <a:cs typeface="+mn-cs"/>
                        </a:rPr>
                        <a:t>Concurrency</a:t>
                      </a:r>
                      <a:r>
                        <a:rPr kumimoji="0" lang="fr-FR" sz="1200" b="1" kern="1200" dirty="0" smtClean="0">
                          <a:solidFill>
                            <a:schemeClr val="tx2"/>
                          </a:solidFill>
                          <a:latin typeface="+mn-lt"/>
                          <a:ea typeface="+mn-ea"/>
                          <a:cs typeface="+mn-cs"/>
                        </a:rPr>
                        <a:t>  </a:t>
                      </a:r>
                    </a:p>
                  </a:txBody>
                  <a:tcPr marL="76200" marR="152400" marT="30480" marB="30480"/>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r>
              <a:tr h="370840">
                <a:tc>
                  <a:txBody>
                    <a:bodyPr/>
                    <a:lstStyle/>
                    <a:p>
                      <a:pPr marL="0" algn="l" rtl="0" eaLnBrk="1" latinLnBrk="0" hangingPunct="1">
                        <a:lnSpc>
                          <a:spcPct val="115000"/>
                        </a:lnSpc>
                        <a:spcAft>
                          <a:spcPts val="0"/>
                        </a:spcAft>
                      </a:pPr>
                      <a:r>
                        <a:rPr kumimoji="0" lang="fr-FR" sz="1200" b="1" kern="1200" dirty="0" err="1" smtClean="0">
                          <a:solidFill>
                            <a:schemeClr val="tx2"/>
                          </a:solidFill>
                          <a:latin typeface="+mn-lt"/>
                          <a:ea typeface="+mn-ea"/>
                          <a:cs typeface="+mn-cs"/>
                        </a:rPr>
                        <a:t>Durability</a:t>
                      </a:r>
                      <a:r>
                        <a:rPr kumimoji="0" lang="fr-FR" sz="1200" b="1" kern="1200" dirty="0" smtClean="0">
                          <a:solidFill>
                            <a:schemeClr val="tx2"/>
                          </a:solidFill>
                          <a:latin typeface="+mn-lt"/>
                          <a:ea typeface="+mn-ea"/>
                          <a:cs typeface="+mn-cs"/>
                        </a:rPr>
                        <a:t>  </a:t>
                      </a:r>
                    </a:p>
                  </a:txBody>
                  <a:tcPr marL="76200" marR="152400" marT="30480" marB="30480"/>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marL="76200" marR="152400" marT="30480" marB="30480"/>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r>
                        <a:rPr kumimoji="0" lang="fr-FR" sz="1100" b="1" kern="1200" dirty="0" smtClean="0">
                          <a:solidFill>
                            <a:schemeClr val="tx2"/>
                          </a:solidFill>
                          <a:latin typeface="+mn-lt"/>
                          <a:ea typeface="+mn-ea"/>
                          <a:cs typeface="+mn-cs"/>
                        </a:rPr>
                        <a:t>  </a:t>
                      </a:r>
                    </a:p>
                  </a:txBody>
                  <a:tcPr marL="76200" marR="152400" marT="30480" marB="30480"/>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r>
                        <a:rPr kumimoji="0" lang="fr-FR" sz="1100" b="1" kern="1200" dirty="0" smtClean="0">
                          <a:solidFill>
                            <a:schemeClr val="tx2"/>
                          </a:solidFill>
                          <a:latin typeface="+mn-lt"/>
                          <a:ea typeface="+mn-ea"/>
                          <a:cs typeface="+mn-cs"/>
                        </a:rPr>
                        <a:t>  </a:t>
                      </a:r>
                    </a:p>
                  </a:txBody>
                  <a:tcPr marL="76200" marR="152400" marT="30480" marB="30480"/>
                </a:tc>
              </a:tr>
              <a:tr h="370840">
                <a:tc>
                  <a:txBody>
                    <a:bodyPr/>
                    <a:lstStyle/>
                    <a:p>
                      <a:pPr marL="0" algn="l" rtl="0" eaLnBrk="1" latinLnBrk="0" hangingPunct="1">
                        <a:lnSpc>
                          <a:spcPct val="115000"/>
                        </a:lnSpc>
                        <a:spcAft>
                          <a:spcPts val="0"/>
                        </a:spcAft>
                      </a:pPr>
                      <a:r>
                        <a:rPr kumimoji="0" lang="fr-FR" sz="1200" b="1" kern="1200" dirty="0" smtClean="0">
                          <a:solidFill>
                            <a:schemeClr val="tx2"/>
                          </a:solidFill>
                          <a:latin typeface="+mn-lt"/>
                          <a:ea typeface="+mn-ea"/>
                          <a:cs typeface="+mn-cs"/>
                        </a:rPr>
                        <a:t>In-</a:t>
                      </a:r>
                      <a:r>
                        <a:rPr kumimoji="0" lang="fr-FR" sz="1200" b="1" kern="1200" dirty="0" err="1" smtClean="0">
                          <a:solidFill>
                            <a:schemeClr val="tx2"/>
                          </a:solidFill>
                          <a:latin typeface="+mn-lt"/>
                          <a:ea typeface="+mn-ea"/>
                          <a:cs typeface="+mn-cs"/>
                        </a:rPr>
                        <a:t>memory</a:t>
                      </a:r>
                      <a:r>
                        <a:rPr kumimoji="0" lang="fr-FR" sz="1200" b="1" kern="1200" dirty="0" smtClean="0">
                          <a:solidFill>
                            <a:schemeClr val="tx2"/>
                          </a:solidFill>
                          <a:latin typeface="+mn-lt"/>
                          <a:ea typeface="+mn-ea"/>
                          <a:cs typeface="+mn-cs"/>
                        </a:rPr>
                        <a:t> 0capabilities </a:t>
                      </a: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c>
                  <a:txBody>
                    <a:bodyPr/>
                    <a:lstStyle/>
                    <a:p>
                      <a:pPr marL="0" algn="l" rtl="0" eaLnBrk="1" latinLnBrk="0" hangingPunct="1">
                        <a:lnSpc>
                          <a:spcPct val="115000"/>
                        </a:lnSpc>
                        <a:spcAft>
                          <a:spcPts val="0"/>
                        </a:spcAft>
                      </a:pPr>
                      <a:r>
                        <a:rPr kumimoji="0" lang="fr-FR" sz="1100" b="1" kern="1200" dirty="0" err="1" smtClean="0">
                          <a:solidFill>
                            <a:schemeClr val="tx2"/>
                          </a:solidFill>
                          <a:latin typeface="+mn-lt"/>
                          <a:ea typeface="+mn-ea"/>
                          <a:cs typeface="+mn-cs"/>
                        </a:rPr>
                        <a:t>yes</a:t>
                      </a:r>
                      <a:endParaRPr kumimoji="0" lang="fr-FR" sz="1100" b="1" kern="1200" dirty="0" smtClean="0">
                        <a:solidFill>
                          <a:schemeClr val="tx2"/>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00100" y="785795"/>
            <a:ext cx="7558086" cy="1143008"/>
          </a:xfrm>
        </p:spPr>
        <p:txBody>
          <a:bodyPr>
            <a:normAutofit/>
          </a:bodyPr>
          <a:lstStyle/>
          <a:p>
            <a:r>
              <a:rPr lang="fr-FR" dirty="0" err="1"/>
              <a:t>What</a:t>
            </a:r>
            <a:r>
              <a:rPr lang="fr-FR" dirty="0"/>
              <a:t> </a:t>
            </a:r>
            <a:r>
              <a:rPr lang="fr-FR" dirty="0" err="1"/>
              <a:t>is</a:t>
            </a:r>
            <a:r>
              <a:rPr lang="fr-FR" dirty="0"/>
              <a:t> a </a:t>
            </a:r>
            <a:r>
              <a:rPr lang="fr-FR" dirty="0" err="1"/>
              <a:t>Relational</a:t>
            </a:r>
            <a:r>
              <a:rPr lang="fr-FR" dirty="0"/>
              <a:t> </a:t>
            </a:r>
            <a:r>
              <a:rPr lang="fr-FR" dirty="0" err="1"/>
              <a:t>Database</a:t>
            </a:r>
            <a:r>
              <a:rPr lang="fr-FR" dirty="0"/>
              <a:t>?</a:t>
            </a:r>
          </a:p>
        </p:txBody>
      </p:sp>
      <p:sp>
        <p:nvSpPr>
          <p:cNvPr id="3" name="Sous-titre 2"/>
          <p:cNvSpPr>
            <a:spLocks noGrp="1"/>
          </p:cNvSpPr>
          <p:nvPr>
            <p:ph type="subTitle" idx="1"/>
          </p:nvPr>
        </p:nvSpPr>
        <p:spPr>
          <a:xfrm>
            <a:off x="1000100" y="2714620"/>
            <a:ext cx="6858048" cy="2852742"/>
          </a:xfrm>
        </p:spPr>
        <p:txBody>
          <a:bodyPr>
            <a:normAutofit/>
          </a:bodyPr>
          <a:lstStyle/>
          <a:p>
            <a:r>
              <a:rPr lang="fr-FR" dirty="0"/>
              <a:t>A </a:t>
            </a:r>
            <a:r>
              <a:rPr lang="fr-FR" dirty="0" err="1"/>
              <a:t>relational</a:t>
            </a:r>
            <a:r>
              <a:rPr lang="fr-FR" dirty="0"/>
              <a:t> </a:t>
            </a:r>
            <a:r>
              <a:rPr lang="fr-FR" dirty="0" err="1"/>
              <a:t>database</a:t>
            </a:r>
            <a:r>
              <a:rPr lang="fr-FR" dirty="0"/>
              <a:t> </a:t>
            </a:r>
            <a:r>
              <a:rPr lang="fr-FR" dirty="0" err="1"/>
              <a:t>is</a:t>
            </a:r>
            <a:r>
              <a:rPr lang="fr-FR" dirty="0"/>
              <a:t> a type of </a:t>
            </a:r>
            <a:r>
              <a:rPr lang="fr-FR" dirty="0" err="1"/>
              <a:t>database</a:t>
            </a:r>
            <a:r>
              <a:rPr lang="fr-FR" dirty="0"/>
              <a:t>. It uses a structure </a:t>
            </a:r>
            <a:r>
              <a:rPr lang="fr-FR" dirty="0" err="1"/>
              <a:t>that</a:t>
            </a:r>
            <a:r>
              <a:rPr lang="fr-FR" dirty="0"/>
              <a:t> </a:t>
            </a:r>
            <a:r>
              <a:rPr lang="fr-FR" dirty="0" err="1"/>
              <a:t>allows</a:t>
            </a:r>
            <a:r>
              <a:rPr lang="fr-FR" dirty="0"/>
              <a:t> us to </a:t>
            </a:r>
            <a:r>
              <a:rPr lang="fr-FR" dirty="0" err="1"/>
              <a:t>identify</a:t>
            </a:r>
            <a:r>
              <a:rPr lang="fr-FR" dirty="0"/>
              <a:t> and </a:t>
            </a:r>
            <a:r>
              <a:rPr lang="fr-FR" dirty="0" err="1"/>
              <a:t>access</a:t>
            </a:r>
            <a:r>
              <a:rPr lang="fr-FR" dirty="0"/>
              <a:t> data in relation to </a:t>
            </a:r>
            <a:r>
              <a:rPr lang="fr-FR" dirty="0" err="1"/>
              <a:t>another</a:t>
            </a:r>
            <a:r>
              <a:rPr lang="fr-FR" dirty="0"/>
              <a:t> </a:t>
            </a:r>
            <a:r>
              <a:rPr lang="fr-FR" dirty="0" err="1"/>
              <a:t>piece</a:t>
            </a:r>
            <a:r>
              <a:rPr lang="fr-FR" dirty="0"/>
              <a:t> of data in the </a:t>
            </a:r>
            <a:r>
              <a:rPr lang="fr-FR" dirty="0" err="1"/>
              <a:t>database</a:t>
            </a:r>
            <a:r>
              <a:rPr lang="fr-FR" dirty="0"/>
              <a:t>. </a:t>
            </a:r>
            <a:r>
              <a:rPr lang="fr-FR" dirty="0" err="1"/>
              <a:t>Often</a:t>
            </a:r>
            <a:r>
              <a:rPr lang="fr-FR" dirty="0"/>
              <a:t>, data in a </a:t>
            </a:r>
            <a:r>
              <a:rPr lang="fr-FR" dirty="0" err="1"/>
              <a:t>relational</a:t>
            </a:r>
            <a:r>
              <a:rPr lang="fr-FR" dirty="0"/>
              <a:t> </a:t>
            </a:r>
            <a:r>
              <a:rPr lang="fr-FR" dirty="0" err="1"/>
              <a:t>database</a:t>
            </a:r>
            <a:r>
              <a:rPr lang="fr-FR" dirty="0"/>
              <a:t> </a:t>
            </a:r>
            <a:r>
              <a:rPr lang="fr-FR" dirty="0" err="1"/>
              <a:t>is</a:t>
            </a:r>
            <a:r>
              <a:rPr lang="fr-FR" dirty="0"/>
              <a:t> </a:t>
            </a:r>
            <a:r>
              <a:rPr lang="fr-FR" dirty="0" err="1"/>
              <a:t>organized</a:t>
            </a:r>
            <a:r>
              <a:rPr lang="fr-FR" dirty="0"/>
              <a:t> </a:t>
            </a:r>
            <a:r>
              <a:rPr lang="fr-FR" dirty="0" err="1"/>
              <a:t>into</a:t>
            </a:r>
            <a:r>
              <a:rPr lang="fr-FR" dirty="0"/>
              <a:t> tables.</a:t>
            </a:r>
          </a:p>
          <a:p>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00100" y="785795"/>
            <a:ext cx="7558086" cy="1143008"/>
          </a:xfrm>
        </p:spPr>
        <p:txBody>
          <a:bodyPr>
            <a:normAutofit fontScale="90000"/>
          </a:bodyPr>
          <a:lstStyle/>
          <a:p>
            <a:r>
              <a:rPr lang="fr-FR" dirty="0" err="1" smtClean="0"/>
              <a:t>What</a:t>
            </a:r>
            <a:r>
              <a:rPr lang="fr-FR" dirty="0" smtClean="0"/>
              <a:t> </a:t>
            </a:r>
            <a:r>
              <a:rPr lang="fr-FR" dirty="0" err="1" smtClean="0"/>
              <a:t>is</a:t>
            </a:r>
            <a:r>
              <a:rPr lang="fr-FR" dirty="0" smtClean="0"/>
              <a:t> a </a:t>
            </a:r>
            <a:r>
              <a:rPr lang="fr-FR" dirty="0" err="1" smtClean="0"/>
              <a:t>Relational</a:t>
            </a:r>
            <a:r>
              <a:rPr lang="fr-FR" dirty="0" smtClean="0"/>
              <a:t> </a:t>
            </a:r>
            <a:r>
              <a:rPr lang="fr-FR" dirty="0" err="1" smtClean="0"/>
              <a:t>Database</a:t>
            </a:r>
            <a:r>
              <a:rPr lang="fr-FR" dirty="0" smtClean="0"/>
              <a:t> Management </a:t>
            </a:r>
            <a:r>
              <a:rPr lang="fr-FR" sz="3300" dirty="0" smtClean="0"/>
              <a:t>System</a:t>
            </a:r>
            <a:r>
              <a:rPr lang="fr-FR" dirty="0" smtClean="0"/>
              <a:t> (RDBMS)?</a:t>
            </a:r>
            <a:br>
              <a:rPr lang="fr-FR" dirty="0" smtClean="0"/>
            </a:br>
            <a:endParaRPr lang="fr-FR" dirty="0"/>
          </a:p>
        </p:txBody>
      </p:sp>
      <p:sp>
        <p:nvSpPr>
          <p:cNvPr id="3" name="Sous-titre 2"/>
          <p:cNvSpPr>
            <a:spLocks noGrp="1"/>
          </p:cNvSpPr>
          <p:nvPr>
            <p:ph type="subTitle" idx="1"/>
          </p:nvPr>
        </p:nvSpPr>
        <p:spPr>
          <a:xfrm>
            <a:off x="1000100" y="2714620"/>
            <a:ext cx="6858048" cy="2852742"/>
          </a:xfrm>
        </p:spPr>
        <p:txBody>
          <a:bodyPr>
            <a:normAutofit/>
          </a:bodyPr>
          <a:lstStyle/>
          <a:p>
            <a:r>
              <a:rPr lang="en-US" dirty="0" smtClean="0"/>
              <a:t>The RDBMS is the most popular database system among organizations across the world. It provides a dependable method of storing and retrieving large amounts of data while offering a combination of system performance and ease of implementation: it allows </a:t>
            </a:r>
            <a:r>
              <a:rPr lang="fr-FR" dirty="0" err="1" smtClean="0"/>
              <a:t>you</a:t>
            </a:r>
            <a:r>
              <a:rPr lang="fr-FR" dirty="0" smtClean="0"/>
              <a:t> </a:t>
            </a:r>
            <a:r>
              <a:rPr lang="fr-FR" dirty="0" smtClean="0"/>
              <a:t>to </a:t>
            </a:r>
            <a:r>
              <a:rPr lang="fr-FR" dirty="0" err="1" smtClean="0"/>
              <a:t>create</a:t>
            </a:r>
            <a:r>
              <a:rPr lang="fr-FR" dirty="0" smtClean="0"/>
              <a:t>, update</a:t>
            </a:r>
            <a:r>
              <a:rPr lang="fr-FR" dirty="0" smtClean="0"/>
              <a:t>, and </a:t>
            </a:r>
            <a:r>
              <a:rPr lang="fr-FR" dirty="0" smtClean="0"/>
              <a:t>administre </a:t>
            </a:r>
            <a:r>
              <a:rPr lang="fr-FR" dirty="0" smtClean="0"/>
              <a:t>a </a:t>
            </a:r>
            <a:r>
              <a:rPr lang="fr-FR" dirty="0" err="1" smtClean="0"/>
              <a:t>relational</a:t>
            </a:r>
            <a:r>
              <a:rPr lang="fr-FR" dirty="0" smtClean="0"/>
              <a:t> </a:t>
            </a:r>
            <a:r>
              <a:rPr lang="fr-FR" dirty="0" err="1" smtClean="0"/>
              <a:t>database</a:t>
            </a:r>
            <a:r>
              <a:rPr lang="fr-FR" dirty="0" smtClean="0"/>
              <a:t>. </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00100" y="785795"/>
            <a:ext cx="7558086" cy="1143008"/>
          </a:xfrm>
        </p:spPr>
        <p:txBody>
          <a:bodyPr>
            <a:normAutofit/>
          </a:bodyPr>
          <a:lstStyle/>
          <a:p>
            <a:r>
              <a:rPr lang="fr-FR" dirty="0" err="1" smtClean="0"/>
              <a:t>What</a:t>
            </a:r>
            <a:r>
              <a:rPr lang="fr-FR" dirty="0" smtClean="0"/>
              <a:t> </a:t>
            </a:r>
            <a:r>
              <a:rPr lang="fr-FR" dirty="0" err="1" smtClean="0"/>
              <a:t>is</a:t>
            </a:r>
            <a:r>
              <a:rPr lang="fr-FR" dirty="0" smtClean="0"/>
              <a:t> SQL?</a:t>
            </a:r>
            <a:endParaRPr lang="fr-FR" dirty="0"/>
          </a:p>
        </p:txBody>
      </p:sp>
      <p:sp>
        <p:nvSpPr>
          <p:cNvPr id="3" name="Sous-titre 2"/>
          <p:cNvSpPr>
            <a:spLocks noGrp="1"/>
          </p:cNvSpPr>
          <p:nvPr>
            <p:ph type="subTitle" idx="1"/>
          </p:nvPr>
        </p:nvSpPr>
        <p:spPr>
          <a:xfrm>
            <a:off x="1000100" y="2714620"/>
            <a:ext cx="6858048" cy="2852742"/>
          </a:xfrm>
        </p:spPr>
        <p:txBody>
          <a:bodyPr>
            <a:normAutofit lnSpcReduction="10000"/>
          </a:bodyPr>
          <a:lstStyle/>
          <a:p>
            <a:r>
              <a:rPr lang="fr-FR" dirty="0" smtClean="0"/>
              <a:t>SQL (</a:t>
            </a:r>
            <a:r>
              <a:rPr lang="fr-FR" dirty="0" err="1" smtClean="0"/>
              <a:t>Structured</a:t>
            </a:r>
            <a:r>
              <a:rPr lang="fr-FR" dirty="0" smtClean="0"/>
              <a:t> </a:t>
            </a:r>
            <a:r>
              <a:rPr lang="fr-FR" dirty="0" err="1" smtClean="0"/>
              <a:t>Query</a:t>
            </a:r>
            <a:r>
              <a:rPr lang="fr-FR" dirty="0" smtClean="0"/>
              <a:t> </a:t>
            </a:r>
            <a:r>
              <a:rPr lang="fr-FR" dirty="0" err="1" smtClean="0"/>
              <a:t>Language</a:t>
            </a:r>
            <a:r>
              <a:rPr lang="fr-FR" dirty="0" smtClean="0"/>
              <a:t>) </a:t>
            </a:r>
            <a:r>
              <a:rPr lang="fr-FR" dirty="0" err="1" smtClean="0"/>
              <a:t>is</a:t>
            </a:r>
            <a:r>
              <a:rPr lang="fr-FR" dirty="0" smtClean="0"/>
              <a:t> a </a:t>
            </a:r>
            <a:r>
              <a:rPr lang="fr-FR" dirty="0" err="1" smtClean="0"/>
              <a:t>programming</a:t>
            </a:r>
            <a:r>
              <a:rPr lang="fr-FR" dirty="0" smtClean="0"/>
              <a:t> </a:t>
            </a:r>
            <a:r>
              <a:rPr lang="fr-FR" dirty="0" err="1" smtClean="0"/>
              <a:t>language</a:t>
            </a:r>
            <a:r>
              <a:rPr lang="fr-FR" dirty="0" smtClean="0"/>
              <a:t> </a:t>
            </a:r>
            <a:r>
              <a:rPr lang="fr-FR" dirty="0" err="1" smtClean="0"/>
              <a:t>used</a:t>
            </a:r>
            <a:r>
              <a:rPr lang="fr-FR" dirty="0" smtClean="0"/>
              <a:t> to </a:t>
            </a:r>
            <a:r>
              <a:rPr lang="fr-FR" dirty="0" err="1" smtClean="0"/>
              <a:t>communicate</a:t>
            </a:r>
            <a:r>
              <a:rPr lang="fr-FR" dirty="0" smtClean="0"/>
              <a:t> </a:t>
            </a:r>
            <a:r>
              <a:rPr lang="fr-FR" dirty="0" err="1" smtClean="0"/>
              <a:t>with</a:t>
            </a:r>
            <a:r>
              <a:rPr lang="fr-FR" dirty="0" smtClean="0"/>
              <a:t> data </a:t>
            </a:r>
            <a:r>
              <a:rPr lang="fr-FR" dirty="0" err="1" smtClean="0"/>
              <a:t>stored</a:t>
            </a:r>
            <a:r>
              <a:rPr lang="fr-FR" dirty="0" smtClean="0"/>
              <a:t> in a </a:t>
            </a:r>
            <a:r>
              <a:rPr lang="fr-FR" dirty="0" err="1" smtClean="0"/>
              <a:t>relational</a:t>
            </a:r>
            <a:r>
              <a:rPr lang="fr-FR" dirty="0" smtClean="0"/>
              <a:t> </a:t>
            </a:r>
            <a:r>
              <a:rPr lang="fr-FR" dirty="0" err="1" smtClean="0"/>
              <a:t>database</a:t>
            </a:r>
            <a:r>
              <a:rPr lang="fr-FR" dirty="0" smtClean="0"/>
              <a:t> management system. </a:t>
            </a:r>
          </a:p>
          <a:p>
            <a:r>
              <a:rPr lang="fr-FR" dirty="0" smtClean="0"/>
              <a:t> </a:t>
            </a:r>
          </a:p>
          <a:p>
            <a:r>
              <a:rPr lang="fr-FR" dirty="0" err="1" smtClean="0"/>
              <a:t>Many</a:t>
            </a:r>
            <a:r>
              <a:rPr lang="fr-FR" dirty="0" smtClean="0"/>
              <a:t> </a:t>
            </a:r>
            <a:r>
              <a:rPr lang="fr-FR" dirty="0" err="1" smtClean="0"/>
              <a:t>RDBMSs</a:t>
            </a:r>
            <a:r>
              <a:rPr lang="fr-FR" dirty="0" smtClean="0"/>
              <a:t> use SQL (and variations of SQL) to </a:t>
            </a:r>
            <a:r>
              <a:rPr lang="fr-FR" dirty="0" err="1" smtClean="0"/>
              <a:t>access</a:t>
            </a:r>
            <a:r>
              <a:rPr lang="fr-FR" dirty="0" smtClean="0"/>
              <a:t> the data in tables. For </a:t>
            </a:r>
            <a:r>
              <a:rPr lang="fr-FR" dirty="0" err="1" smtClean="0"/>
              <a:t>example</a:t>
            </a:r>
            <a:r>
              <a:rPr lang="fr-FR" dirty="0" smtClean="0"/>
              <a:t>, </a:t>
            </a:r>
            <a:r>
              <a:rPr lang="fr-FR" dirty="0" err="1" smtClean="0"/>
              <a:t>SQLite</a:t>
            </a:r>
            <a:r>
              <a:rPr lang="fr-FR" dirty="0" smtClean="0"/>
              <a:t> </a:t>
            </a:r>
            <a:r>
              <a:rPr lang="fr-FR" dirty="0" err="1" smtClean="0"/>
              <a:t>is</a:t>
            </a:r>
            <a:r>
              <a:rPr lang="fr-FR" dirty="0" smtClean="0"/>
              <a:t> a </a:t>
            </a:r>
            <a:r>
              <a:rPr lang="fr-FR" dirty="0" err="1" smtClean="0"/>
              <a:t>relational</a:t>
            </a:r>
            <a:r>
              <a:rPr lang="fr-FR" dirty="0" smtClean="0"/>
              <a:t> </a:t>
            </a:r>
            <a:r>
              <a:rPr lang="fr-FR" dirty="0" err="1" smtClean="0"/>
              <a:t>database</a:t>
            </a:r>
            <a:r>
              <a:rPr lang="fr-FR" dirty="0" smtClean="0"/>
              <a:t> management system. </a:t>
            </a:r>
            <a:r>
              <a:rPr lang="fr-FR" dirty="0" err="1" smtClean="0"/>
              <a:t>SQLite</a:t>
            </a:r>
            <a:r>
              <a:rPr lang="fr-FR" dirty="0" smtClean="0"/>
              <a:t> </a:t>
            </a:r>
            <a:r>
              <a:rPr lang="fr-FR" dirty="0" err="1" smtClean="0"/>
              <a:t>contains</a:t>
            </a:r>
            <a:r>
              <a:rPr lang="fr-FR" dirty="0" smtClean="0"/>
              <a:t> a minimal set of SQL </a:t>
            </a:r>
            <a:r>
              <a:rPr lang="fr-FR" dirty="0" err="1" smtClean="0"/>
              <a:t>commands</a:t>
            </a:r>
            <a:r>
              <a:rPr lang="fr-FR" dirty="0" smtClean="0"/>
              <a:t> (</a:t>
            </a:r>
            <a:r>
              <a:rPr lang="fr-FR" dirty="0" err="1" smtClean="0"/>
              <a:t>which</a:t>
            </a:r>
            <a:r>
              <a:rPr lang="fr-FR" dirty="0" smtClean="0"/>
              <a:t> are the </a:t>
            </a:r>
            <a:r>
              <a:rPr lang="fr-FR" dirty="0" err="1" smtClean="0"/>
              <a:t>same</a:t>
            </a:r>
            <a:r>
              <a:rPr lang="fr-FR" dirty="0" smtClean="0"/>
              <a:t> </a:t>
            </a:r>
            <a:r>
              <a:rPr lang="fr-FR" dirty="0" err="1" smtClean="0"/>
              <a:t>across</a:t>
            </a:r>
            <a:r>
              <a:rPr lang="fr-FR" dirty="0" smtClean="0"/>
              <a:t> all </a:t>
            </a:r>
            <a:r>
              <a:rPr lang="fr-FR" dirty="0" err="1" smtClean="0"/>
              <a:t>RDBMSs</a:t>
            </a:r>
            <a:r>
              <a:rPr lang="fr-FR" dirty="0" smtClean="0"/>
              <a:t>). </a:t>
            </a:r>
            <a:r>
              <a:rPr lang="fr-FR" dirty="0" err="1" smtClean="0"/>
              <a:t>Other</a:t>
            </a:r>
            <a:r>
              <a:rPr lang="fr-FR" dirty="0" smtClean="0"/>
              <a:t> </a:t>
            </a:r>
            <a:r>
              <a:rPr lang="fr-FR" dirty="0" err="1" smtClean="0"/>
              <a:t>RDBMSs</a:t>
            </a:r>
            <a:r>
              <a:rPr lang="fr-FR" dirty="0" smtClean="0"/>
              <a:t> </a:t>
            </a:r>
            <a:r>
              <a:rPr lang="fr-FR" dirty="0" err="1" smtClean="0"/>
              <a:t>may</a:t>
            </a:r>
            <a:r>
              <a:rPr lang="fr-FR" dirty="0" smtClean="0"/>
              <a:t> use </a:t>
            </a:r>
            <a:r>
              <a:rPr lang="fr-FR" dirty="0" err="1" smtClean="0"/>
              <a:t>other</a:t>
            </a:r>
            <a:r>
              <a:rPr lang="fr-FR" dirty="0" smtClean="0"/>
              <a:t> </a:t>
            </a:r>
            <a:r>
              <a:rPr lang="fr-FR" dirty="0" err="1" smtClean="0"/>
              <a:t>variants</a:t>
            </a:r>
            <a:r>
              <a:rPr lang="fr-FR" dirty="0" smtClean="0"/>
              <a:t>.</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00100" y="785795"/>
            <a:ext cx="7558086" cy="1143008"/>
          </a:xfrm>
        </p:spPr>
        <p:txBody>
          <a:bodyPr>
            <a:normAutofit/>
          </a:bodyPr>
          <a:lstStyle/>
          <a:p>
            <a:r>
              <a:rPr lang="fr-FR" dirty="0" smtClean="0"/>
              <a:t>MySQL</a:t>
            </a:r>
            <a:endParaRPr lang="fr-FR" dirty="0"/>
          </a:p>
        </p:txBody>
      </p:sp>
      <p:pic>
        <p:nvPicPr>
          <p:cNvPr id="4098" name="Picture 2"/>
          <p:cNvPicPr>
            <a:picLocks noChangeAspect="1" noChangeArrowheads="1"/>
          </p:cNvPicPr>
          <p:nvPr/>
        </p:nvPicPr>
        <p:blipFill>
          <a:blip r:embed="rId2" cstate="print"/>
          <a:srcRect/>
          <a:stretch>
            <a:fillRect/>
          </a:stretch>
        </p:blipFill>
        <p:spPr bwMode="auto">
          <a:xfrm>
            <a:off x="6572264" y="1214422"/>
            <a:ext cx="1904971" cy="1000109"/>
          </a:xfrm>
          <a:prstGeom prst="rect">
            <a:avLst/>
          </a:prstGeom>
          <a:noFill/>
          <a:ln w="9525">
            <a:noFill/>
            <a:miter lim="800000"/>
            <a:headEnd/>
            <a:tailEnd/>
          </a:ln>
          <a:effectLst/>
        </p:spPr>
      </p:pic>
      <p:sp>
        <p:nvSpPr>
          <p:cNvPr id="6" name="Ellipse 5"/>
          <p:cNvSpPr/>
          <p:nvPr/>
        </p:nvSpPr>
        <p:spPr>
          <a:xfrm>
            <a:off x="2071670" y="2214554"/>
            <a:ext cx="6786610" cy="32147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a:solidFill>
                  <a:schemeClr val="tx2"/>
                </a:solidFill>
              </a:rPr>
              <a:t>This </a:t>
            </a:r>
            <a:r>
              <a:rPr lang="fr-FR" b="1" dirty="0" err="1">
                <a:solidFill>
                  <a:schemeClr val="tx2"/>
                </a:solidFill>
              </a:rPr>
              <a:t>is</a:t>
            </a:r>
            <a:r>
              <a:rPr lang="fr-FR" b="1" dirty="0">
                <a:solidFill>
                  <a:schemeClr val="tx2"/>
                </a:solidFill>
              </a:rPr>
              <a:t> one of the </a:t>
            </a:r>
            <a:r>
              <a:rPr lang="fr-FR" b="1" dirty="0" err="1">
                <a:solidFill>
                  <a:schemeClr val="tx2"/>
                </a:solidFill>
              </a:rPr>
              <a:t>most</a:t>
            </a:r>
            <a:r>
              <a:rPr lang="fr-FR" b="1" dirty="0">
                <a:solidFill>
                  <a:schemeClr val="tx2"/>
                </a:solidFill>
              </a:rPr>
              <a:t> </a:t>
            </a:r>
            <a:r>
              <a:rPr lang="fr-FR" b="1" dirty="0" err="1">
                <a:solidFill>
                  <a:schemeClr val="tx2"/>
                </a:solidFill>
              </a:rPr>
              <a:t>popular</a:t>
            </a:r>
            <a:r>
              <a:rPr lang="fr-FR" b="1" dirty="0">
                <a:solidFill>
                  <a:schemeClr val="tx2"/>
                </a:solidFill>
              </a:rPr>
              <a:t> </a:t>
            </a:r>
            <a:r>
              <a:rPr lang="fr-FR" b="1" dirty="0" err="1">
                <a:solidFill>
                  <a:schemeClr val="tx2"/>
                </a:solidFill>
              </a:rPr>
              <a:t>relational</a:t>
            </a:r>
            <a:r>
              <a:rPr lang="fr-FR" b="1" dirty="0">
                <a:solidFill>
                  <a:schemeClr val="tx2"/>
                </a:solidFill>
              </a:rPr>
              <a:t> </a:t>
            </a:r>
            <a:r>
              <a:rPr lang="fr-FR" b="1" dirty="0" err="1">
                <a:solidFill>
                  <a:schemeClr val="tx2"/>
                </a:solidFill>
              </a:rPr>
              <a:t>database</a:t>
            </a:r>
            <a:r>
              <a:rPr lang="fr-FR" b="1" dirty="0">
                <a:solidFill>
                  <a:schemeClr val="tx2"/>
                </a:solidFill>
              </a:rPr>
              <a:t> </a:t>
            </a:r>
            <a:r>
              <a:rPr lang="fr-FR" b="1" dirty="0" err="1">
                <a:solidFill>
                  <a:schemeClr val="tx2"/>
                </a:solidFill>
              </a:rPr>
              <a:t>systems</a:t>
            </a:r>
            <a:r>
              <a:rPr lang="fr-FR" b="1" dirty="0">
                <a:solidFill>
                  <a:schemeClr val="tx2"/>
                </a:solidFill>
              </a:rPr>
              <a:t>. </a:t>
            </a:r>
            <a:r>
              <a:rPr lang="fr-FR" b="1" dirty="0" err="1">
                <a:solidFill>
                  <a:schemeClr val="tx2"/>
                </a:solidFill>
              </a:rPr>
              <a:t>Originally</a:t>
            </a:r>
            <a:r>
              <a:rPr lang="fr-FR" b="1" dirty="0">
                <a:solidFill>
                  <a:schemeClr val="tx2"/>
                </a:solidFill>
              </a:rPr>
              <a:t> an open-source solution, MySQL </a:t>
            </a:r>
            <a:r>
              <a:rPr lang="fr-FR" b="1" dirty="0" err="1">
                <a:solidFill>
                  <a:schemeClr val="tx2"/>
                </a:solidFill>
              </a:rPr>
              <a:t>now</a:t>
            </a:r>
            <a:r>
              <a:rPr lang="fr-FR" b="1" dirty="0">
                <a:solidFill>
                  <a:schemeClr val="tx2"/>
                </a:solidFill>
              </a:rPr>
              <a:t> </a:t>
            </a:r>
            <a:r>
              <a:rPr lang="fr-FR" b="1" dirty="0" err="1">
                <a:solidFill>
                  <a:schemeClr val="tx2"/>
                </a:solidFill>
              </a:rPr>
              <a:t>is</a:t>
            </a:r>
            <a:r>
              <a:rPr lang="fr-FR" b="1" dirty="0">
                <a:solidFill>
                  <a:schemeClr val="tx2"/>
                </a:solidFill>
              </a:rPr>
              <a:t> </a:t>
            </a:r>
            <a:r>
              <a:rPr lang="fr-FR" b="1" dirty="0" err="1">
                <a:solidFill>
                  <a:schemeClr val="tx2"/>
                </a:solidFill>
              </a:rPr>
              <a:t>owned</a:t>
            </a:r>
            <a:r>
              <a:rPr lang="fr-FR" b="1" dirty="0">
                <a:solidFill>
                  <a:schemeClr val="tx2"/>
                </a:solidFill>
              </a:rPr>
              <a:t> by Oracle Corporation: </a:t>
            </a:r>
            <a:r>
              <a:rPr lang="fr-FR" b="1" dirty="0" err="1">
                <a:solidFill>
                  <a:schemeClr val="tx2"/>
                </a:solidFill>
              </a:rPr>
              <a:t>it</a:t>
            </a:r>
            <a:r>
              <a:rPr lang="fr-FR" b="1" dirty="0">
                <a:solidFill>
                  <a:schemeClr val="tx2"/>
                </a:solidFill>
              </a:rPr>
              <a:t> </a:t>
            </a:r>
            <a:r>
              <a:rPr lang="fr-FR" b="1" dirty="0" err="1">
                <a:solidFill>
                  <a:schemeClr val="tx2"/>
                </a:solidFill>
              </a:rPr>
              <a:t>works</a:t>
            </a:r>
            <a:r>
              <a:rPr lang="fr-FR" b="1" dirty="0">
                <a:solidFill>
                  <a:schemeClr val="tx2"/>
                </a:solidFill>
              </a:rPr>
              <a:t> </a:t>
            </a:r>
            <a:r>
              <a:rPr lang="fr-FR" b="1" dirty="0" err="1">
                <a:solidFill>
                  <a:schemeClr val="tx2"/>
                </a:solidFill>
              </a:rPr>
              <a:t>well</a:t>
            </a:r>
            <a:r>
              <a:rPr lang="fr-FR" b="1" dirty="0">
                <a:solidFill>
                  <a:schemeClr val="tx2"/>
                </a:solidFill>
              </a:rPr>
              <a:t> </a:t>
            </a:r>
            <a:r>
              <a:rPr lang="fr-FR" b="1" dirty="0" err="1">
                <a:solidFill>
                  <a:schemeClr val="tx2"/>
                </a:solidFill>
              </a:rPr>
              <a:t>with</a:t>
            </a:r>
            <a:r>
              <a:rPr lang="fr-FR" b="1" dirty="0">
                <a:solidFill>
                  <a:schemeClr val="tx2"/>
                </a:solidFill>
              </a:rPr>
              <a:t> </a:t>
            </a:r>
            <a:r>
              <a:rPr lang="fr-FR" b="1" dirty="0" err="1">
                <a:solidFill>
                  <a:schemeClr val="tx2"/>
                </a:solidFill>
              </a:rPr>
              <a:t>such</a:t>
            </a:r>
            <a:r>
              <a:rPr lang="fr-FR" b="1" dirty="0">
                <a:solidFill>
                  <a:schemeClr val="tx2"/>
                </a:solidFill>
              </a:rPr>
              <a:t> system </a:t>
            </a:r>
            <a:r>
              <a:rPr lang="fr-FR" b="1" dirty="0" err="1">
                <a:solidFill>
                  <a:schemeClr val="tx2"/>
                </a:solidFill>
              </a:rPr>
              <a:t>platforms</a:t>
            </a:r>
            <a:r>
              <a:rPr lang="fr-FR" b="1" dirty="0">
                <a:solidFill>
                  <a:schemeClr val="tx2"/>
                </a:solidFill>
              </a:rPr>
              <a:t> as Windows, Linux, </a:t>
            </a:r>
            <a:r>
              <a:rPr lang="fr-FR" b="1" dirty="0" err="1">
                <a:solidFill>
                  <a:schemeClr val="tx2"/>
                </a:solidFill>
              </a:rPr>
              <a:t>MacOS</a:t>
            </a:r>
            <a:r>
              <a:rPr lang="fr-FR" b="1" dirty="0">
                <a:solidFill>
                  <a:schemeClr val="tx2"/>
                </a:solidFill>
              </a:rPr>
              <a:t>, IRIX, and </a:t>
            </a:r>
            <a:r>
              <a:rPr lang="fr-FR" b="1" dirty="0" err="1">
                <a:solidFill>
                  <a:schemeClr val="tx2"/>
                </a:solidFill>
              </a:rPr>
              <a:t>others</a:t>
            </a:r>
            <a:r>
              <a:rPr lang="fr-FR" b="1" dirty="0">
                <a:solidFill>
                  <a:schemeClr val="tx2"/>
                </a:solidFill>
              </a:rPr>
              <a:t>.</a:t>
            </a:r>
          </a:p>
          <a:p>
            <a:pPr algn="ct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2976" y="285728"/>
            <a:ext cx="6929486" cy="928686"/>
          </a:xfrm>
        </p:spPr>
        <p:txBody>
          <a:bodyPr>
            <a:normAutofit/>
          </a:bodyPr>
          <a:lstStyle/>
          <a:p>
            <a:r>
              <a:rPr lang="fr-FR" b="1" dirty="0" err="1" smtClean="0"/>
              <a:t>Advantages</a:t>
            </a:r>
            <a:r>
              <a:rPr lang="fr-FR" b="1" dirty="0" smtClean="0"/>
              <a:t> of </a:t>
            </a:r>
            <a:r>
              <a:rPr lang="fr-FR" b="1" dirty="0" err="1" smtClean="0"/>
              <a:t>My</a:t>
            </a:r>
            <a:r>
              <a:rPr lang="fr-FR" b="1" dirty="0" smtClean="0"/>
              <a:t> SQL</a:t>
            </a:r>
          </a:p>
        </p:txBody>
      </p:sp>
      <p:graphicFrame>
        <p:nvGraphicFramePr>
          <p:cNvPr id="7" name="Espace réservé du contenu 6"/>
          <p:cNvGraphicFramePr>
            <a:graphicFrameLocks noGrp="1"/>
          </p:cNvGraphicFramePr>
          <p:nvPr>
            <p:ph sz="quarter" idx="1"/>
          </p:nvPr>
        </p:nvGraphicFramePr>
        <p:xfrm>
          <a:off x="571472" y="1285860"/>
          <a:ext cx="7572428" cy="5187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6"/>
          <p:cNvGraphicFramePr>
            <a:graphicFrameLocks noGrp="1"/>
          </p:cNvGraphicFramePr>
          <p:nvPr>
            <p:ph sz="quarter" idx="1"/>
          </p:nvPr>
        </p:nvGraphicFramePr>
        <p:xfrm>
          <a:off x="571472" y="1071546"/>
          <a:ext cx="7786742" cy="5286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err="1" smtClean="0"/>
              <a:t>Disadvantages</a:t>
            </a:r>
            <a:r>
              <a:rPr lang="fr-FR" b="1" dirty="0" smtClean="0"/>
              <a:t> of </a:t>
            </a:r>
            <a:r>
              <a:rPr lang="fr-FR" b="1" dirty="0" err="1" smtClean="0"/>
              <a:t>My</a:t>
            </a:r>
            <a:r>
              <a:rPr lang="fr-FR" b="1" dirty="0" smtClean="0"/>
              <a:t> SQL</a:t>
            </a:r>
          </a:p>
        </p:txBody>
      </p:sp>
      <p:graphicFrame>
        <p:nvGraphicFramePr>
          <p:cNvPr id="4" name="Espace réservé du contenu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err="1" smtClean="0"/>
              <a:t>When</a:t>
            </a:r>
            <a:r>
              <a:rPr lang="fr-FR" b="1" dirty="0" smtClean="0"/>
              <a:t> </a:t>
            </a:r>
            <a:r>
              <a:rPr lang="fr-FR" b="1" dirty="0" err="1" smtClean="0"/>
              <a:t>we</a:t>
            </a:r>
            <a:r>
              <a:rPr lang="fr-FR" b="1" dirty="0" smtClean="0"/>
              <a:t> use </a:t>
            </a:r>
            <a:r>
              <a:rPr lang="fr-FR" b="1" dirty="0" err="1" smtClean="0"/>
              <a:t>My</a:t>
            </a:r>
            <a:r>
              <a:rPr lang="fr-FR" b="1" dirty="0" smtClean="0"/>
              <a:t> SQL?</a:t>
            </a:r>
          </a:p>
        </p:txBody>
      </p:sp>
      <p:graphicFrame>
        <p:nvGraphicFramePr>
          <p:cNvPr id="8" name="Espace réservé du contenu 7"/>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2753</TotalTime>
  <Words>1565</Words>
  <Application>Microsoft Office PowerPoint</Application>
  <PresentationFormat>Affichage à l'écran (4:3)</PresentationFormat>
  <Paragraphs>160</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Oriel</vt:lpstr>
      <vt:lpstr>What is a Database? </vt:lpstr>
      <vt:lpstr>What is a Relational Database?</vt:lpstr>
      <vt:lpstr>What is a Relational Database Management System (RDBMS)? </vt:lpstr>
      <vt:lpstr>What is SQL?</vt:lpstr>
      <vt:lpstr>MySQL</vt:lpstr>
      <vt:lpstr>Advantages of My SQL</vt:lpstr>
      <vt:lpstr>Diapositive 7</vt:lpstr>
      <vt:lpstr>Disadvantages of My SQL</vt:lpstr>
      <vt:lpstr>When we use My SQL?</vt:lpstr>
      <vt:lpstr>PostgreSQL </vt:lpstr>
      <vt:lpstr>Advantages of PostgreSQL</vt:lpstr>
      <vt:lpstr>Disadvantages of PostgreSQL </vt:lpstr>
      <vt:lpstr>When we use PostgreSQL ?</vt:lpstr>
      <vt:lpstr>SQL Server  </vt:lpstr>
      <vt:lpstr>Advantages of SQL Server </vt:lpstr>
      <vt:lpstr>  Disadvantages of SQL Server  </vt:lpstr>
      <vt:lpstr>When we use SQL Server ?</vt:lpstr>
      <vt:lpstr>Comparaison entre MYSQL,Postgre SQL,SQL server</vt:lpstr>
      <vt:lpstr>Comparaison entre MYSQL,Postgre SQL,SQL server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Database? </dc:title>
  <dc:creator>Bechir</dc:creator>
  <cp:lastModifiedBy>Bechir</cp:lastModifiedBy>
  <cp:revision>55</cp:revision>
  <dcterms:created xsi:type="dcterms:W3CDTF">2021-05-31T23:21:30Z</dcterms:created>
  <dcterms:modified xsi:type="dcterms:W3CDTF">2021-06-02T21:14:45Z</dcterms:modified>
</cp:coreProperties>
</file>