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2" r:id="rId7"/>
    <p:sldId id="263" r:id="rId8"/>
    <p:sldId id="265" r:id="rId9"/>
    <p:sldId id="266" r:id="rId10"/>
    <p:sldId id="267" r:id="rId11"/>
    <p:sldId id="268" r:id="rId12"/>
  </p:sldIdLst>
  <p:sldSz cx="9144000" cy="5143500" type="screen16x9"/>
  <p:notesSz cx="6858000" cy="9144000"/>
  <p:embeddedFontLst>
    <p:embeddedFont>
      <p:font typeface="Average" panose="020B0604020202020204" charset="0"/>
      <p:regular r:id="rId14"/>
    </p:embeddedFont>
    <p:embeddedFont>
      <p:font typeface="Oswald" panose="020B0604020202020204" charset="0"/>
      <p:regular r:id="rId15"/>
      <p:bold r:id="rId16"/>
    </p:embeddedFont>
    <p:embeddedFont>
      <p:font typeface="Gill Sans MT" panose="020B0502020104020203" pitchFamily="34" charset="0"/>
      <p:regular r:id="rId17"/>
      <p:bold r:id="rId18"/>
      <p:italic r:id="rId19"/>
      <p:boldItalic r:id="rId20"/>
    </p:embeddedFont>
    <p:embeddedFont>
      <p:font typeface="Roboto" panose="020B0604020202020204" charset="0"/>
      <p:regular r:id="rId21"/>
      <p:bold r:id="rId22"/>
      <p:italic r:id="rId23"/>
      <p:boldItalic r:id="rId24"/>
    </p:embeddedFont>
    <p:embeddedFont>
      <p:font typeface="Gill Sans" panose="020B0604020202020204" charset="0"/>
      <p:regular r:id="rId25"/>
      <p:bold r:id="rId26"/>
    </p:embeddedFont>
    <p:embeddedFont>
      <p:font typeface="Raleway" panose="020B0604020202020204" charset="0"/>
      <p:regular r:id="rId27"/>
      <p:bold r:id="rId28"/>
      <p:italic r:id="rId29"/>
      <p:boldItalic r:id="rId30"/>
    </p:embeddedFont>
    <p:embeddedFont>
      <p:font typeface="Roboto Medium" panose="020B0604020202020204" charset="0"/>
      <p:regular r:id="rId31"/>
      <p:bold r:id="rId32"/>
      <p:italic r:id="rId33"/>
      <p:boldItalic r:id="rId34"/>
    </p:embeddedFont>
    <p:embeddedFont>
      <p:font typeface="Raleway SemiBold"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1" roundtripDataSignature="AMtx7miAHs5sFt0wjuy9Ybnyqjy4I4HLN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F83F3F-B119-4FC9-81AC-8D3FC0ADD722}">
  <a:tblStyle styleId="{CFF83F3F-B119-4FC9-81AC-8D3FC0ADD722}"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EBF584C4-B6A7-4DAD-B1CB-59CDCEB1A169}" styleName="Table_1">
    <a:wholeTbl>
      <a:tcTxStyle b="off" i="off">
        <a:font>
          <a:latin typeface="Gill Sans MT"/>
          <a:ea typeface="Gill Sans MT"/>
          <a:cs typeface="Gill Sans MT"/>
        </a:font>
        <a:srgbClr val="000000"/>
      </a:tcTxStyle>
      <a:tcStyle>
        <a:tcBdr>
          <a:left>
            <a:ln w="12700" cap="flat" cmpd="sng">
              <a:solidFill>
                <a:srgbClr val="FFFFFF"/>
              </a:solidFill>
              <a:prstDash val="solid"/>
              <a:round/>
              <a:headEnd type="none" w="sm" len="sm"/>
              <a:tailEnd type="none" w="sm" len="sm"/>
            </a:ln>
          </a:left>
          <a:right>
            <a:ln w="12700" cap="flat" cmpd="sng">
              <a:solidFill>
                <a:srgbClr val="FFFFFF"/>
              </a:solidFill>
              <a:prstDash val="solid"/>
              <a:round/>
              <a:headEnd type="none" w="sm" len="sm"/>
              <a:tailEnd type="none" w="sm" len="sm"/>
            </a:ln>
          </a:right>
          <a:top>
            <a:ln w="12700" cap="flat" cmpd="sng">
              <a:solidFill>
                <a:srgbClr val="FFFFFF"/>
              </a:solidFill>
              <a:prstDash val="solid"/>
              <a:round/>
              <a:headEnd type="none" w="sm" len="sm"/>
              <a:tailEnd type="none" w="sm" len="sm"/>
            </a:ln>
          </a:top>
          <a:bottom>
            <a:ln w="12700" cap="flat" cmpd="sng">
              <a:solidFill>
                <a:srgbClr val="FFFFFF"/>
              </a:solidFill>
              <a:prstDash val="solid"/>
              <a:round/>
              <a:headEnd type="none" w="sm" len="sm"/>
              <a:tailEnd type="none" w="sm" len="sm"/>
            </a:ln>
          </a:bottom>
          <a:insideH>
            <a:ln w="12700" cap="flat" cmpd="sng">
              <a:solidFill>
                <a:srgbClr val="FFFFFF"/>
              </a:solidFill>
              <a:prstDash val="solid"/>
              <a:round/>
              <a:headEnd type="none" w="sm" len="sm"/>
              <a:tailEnd type="none" w="sm" len="sm"/>
            </a:ln>
          </a:insideH>
          <a:insideV>
            <a:ln w="12700" cap="flat" cmpd="sng">
              <a:solidFill>
                <a:srgbClr val="FFFFFF"/>
              </a:solidFill>
              <a:prstDash val="solid"/>
              <a:round/>
              <a:headEnd type="none" w="sm" len="sm"/>
              <a:tailEnd type="none" w="sm" len="sm"/>
            </a:ln>
          </a:insideV>
        </a:tcBdr>
        <a:fill>
          <a:solidFill>
            <a:srgbClr val="E6E6E6"/>
          </a:solidFill>
        </a:fill>
      </a:tcStyle>
    </a:wholeTbl>
    <a:band1H>
      <a:tcTxStyle b="off" i="off"/>
      <a:tcStyle>
        <a:tcBdr/>
        <a:fill>
          <a:solidFill>
            <a:srgbClr val="CACACA"/>
          </a:solidFill>
        </a:fill>
      </a:tcStyle>
    </a:band1H>
    <a:band2H>
      <a:tcTxStyle b="off" i="off"/>
      <a:tcStyle>
        <a:tcBdr/>
      </a:tcStyle>
    </a:band2H>
    <a:band1V>
      <a:tcTxStyle b="off" i="off"/>
      <a:tcStyle>
        <a:tcBdr/>
        <a:fill>
          <a:solidFill>
            <a:srgbClr val="CACACA"/>
          </a:solidFill>
        </a:fill>
      </a:tcStyle>
    </a:band1V>
    <a:band2V>
      <a:tcTxStyle b="off" i="off"/>
      <a:tcStyle>
        <a:tcBdr/>
      </a:tcStyle>
    </a:band2V>
    <a:lastCol>
      <a:tcTxStyle b="on" i="off">
        <a:font>
          <a:latin typeface="Gill Sans MT"/>
          <a:ea typeface="Gill Sans MT"/>
          <a:cs typeface="Gill Sans MT"/>
        </a:font>
        <a:srgbClr val="FFFFFF"/>
      </a:tcTxStyle>
      <a:tcStyle>
        <a:tcBdr/>
        <a:fill>
          <a:solidFill>
            <a:srgbClr val="000000"/>
          </a:solidFill>
        </a:fill>
      </a:tcStyle>
    </a:lastCol>
    <a:firstCol>
      <a:tcTxStyle b="on" i="off">
        <a:font>
          <a:latin typeface="Gill Sans MT"/>
          <a:ea typeface="Gill Sans MT"/>
          <a:cs typeface="Gill Sans MT"/>
        </a:font>
        <a:srgbClr val="FFFFFF"/>
      </a:tcTxStyle>
      <a:tcStyle>
        <a:tcBdr/>
        <a:fill>
          <a:solidFill>
            <a:srgbClr val="000000"/>
          </a:solidFill>
        </a:fill>
      </a:tcStyle>
    </a:firstCol>
    <a:lastRow>
      <a:tcTxStyle b="on" i="off">
        <a:font>
          <a:latin typeface="Gill Sans MT"/>
          <a:ea typeface="Gill Sans MT"/>
          <a:cs typeface="Gill Sans MT"/>
        </a:font>
        <a:srgbClr val="FFFFFF"/>
      </a:tcTxStyle>
      <a:tcStyle>
        <a:tcBdr>
          <a:top>
            <a:ln w="38100" cap="flat" cmpd="sng">
              <a:solidFill>
                <a:srgbClr val="FFFFFF"/>
              </a:solidFill>
              <a:prstDash val="solid"/>
              <a:round/>
              <a:headEnd type="none" w="sm" len="sm"/>
              <a:tailEnd type="none" w="sm" len="sm"/>
            </a:ln>
          </a:top>
        </a:tcBdr>
        <a:fill>
          <a:solidFill>
            <a:srgbClr val="000000"/>
          </a:solidFill>
        </a:fill>
      </a:tcStyle>
    </a:lastRow>
    <a:seCell>
      <a:tcTxStyle b="off" i="off"/>
      <a:tcStyle>
        <a:tcBdr/>
      </a:tcStyle>
    </a:seCell>
    <a:swCell>
      <a:tcTxStyle b="off" i="off"/>
      <a:tcStyle>
        <a:tcBdr/>
      </a:tcStyle>
    </a:swCell>
    <a:firstRow>
      <a:tcTxStyle b="on" i="off">
        <a:font>
          <a:latin typeface="Gill Sans MT"/>
          <a:ea typeface="Gill Sans MT"/>
          <a:cs typeface="Gill Sans MT"/>
        </a:font>
        <a:srgbClr val="FFFFFF"/>
      </a:tcTxStyle>
      <a:tcStyle>
        <a:tcBdr>
          <a:bottom>
            <a:ln w="38100" cap="flat" cmpd="sng">
              <a:solidFill>
                <a:srgbClr val="FFFFFF"/>
              </a:solidFill>
              <a:prstDash val="solid"/>
              <a:round/>
              <a:headEnd type="none" w="sm" len="sm"/>
              <a:tailEnd type="none" w="sm" len="sm"/>
            </a:ln>
          </a:bottom>
        </a:tcBdr>
        <a:fill>
          <a:solidFill>
            <a:srgbClr val="000000"/>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0" d="100"/>
          <a:sy n="110" d="100"/>
        </p:scale>
        <p:origin x="658" y="6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34" Type="http://schemas.openxmlformats.org/officeDocument/2006/relationships/font" Target="fonts/font21.fntdata"/><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openxmlformats.org/officeDocument/2006/relationships/font" Target="fonts/font20.fntdata"/><Relationship Id="rId38" Type="http://schemas.openxmlformats.org/officeDocument/2006/relationships/font" Target="fonts/font25.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font" Target="fonts/font16.fntdata"/><Relationship Id="rId41"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openxmlformats.org/officeDocument/2006/relationships/font" Target="fonts/font19.fntdata"/><Relationship Id="rId37" Type="http://schemas.openxmlformats.org/officeDocument/2006/relationships/font" Target="fonts/font24.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font" Target="fonts/font15.fntdata"/><Relationship Id="rId36" Type="http://schemas.openxmlformats.org/officeDocument/2006/relationships/font" Target="fonts/font23.fntdata"/><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font" Target="fonts/font18.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font" Target="fonts/font17.fntdata"/><Relationship Id="rId35" Type="http://schemas.openxmlformats.org/officeDocument/2006/relationships/font" Target="fonts/font22.fntdata"/><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690960202"/>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7" name="Google Shape;5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235717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6" name="Google Shape;126;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0921733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3" name="Google Shape;13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44336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4561762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91446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571580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55531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6" name="Google Shape;96;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007396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1629672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4" name="Google Shape;11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288928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0" name="Google Shape;1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39669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grpSp>
        <p:nvGrpSpPr>
          <p:cNvPr id="10" name="Google Shape;10;p15"/>
          <p:cNvGrpSpPr/>
          <p:nvPr/>
        </p:nvGrpSpPr>
        <p:grpSpPr>
          <a:xfrm>
            <a:off x="4350279" y="2855377"/>
            <a:ext cx="443589" cy="105632"/>
            <a:chOff x="4137525" y="2915950"/>
            <a:chExt cx="869100" cy="207000"/>
          </a:xfrm>
        </p:grpSpPr>
        <p:sp>
          <p:nvSpPr>
            <p:cNvPr id="11" name="Google Shape;11;p15"/>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5"/>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5"/>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15"/>
          <p:cNvSpPr txBox="1">
            <a:spLocks noGrp="1"/>
          </p:cNvSpPr>
          <p:nvPr>
            <p:ph type="ctrTitle"/>
          </p:nvPr>
        </p:nvSpPr>
        <p:spPr>
          <a:xfrm>
            <a:off x="671258" y="990800"/>
            <a:ext cx="7801500" cy="1730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a:endParaRPr/>
          </a:p>
        </p:txBody>
      </p:sp>
      <p:sp>
        <p:nvSpPr>
          <p:cNvPr id="15" name="Google Shape;15;p15"/>
          <p:cNvSpPr txBox="1">
            <a:spLocks noGrp="1"/>
          </p:cNvSpPr>
          <p:nvPr>
            <p:ph type="subTitle" idx="1"/>
          </p:nvPr>
        </p:nvSpPr>
        <p:spPr>
          <a:xfrm>
            <a:off x="671250" y="3174876"/>
            <a:ext cx="7801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16" name="Google Shape;16;p1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9"/>
        <p:cNvGrpSpPr/>
        <p:nvPr/>
      </p:nvGrpSpPr>
      <p:grpSpPr>
        <a:xfrm>
          <a:off x="0" y="0"/>
          <a:ext cx="0" cy="0"/>
          <a:chOff x="0" y="0"/>
          <a:chExt cx="0" cy="0"/>
        </a:xfrm>
      </p:grpSpPr>
      <p:sp>
        <p:nvSpPr>
          <p:cNvPr id="50" name="Google Shape;50;p24"/>
          <p:cNvSpPr txBox="1">
            <a:spLocks noGrp="1"/>
          </p:cNvSpPr>
          <p:nvPr>
            <p:ph type="title" hasCustomPrompt="1"/>
          </p:nvPr>
        </p:nvSpPr>
        <p:spPr>
          <a:xfrm>
            <a:off x="311700" y="1255275"/>
            <a:ext cx="8520600" cy="1890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1" name="Google Shape;51;p24"/>
          <p:cNvSpPr txBox="1">
            <a:spLocks noGrp="1"/>
          </p:cNvSpPr>
          <p:nvPr>
            <p:ph type="body" idx="1"/>
          </p:nvPr>
        </p:nvSpPr>
        <p:spPr>
          <a:xfrm>
            <a:off x="311700" y="32284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2" name="Google Shape;52;p2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25"/>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6"/>
          <p:cNvSpPr txBox="1">
            <a:spLocks noGrp="1"/>
          </p:cNvSpPr>
          <p:nvPr>
            <p:ph type="title"/>
          </p:nvPr>
        </p:nvSpPr>
        <p:spPr>
          <a:xfrm>
            <a:off x="671250" y="2141250"/>
            <a:ext cx="7852200" cy="861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6"/>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0"/>
        <p:cNvGrpSpPr/>
        <p:nvPr/>
      </p:nvGrpSpPr>
      <p:grpSpPr>
        <a:xfrm>
          <a:off x="0" y="0"/>
          <a:ext cx="0" cy="0"/>
          <a:chOff x="0" y="0"/>
          <a:chExt cx="0" cy="0"/>
        </a:xfrm>
      </p:grpSpPr>
      <p:sp>
        <p:nvSpPr>
          <p:cNvPr id="21" name="Google Shape;21;p1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2" name="Google Shape;22;p17"/>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3" name="Google Shape;23;p17"/>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sp>
        <p:nvSpPr>
          <p:cNvPr id="25" name="Google Shape;25;p1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6" name="Google Shape;26;p1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7" name="Google Shape;27;p1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8" name="Google Shape;28;p18"/>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19"/>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2"/>
        <p:cNvGrpSpPr/>
        <p:nvPr/>
      </p:nvGrpSpPr>
      <p:grpSpPr>
        <a:xfrm>
          <a:off x="0" y="0"/>
          <a:ext cx="0" cy="0"/>
          <a:chOff x="0" y="0"/>
          <a:chExt cx="0" cy="0"/>
        </a:xfrm>
      </p:grpSpPr>
      <p:sp>
        <p:nvSpPr>
          <p:cNvPr id="33" name="Google Shape;33;p2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4" name="Google Shape;34;p2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5" name="Google Shape;35;p20"/>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6"/>
        <p:cNvGrpSpPr/>
        <p:nvPr/>
      </p:nvGrpSpPr>
      <p:grpSpPr>
        <a:xfrm>
          <a:off x="0" y="0"/>
          <a:ext cx="0" cy="0"/>
          <a:chOff x="0" y="0"/>
          <a:chExt cx="0" cy="0"/>
        </a:xfrm>
      </p:grpSpPr>
      <p:sp>
        <p:nvSpPr>
          <p:cNvPr id="37" name="Google Shape;37;p21"/>
          <p:cNvSpPr txBox="1">
            <a:spLocks noGrp="1"/>
          </p:cNvSpPr>
          <p:nvPr>
            <p:ph type="title"/>
          </p:nvPr>
        </p:nvSpPr>
        <p:spPr>
          <a:xfrm>
            <a:off x="490250" y="526350"/>
            <a:ext cx="62271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38" name="Google Shape;38;p21"/>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
        <p:cNvGrpSpPr/>
        <p:nvPr/>
      </p:nvGrpSpPr>
      <p:grpSpPr>
        <a:xfrm>
          <a:off x="0" y="0"/>
          <a:ext cx="0" cy="0"/>
          <a:chOff x="0" y="0"/>
          <a:chExt cx="0" cy="0"/>
        </a:xfrm>
      </p:grpSpPr>
      <p:sp>
        <p:nvSpPr>
          <p:cNvPr id="40" name="Google Shape;40;p22"/>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1" name="Google Shape;41;p22"/>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2" name="Google Shape;42;p22"/>
          <p:cNvSpPr txBox="1">
            <a:spLocks noGrp="1"/>
          </p:cNvSpPr>
          <p:nvPr>
            <p:ph type="title"/>
          </p:nvPr>
        </p:nvSpPr>
        <p:spPr>
          <a:xfrm>
            <a:off x="265500" y="1081400"/>
            <a:ext cx="4045200" cy="1710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3" name="Google Shape;43;p22"/>
          <p:cNvSpPr txBox="1">
            <a:spLocks noGrp="1"/>
          </p:cNvSpPr>
          <p:nvPr>
            <p:ph type="subTitle" idx="1"/>
          </p:nvPr>
        </p:nvSpPr>
        <p:spPr>
          <a:xfrm>
            <a:off x="265500" y="2845201"/>
            <a:ext cx="4045200" cy="13455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44" name="Google Shape;44;p22"/>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45" name="Google Shape;45;p22"/>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6"/>
        <p:cNvGrpSpPr/>
        <p:nvPr/>
      </p:nvGrpSpPr>
      <p:grpSpPr>
        <a:xfrm>
          <a:off x="0" y="0"/>
          <a:ext cx="0" cy="0"/>
          <a:chOff x="0" y="0"/>
          <a:chExt cx="0" cy="0"/>
        </a:xfrm>
      </p:grpSpPr>
      <p:sp>
        <p:nvSpPr>
          <p:cNvPr id="47" name="Google Shape;47;p2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48" name="Google Shape;48;p2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
        <p:cNvGrpSpPr/>
        <p:nvPr/>
      </p:nvGrpSpPr>
      <p:grpSpPr>
        <a:xfrm>
          <a:off x="0" y="0"/>
          <a:ext cx="0" cy="0"/>
          <a:chOff x="0" y="0"/>
          <a:chExt cx="0" cy="0"/>
        </a:xfrm>
      </p:grpSpPr>
      <p:sp>
        <p:nvSpPr>
          <p:cNvPr id="6" name="Google Shape;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1pPr>
            <a:lvl2pPr marR="0" lvl="1"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2pPr>
            <a:lvl3pPr marR="0" lvl="2"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3pPr>
            <a:lvl4pPr marR="0" lvl="3"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4pPr>
            <a:lvl5pPr marR="0" lvl="4"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5pPr>
            <a:lvl6pPr marR="0" lvl="5"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6pPr>
            <a:lvl7pPr marR="0" lvl="6"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7pPr>
            <a:lvl8pPr marR="0" lvl="7"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8pPr>
            <a:lvl9pPr marR="0" lvl="8" algn="l" rtl="0">
              <a:lnSpc>
                <a:spcPct val="100000"/>
              </a:lnSpc>
              <a:spcBef>
                <a:spcPts val="0"/>
              </a:spcBef>
              <a:spcAft>
                <a:spcPts val="0"/>
              </a:spcAft>
              <a:buClr>
                <a:schemeClr val="dk1"/>
              </a:buClr>
              <a:buSzPts val="3000"/>
              <a:buFont typeface="Oswald"/>
              <a:buNone/>
              <a:defRPr sz="3000" b="0" i="0" u="none" strike="noStrike" cap="none">
                <a:solidFill>
                  <a:schemeClr val="dk1"/>
                </a:solidFill>
                <a:latin typeface="Oswald"/>
                <a:ea typeface="Oswald"/>
                <a:cs typeface="Oswald"/>
                <a:sym typeface="Oswald"/>
              </a:defRPr>
            </a:lvl9pPr>
          </a:lstStyle>
          <a:p>
            <a:endParaRPr/>
          </a:p>
        </p:txBody>
      </p:sp>
      <p:sp>
        <p:nvSpPr>
          <p:cNvPr id="7" name="Google Shape;7;p1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accent3"/>
              </a:buClr>
              <a:buSzPts val="1800"/>
              <a:buFont typeface="Average"/>
              <a:buChar char="●"/>
              <a:defRPr sz="1800" b="0" i="0" u="none" strike="noStrike" cap="none">
                <a:solidFill>
                  <a:schemeClr val="accent3"/>
                </a:solidFill>
                <a:latin typeface="Average"/>
                <a:ea typeface="Average"/>
                <a:cs typeface="Average"/>
                <a:sym typeface="Average"/>
              </a:defRPr>
            </a:lvl1pPr>
            <a:lvl2pPr marL="914400" marR="0" lvl="1"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2pPr>
            <a:lvl3pPr marL="1371600" marR="0" lvl="2"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3pPr>
            <a:lvl4pPr marL="1828800" marR="0" lvl="3"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4pPr>
            <a:lvl5pPr marL="2286000" marR="0" lvl="4"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5pPr>
            <a:lvl6pPr marL="2743200" marR="0" lvl="5"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6pPr>
            <a:lvl7pPr marL="3200400" marR="0" lvl="6"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7pPr>
            <a:lvl8pPr marL="3657600" marR="0" lvl="7"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8pPr>
            <a:lvl9pPr marL="4114800" marR="0" lvl="8" indent="-317500" algn="l" rtl="0">
              <a:lnSpc>
                <a:spcPct val="115000"/>
              </a:lnSpc>
              <a:spcBef>
                <a:spcPts val="0"/>
              </a:spcBef>
              <a:spcAft>
                <a:spcPts val="0"/>
              </a:spcAft>
              <a:buClr>
                <a:schemeClr val="accent3"/>
              </a:buClr>
              <a:buSzPts val="1400"/>
              <a:buFont typeface="Average"/>
              <a:buChar char="■"/>
              <a:defRPr sz="1400" b="0" i="0" u="none" strike="noStrike" cap="none">
                <a:solidFill>
                  <a:schemeClr val="accent3"/>
                </a:solidFill>
                <a:latin typeface="Average"/>
                <a:ea typeface="Average"/>
                <a:cs typeface="Average"/>
                <a:sym typeface="Average"/>
              </a:defRPr>
            </a:lvl9pPr>
          </a:lstStyle>
          <a:p>
            <a:endParaRPr/>
          </a:p>
        </p:txBody>
      </p:sp>
      <p:sp>
        <p:nvSpPr>
          <p:cNvPr id="8" name="Google Shape;8;p14"/>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
        <p:cNvGrpSpPr/>
        <p:nvPr/>
      </p:nvGrpSpPr>
      <p:grpSpPr>
        <a:xfrm>
          <a:off x="0" y="0"/>
          <a:ext cx="0" cy="0"/>
          <a:chOff x="0" y="0"/>
          <a:chExt cx="0" cy="0"/>
        </a:xfrm>
      </p:grpSpPr>
      <p:sp>
        <p:nvSpPr>
          <p:cNvPr id="59" name="Google Shape;59;p1"/>
          <p:cNvSpPr txBox="1">
            <a:spLocks noGrp="1"/>
          </p:cNvSpPr>
          <p:nvPr>
            <p:ph type="ctrTitle"/>
          </p:nvPr>
        </p:nvSpPr>
        <p:spPr>
          <a:xfrm>
            <a:off x="287275" y="110450"/>
            <a:ext cx="8678400" cy="22458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 sz="4280" dirty="0" smtClean="0">
                <a:solidFill>
                  <a:schemeClr val="lt1"/>
                </a:solidFill>
                <a:latin typeface="Roboto Medium"/>
                <a:ea typeface="Roboto Medium"/>
                <a:cs typeface="Roboto Medium"/>
                <a:sym typeface="Roboto Medium"/>
              </a:rPr>
              <a:t>SIGN LANGUAGE RECOGNITION SYSTEM</a:t>
            </a:r>
            <a:endParaRPr sz="4280" dirty="0">
              <a:solidFill>
                <a:schemeClr val="lt1"/>
              </a:solidFill>
              <a:latin typeface="Roboto Medium"/>
              <a:ea typeface="Roboto Medium"/>
              <a:cs typeface="Roboto Medium"/>
              <a:sym typeface="Roboto Medium"/>
            </a:endParaRPr>
          </a:p>
        </p:txBody>
      </p:sp>
      <p:sp>
        <p:nvSpPr>
          <p:cNvPr id="60" name="Google Shape;60;p1"/>
          <p:cNvSpPr txBox="1">
            <a:spLocks noGrp="1"/>
          </p:cNvSpPr>
          <p:nvPr>
            <p:ph type="subTitle" idx="1"/>
          </p:nvPr>
        </p:nvSpPr>
        <p:spPr>
          <a:xfrm>
            <a:off x="3050700" y="2103750"/>
            <a:ext cx="3042600" cy="492600"/>
          </a:xfrm>
          <a:prstGeom prst="rect">
            <a:avLst/>
          </a:prstGeom>
          <a:noFill/>
          <a:ln>
            <a:noFill/>
          </a:ln>
        </p:spPr>
        <p:txBody>
          <a:bodyPr spcFirstLastPara="1" wrap="square" lIns="91425" tIns="91425" rIns="91425" bIns="91425" anchor="t" anchorCtr="0">
            <a:spAutoFit/>
          </a:bodyPr>
          <a:lstStyle/>
          <a:p>
            <a:pPr marL="0" lvl="0" indent="0" algn="ctr" rtl="0">
              <a:lnSpc>
                <a:spcPct val="100000"/>
              </a:lnSpc>
              <a:spcBef>
                <a:spcPts val="0"/>
              </a:spcBef>
              <a:spcAft>
                <a:spcPts val="0"/>
              </a:spcAft>
              <a:buSzPts val="2100"/>
              <a:buNone/>
            </a:pPr>
            <a:r>
              <a:rPr lang="en" sz="2000">
                <a:solidFill>
                  <a:schemeClr val="lt1"/>
                </a:solidFill>
              </a:rPr>
              <a:t>MINI PROJECT</a:t>
            </a:r>
            <a:endParaRPr sz="2000">
              <a:solidFill>
                <a:schemeClr val="lt1"/>
              </a:solidFill>
            </a:endParaRPr>
          </a:p>
        </p:txBody>
      </p:sp>
      <p:sp>
        <p:nvSpPr>
          <p:cNvPr id="61" name="Google Shape;61;p1"/>
          <p:cNvSpPr txBox="1"/>
          <p:nvPr/>
        </p:nvSpPr>
        <p:spPr>
          <a:xfrm>
            <a:off x="888750" y="2507250"/>
            <a:ext cx="7366500" cy="1492686"/>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1000"/>
              </a:spcBef>
              <a:spcAft>
                <a:spcPts val="0"/>
              </a:spcAft>
              <a:buClr>
                <a:srgbClr val="000000"/>
              </a:buClr>
              <a:buSzPts val="2000"/>
              <a:buFont typeface="Arial"/>
              <a:buNone/>
            </a:pPr>
            <a:r>
              <a:rPr lang="en" sz="2000" b="0" i="0" u="none" strike="noStrike" cap="none" dirty="0">
                <a:solidFill>
                  <a:schemeClr val="lt1"/>
                </a:solidFill>
                <a:latin typeface="Gill Sans"/>
                <a:ea typeface="Gill Sans"/>
                <a:cs typeface="Gill Sans"/>
                <a:sym typeface="Gill Sans"/>
              </a:rPr>
              <a:t>Department of MCA, MES College of Engineering , Kuttippuram</a:t>
            </a:r>
            <a:endParaRPr sz="2000" b="0" i="0" u="none" strike="noStrike" cap="none" dirty="0">
              <a:solidFill>
                <a:schemeClr val="lt1"/>
              </a:solidFill>
              <a:latin typeface="Gill Sans"/>
              <a:ea typeface="Gill Sans"/>
              <a:cs typeface="Gill Sans"/>
              <a:sym typeface="Gill Sans"/>
            </a:endParaRPr>
          </a:p>
          <a:p>
            <a:pPr marL="0" marR="0" lvl="0" indent="0" algn="ctr" rtl="0">
              <a:lnSpc>
                <a:spcPct val="100000"/>
              </a:lnSpc>
              <a:spcBef>
                <a:spcPts val="1000"/>
              </a:spcBef>
              <a:spcAft>
                <a:spcPts val="0"/>
              </a:spcAft>
              <a:buClr>
                <a:srgbClr val="000000"/>
              </a:buClr>
              <a:buSzPts val="2000"/>
              <a:buFont typeface="Arial"/>
              <a:buNone/>
            </a:pPr>
            <a:r>
              <a:rPr lang="en" sz="2000" b="0" i="0" u="none" strike="noStrike" cap="none" dirty="0" smtClean="0">
                <a:solidFill>
                  <a:schemeClr val="lt1"/>
                </a:solidFill>
                <a:latin typeface="Gill Sans"/>
                <a:ea typeface="Gill Sans"/>
                <a:cs typeface="Gill Sans"/>
                <a:sym typeface="Gill Sans"/>
              </a:rPr>
              <a:t>SEPTEMBER </a:t>
            </a:r>
            <a:r>
              <a:rPr lang="en" sz="2000" b="0" i="0" u="none" strike="noStrike" cap="none" dirty="0">
                <a:solidFill>
                  <a:schemeClr val="lt1"/>
                </a:solidFill>
                <a:latin typeface="Gill Sans"/>
                <a:ea typeface="Gill Sans"/>
                <a:cs typeface="Gill Sans"/>
                <a:sym typeface="Gill Sans"/>
              </a:rPr>
              <a:t>2022</a:t>
            </a:r>
            <a:endParaRPr sz="2000" b="0" i="0" u="none" strike="noStrike" cap="none" dirty="0">
              <a:solidFill>
                <a:schemeClr val="lt1"/>
              </a:solidFill>
              <a:latin typeface="Gill Sans"/>
              <a:ea typeface="Gill Sans"/>
              <a:cs typeface="Gill Sans"/>
              <a:sym typeface="Gill Sans"/>
            </a:endParaRPr>
          </a:p>
          <a:p>
            <a:pPr marL="0" marR="0" lvl="0" indent="0" algn="l" rtl="0">
              <a:lnSpc>
                <a:spcPct val="100000"/>
              </a:lnSpc>
              <a:spcBef>
                <a:spcPts val="1000"/>
              </a:spcBef>
              <a:spcAft>
                <a:spcPts val="0"/>
              </a:spcAft>
              <a:buClr>
                <a:schemeClr val="dk1"/>
              </a:buClr>
              <a:buSzPts val="2000"/>
              <a:buFont typeface="Arial"/>
              <a:buNone/>
            </a:pPr>
            <a:endParaRPr sz="2000" b="0" i="0" u="none" strike="noStrike" cap="none" dirty="0">
              <a:solidFill>
                <a:schemeClr val="lt1"/>
              </a:solidFill>
              <a:latin typeface="Gill Sans"/>
              <a:ea typeface="Gill Sans"/>
              <a:cs typeface="Gill Sans"/>
              <a:sym typeface="Gill Sans"/>
            </a:endParaRPr>
          </a:p>
        </p:txBody>
      </p:sp>
      <p:sp>
        <p:nvSpPr>
          <p:cNvPr id="62" name="Google Shape;62;p1"/>
          <p:cNvSpPr txBox="1"/>
          <p:nvPr/>
        </p:nvSpPr>
        <p:spPr>
          <a:xfrm>
            <a:off x="3754225" y="3563250"/>
            <a:ext cx="1592100" cy="3849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200" u="sng">
                <a:solidFill>
                  <a:schemeClr val="lt1"/>
                </a:solidFill>
                <a:latin typeface="Raleway SemiBold"/>
                <a:ea typeface="Raleway SemiBold"/>
                <a:cs typeface="Raleway SemiBold"/>
                <a:sym typeface="Raleway SemiBold"/>
              </a:rPr>
              <a:t>PREPARED BY</a:t>
            </a:r>
            <a:r>
              <a:rPr lang="en" sz="1300" u="sng">
                <a:solidFill>
                  <a:schemeClr val="lt1"/>
                </a:solidFill>
                <a:latin typeface="Raleway SemiBold"/>
                <a:ea typeface="Raleway SemiBold"/>
                <a:cs typeface="Raleway SemiBold"/>
                <a:sym typeface="Raleway SemiBold"/>
              </a:rPr>
              <a:t> </a:t>
            </a:r>
            <a:endParaRPr sz="1100"/>
          </a:p>
        </p:txBody>
      </p:sp>
      <p:sp>
        <p:nvSpPr>
          <p:cNvPr id="63" name="Google Shape;63;p1"/>
          <p:cNvSpPr txBox="1"/>
          <p:nvPr/>
        </p:nvSpPr>
        <p:spPr>
          <a:xfrm>
            <a:off x="1188325" y="3945100"/>
            <a:ext cx="6876300" cy="554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2400" b="1" dirty="0" smtClean="0">
                <a:solidFill>
                  <a:schemeClr val="lt1"/>
                </a:solidFill>
                <a:latin typeface="Roboto"/>
                <a:ea typeface="Roboto"/>
                <a:cs typeface="Roboto"/>
                <a:sym typeface="Roboto"/>
              </a:rPr>
              <a:t>AMINA SHIBILI</a:t>
            </a:r>
            <a:r>
              <a:rPr lang="en" sz="2400" b="1" dirty="0" smtClean="0">
                <a:solidFill>
                  <a:schemeClr val="lt1"/>
                </a:solidFill>
                <a:latin typeface="Roboto"/>
                <a:ea typeface="Roboto"/>
                <a:cs typeface="Roboto"/>
                <a:sym typeface="Roboto"/>
              </a:rPr>
              <a:t> </a:t>
            </a:r>
            <a:r>
              <a:rPr lang="en" sz="2400" b="1" dirty="0">
                <a:solidFill>
                  <a:schemeClr val="lt1"/>
                </a:solidFill>
                <a:latin typeface="Roboto"/>
                <a:ea typeface="Roboto"/>
                <a:cs typeface="Roboto"/>
                <a:sym typeface="Roboto"/>
              </a:rPr>
              <a:t>(</a:t>
            </a:r>
            <a:r>
              <a:rPr lang="en" sz="2400" b="1" dirty="0" smtClean="0">
                <a:solidFill>
                  <a:schemeClr val="lt1"/>
                </a:solidFill>
                <a:latin typeface="Roboto"/>
                <a:ea typeface="Roboto"/>
                <a:cs typeface="Roboto"/>
                <a:sym typeface="Roboto"/>
              </a:rPr>
              <a:t>MES22MCA-2007)</a:t>
            </a:r>
            <a:endParaRPr sz="2000" b="1" dirty="0">
              <a:solidFill>
                <a:schemeClr val="lt1"/>
              </a:solidFill>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7"/>
        <p:cNvGrpSpPr/>
        <p:nvPr/>
      </p:nvGrpSpPr>
      <p:grpSpPr>
        <a:xfrm>
          <a:off x="0" y="0"/>
          <a:ext cx="0" cy="0"/>
          <a:chOff x="0" y="0"/>
          <a:chExt cx="0" cy="0"/>
        </a:xfrm>
      </p:grpSpPr>
      <p:sp>
        <p:nvSpPr>
          <p:cNvPr id="128" name="Google Shape;128;p12"/>
          <p:cNvSpPr txBox="1">
            <a:spLocks noGrp="1"/>
          </p:cNvSpPr>
          <p:nvPr>
            <p:ph type="subTitle" idx="1"/>
          </p:nvPr>
        </p:nvSpPr>
        <p:spPr>
          <a:xfrm>
            <a:off x="-424750" y="198050"/>
            <a:ext cx="4897500" cy="466500"/>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SzPts val="2100"/>
              <a:buNone/>
            </a:pPr>
            <a:r>
              <a:rPr lang="en" sz="2800" b="1">
                <a:solidFill>
                  <a:srgbClr val="262626"/>
                </a:solidFill>
                <a:latin typeface="Raleway"/>
                <a:ea typeface="Raleway"/>
                <a:cs typeface="Raleway"/>
                <a:sym typeface="Raleway"/>
              </a:rPr>
              <a:t>PROJECT PLAN</a:t>
            </a:r>
            <a:endParaRPr sz="2800" b="1">
              <a:solidFill>
                <a:srgbClr val="262626"/>
              </a:solidFill>
              <a:latin typeface="Raleway"/>
              <a:ea typeface="Raleway"/>
              <a:cs typeface="Raleway"/>
              <a:sym typeface="Raleway"/>
            </a:endParaRPr>
          </a:p>
          <a:p>
            <a:pPr marL="0" lvl="0" indent="0" algn="ctr" rtl="0">
              <a:lnSpc>
                <a:spcPct val="80000"/>
              </a:lnSpc>
              <a:spcBef>
                <a:spcPts val="0"/>
              </a:spcBef>
              <a:spcAft>
                <a:spcPts val="0"/>
              </a:spcAft>
              <a:buSzPts val="2100"/>
              <a:buNone/>
            </a:pPr>
            <a:endParaRPr sz="1800"/>
          </a:p>
        </p:txBody>
      </p:sp>
      <p:graphicFrame>
        <p:nvGraphicFramePr>
          <p:cNvPr id="129" name="Google Shape;129;p12"/>
          <p:cNvGraphicFramePr/>
          <p:nvPr/>
        </p:nvGraphicFramePr>
        <p:xfrm>
          <a:off x="417033" y="198194"/>
          <a:ext cx="8309925" cy="5007015"/>
        </p:xfrm>
        <a:graphic>
          <a:graphicData uri="http://schemas.openxmlformats.org/drawingml/2006/table">
            <a:tbl>
              <a:tblPr firstRow="1" bandRow="1">
                <a:noFill/>
                <a:tableStyleId>{EBF584C4-B6A7-4DAD-B1CB-59CDCEB1A169}</a:tableStyleId>
              </a:tblPr>
              <a:tblGrid>
                <a:gridCol w="873075"/>
                <a:gridCol w="788450"/>
                <a:gridCol w="573950"/>
                <a:gridCol w="602075"/>
                <a:gridCol w="602075"/>
                <a:gridCol w="602075"/>
                <a:gridCol w="602075"/>
                <a:gridCol w="602075"/>
                <a:gridCol w="602075"/>
                <a:gridCol w="602075"/>
                <a:gridCol w="603225"/>
                <a:gridCol w="628350"/>
                <a:gridCol w="628350"/>
              </a:tblGrid>
              <a:tr h="1034025">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dirty="0">
                        <a:solidFill>
                          <a:schemeClr val="lt1"/>
                        </a:solidFill>
                      </a:endParaRPr>
                    </a:p>
                    <a:p>
                      <a:pPr marL="0" marR="0" lvl="0" indent="0" algn="ctr"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Backlog</a:t>
                      </a:r>
                      <a:endParaRPr sz="1400" u="none" strike="noStrike" cap="none" dirty="0">
                        <a:solidFill>
                          <a:schemeClr val="lt1"/>
                        </a:solidFill>
                      </a:endParaRPr>
                    </a:p>
                    <a:p>
                      <a:pPr marL="0" marR="0" lvl="0" indent="0" algn="ctr"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Item</a:t>
                      </a:r>
                      <a:endParaRPr sz="1200" u="none" strike="noStrike" cap="none" dirty="0">
                        <a:solidFill>
                          <a:schemeClr val="lt1"/>
                        </a:solidFill>
                      </a:endParaRPr>
                    </a:p>
                  </a:txBody>
                  <a:tcPr marL="91450" marR="91450" marT="45725" marB="45725">
                    <a:solidFill>
                      <a:schemeClr val="accent4"/>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Compl-etion</a:t>
                      </a:r>
                      <a:endParaRPr sz="12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Date</a:t>
                      </a: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Original</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Estimate</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 1</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26/08</a:t>
                      </a: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 2</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27/08</a:t>
                      </a: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 3</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28/08</a:t>
                      </a: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 4</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29/08</a:t>
                      </a: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 5</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30/08</a:t>
                      </a:r>
                      <a:endParaRPr sz="1200" u="none" strike="noStrike" cap="none" dirty="0">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 6</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31/08</a:t>
                      </a: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 7</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01/09</a:t>
                      </a: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 8</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02/09</a:t>
                      </a:r>
                      <a:endParaRPr sz="14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 9</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03/09</a:t>
                      </a:r>
                      <a:endParaRPr sz="14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 10</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04/09</a:t>
                      </a:r>
                      <a:endParaRPr sz="1400" u="none" strike="noStrike" cap="none">
                        <a:solidFill>
                          <a:schemeClr val="lt1"/>
                        </a:solidFill>
                      </a:endParaRPr>
                    </a:p>
                  </a:txBody>
                  <a:tcPr marL="91450" marR="91450" marT="45725" marB="45725">
                    <a:solidFill>
                      <a:schemeClr val="accent4"/>
                    </a:solidFill>
                  </a:tcPr>
                </a:tc>
              </a:tr>
              <a:tr h="818800">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User</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Story </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 sz="1100" u="none" strike="noStrike" cap="none">
                          <a:solidFill>
                            <a:srgbClr val="000000"/>
                          </a:solidFill>
                        </a:rPr>
                        <a:t># 2</a:t>
                      </a:r>
                      <a:endParaRPr sz="11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r>
              <a:tr h="58707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Form Design</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Gill Sans"/>
                        <a:buNone/>
                      </a:pPr>
                      <a:r>
                        <a:rPr lang="en" sz="1200" u="none" strike="noStrike" cap="none"/>
                        <a:t>27/08</a:t>
                      </a:r>
                      <a:endParaRPr sz="1400" u="none" strike="noStrike" cap="none"/>
                    </a:p>
                    <a:p>
                      <a:pPr marL="0" marR="0" lvl="0" indent="0" algn="l" rtl="0">
                        <a:lnSpc>
                          <a:spcPct val="100000"/>
                        </a:lnSpc>
                        <a:spcBef>
                          <a:spcPts val="0"/>
                        </a:spcBef>
                        <a:spcAft>
                          <a:spcPts val="0"/>
                        </a:spcAft>
                        <a:buClr>
                          <a:srgbClr val="000000"/>
                        </a:buClr>
                        <a:buSzPts val="1800"/>
                        <a:buFont typeface="Arial"/>
                        <a:buNone/>
                      </a:pPr>
                      <a:endParaRPr sz="1800" u="none" strike="noStrike" cap="none">
                        <a:solidFill>
                          <a:srgbClr val="FFFFFF"/>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r>
              <a:tr h="48767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Table Design</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000000"/>
                          </a:solidFill>
                        </a:rPr>
                        <a:t>29/08</a:t>
                      </a:r>
                      <a:endParaRPr sz="12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r>
              <a:tr h="400700">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Coding</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000000"/>
                          </a:solidFill>
                        </a:rPr>
                        <a:t>03/09</a:t>
                      </a:r>
                      <a:endParaRPr sz="12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4</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a:t>2</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a:t>2</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2</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r>
              <a:tr h="745975">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Testing &amp; validation</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000000"/>
                          </a:solidFill>
                        </a:rPr>
                        <a:t>04/09</a:t>
                      </a:r>
                      <a:endParaRPr sz="12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chemeClr val="lt2"/>
                    </a:solidFill>
                  </a:tcPr>
                </a:tc>
              </a:tr>
              <a:tr h="0">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Total</a:t>
                      </a:r>
                      <a:endParaRPr sz="1600" u="none" strike="noStrike" cap="none">
                        <a:solidFill>
                          <a:srgbClr val="000000"/>
                        </a:solidFill>
                      </a:endParaRPr>
                    </a:p>
                  </a:txBody>
                  <a:tcPr marL="91450" marR="91450" marT="45725" marB="45725">
                    <a:solidFill>
                      <a:srgbClr val="9FC5E8"/>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a:t>20</a:t>
                      </a:r>
                      <a:endParaRPr sz="1800" u="none" strike="noStrike" cap="none">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a:t>2</a:t>
                      </a:r>
                      <a:endParaRPr sz="1800" u="none" strike="noStrike" cap="none">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a:t>3</a:t>
                      </a:r>
                      <a:endParaRPr sz="1800" u="none" strike="noStrike" cap="none">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a:t>3</a:t>
                      </a:r>
                      <a:endParaRPr sz="1800" u="none" strike="noStrike" cap="none">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2</a:t>
                      </a:r>
                      <a:endParaRPr sz="1800" u="none" strike="noStrike" cap="none">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a:t>2</a:t>
                      </a:r>
                      <a:endParaRPr sz="1800" u="none" strike="noStrike" cap="none">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a:t>1</a:t>
                      </a:r>
                      <a:endParaRPr sz="1800" u="none" strike="noStrike" cap="none">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3</a:t>
                      </a:r>
                      <a:endParaRPr sz="1800" u="none" strike="noStrike" cap="none">
                        <a:solidFill>
                          <a:srgbClr val="000000"/>
                        </a:solidFill>
                      </a:endParaRPr>
                    </a:p>
                  </a:txBody>
                  <a:tcPr marL="91450" marR="91450" marT="45725" marB="45725">
                    <a:solidFill>
                      <a:srgbClr val="9FC5E8"/>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2</a:t>
                      </a:r>
                      <a:endParaRPr sz="1800" u="none" strike="noStrike" cap="none">
                        <a:solidFill>
                          <a:srgbClr val="000000"/>
                        </a:solidFill>
                      </a:endParaRPr>
                    </a:p>
                  </a:txBody>
                  <a:tcPr marL="91450" marR="91450" marT="45725" marB="45725">
                    <a:solidFill>
                      <a:srgbClr val="9FC5E8"/>
                    </a:solidFill>
                  </a:tcPr>
                </a:tc>
              </a:tr>
            </a:tbl>
          </a:graphicData>
        </a:graphic>
      </p:graphicFrame>
      <p:sp>
        <p:nvSpPr>
          <p:cNvPr id="130" name="Google Shape;130;p12"/>
          <p:cNvSpPr txBox="1"/>
          <p:nvPr/>
        </p:nvSpPr>
        <p:spPr>
          <a:xfrm>
            <a:off x="0" y="-76200"/>
            <a:ext cx="2475000" cy="531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500"/>
              <a:buFont typeface="Arial"/>
              <a:buNone/>
            </a:pPr>
            <a:r>
              <a:rPr lang="en" sz="2500" b="0" i="0" u="none" strike="noStrike" cap="none">
                <a:solidFill>
                  <a:srgbClr val="262626"/>
                </a:solidFill>
                <a:latin typeface="Gill Sans"/>
                <a:ea typeface="Gill Sans"/>
                <a:cs typeface="Gill Sans"/>
                <a:sym typeface="Gill Sans"/>
              </a:rPr>
              <a:t>SPRINT PLAN</a:t>
            </a:r>
            <a:endParaRPr sz="2500" b="0" i="0" u="none" strike="noStrike" cap="none">
              <a:solidFill>
                <a:srgbClr val="262626"/>
              </a:solidFill>
              <a:latin typeface="Gill Sans"/>
              <a:ea typeface="Gill Sans"/>
              <a:cs typeface="Gill Sans"/>
              <a:sym typeface="Gill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34"/>
        <p:cNvGrpSpPr/>
        <p:nvPr/>
      </p:nvGrpSpPr>
      <p:grpSpPr>
        <a:xfrm>
          <a:off x="0" y="0"/>
          <a:ext cx="0" cy="0"/>
          <a:chOff x="0" y="0"/>
          <a:chExt cx="0" cy="0"/>
        </a:xfrm>
      </p:grpSpPr>
      <p:sp>
        <p:nvSpPr>
          <p:cNvPr id="135" name="Google Shape;135;p13"/>
          <p:cNvSpPr txBox="1">
            <a:spLocks noGrp="1"/>
          </p:cNvSpPr>
          <p:nvPr>
            <p:ph type="subTitle" idx="1"/>
          </p:nvPr>
        </p:nvSpPr>
        <p:spPr>
          <a:xfrm>
            <a:off x="-718650" y="187475"/>
            <a:ext cx="7519500" cy="466500"/>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SzPts val="2100"/>
              <a:buNone/>
            </a:pPr>
            <a:r>
              <a:rPr lang="en" sz="2800" b="1">
                <a:solidFill>
                  <a:srgbClr val="262626"/>
                </a:solidFill>
                <a:latin typeface="Raleway"/>
                <a:ea typeface="Raleway"/>
                <a:cs typeface="Raleway"/>
                <a:sym typeface="Raleway"/>
              </a:rPr>
              <a:t>DEVELOPMENT ENVIRONMENT</a:t>
            </a:r>
            <a:endParaRPr sz="2800" b="1">
              <a:solidFill>
                <a:srgbClr val="262626"/>
              </a:solidFill>
              <a:latin typeface="Raleway"/>
              <a:ea typeface="Raleway"/>
              <a:cs typeface="Raleway"/>
              <a:sym typeface="Raleway"/>
            </a:endParaRPr>
          </a:p>
          <a:p>
            <a:pPr marL="0" lvl="0" indent="0" algn="ctr" rtl="0">
              <a:lnSpc>
                <a:spcPct val="80000"/>
              </a:lnSpc>
              <a:spcBef>
                <a:spcPts val="0"/>
              </a:spcBef>
              <a:spcAft>
                <a:spcPts val="0"/>
              </a:spcAft>
              <a:buSzPts val="2100"/>
              <a:buNone/>
            </a:pPr>
            <a:endParaRPr sz="1800"/>
          </a:p>
        </p:txBody>
      </p:sp>
      <p:sp>
        <p:nvSpPr>
          <p:cNvPr id="136" name="Google Shape;136;p13"/>
          <p:cNvSpPr txBox="1"/>
          <p:nvPr/>
        </p:nvSpPr>
        <p:spPr>
          <a:xfrm>
            <a:off x="751750" y="719775"/>
            <a:ext cx="3628800" cy="1369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dirty="0" smtClean="0">
                <a:solidFill>
                  <a:srgbClr val="000000"/>
                </a:solidFill>
                <a:latin typeface="Average"/>
                <a:ea typeface="Average"/>
                <a:cs typeface="Average"/>
                <a:sym typeface="Average"/>
              </a:rPr>
              <a:t>SOFTWARE </a:t>
            </a:r>
            <a:r>
              <a:rPr lang="en" sz="1700" b="1" i="0" u="none" strike="noStrike" cap="none" dirty="0">
                <a:solidFill>
                  <a:srgbClr val="000000"/>
                </a:solidFill>
                <a:latin typeface="Average"/>
                <a:ea typeface="Average"/>
                <a:cs typeface="Average"/>
                <a:sym typeface="Average"/>
              </a:rPr>
              <a:t>SPECIFICATION</a:t>
            </a:r>
            <a:endParaRPr sz="1700" b="1" i="0" u="none" strike="noStrike" cap="none" dirty="0">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dirty="0">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verage"/>
              <a:ea typeface="Average"/>
              <a:cs typeface="Average"/>
              <a:sym typeface="Average"/>
            </a:endParaRPr>
          </a:p>
        </p:txBody>
      </p:sp>
      <p:sp>
        <p:nvSpPr>
          <p:cNvPr id="137" name="Google Shape;137;p13"/>
          <p:cNvSpPr txBox="1"/>
          <p:nvPr/>
        </p:nvSpPr>
        <p:spPr>
          <a:xfrm>
            <a:off x="967588" y="1143074"/>
            <a:ext cx="3659829" cy="1759682"/>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Operating System</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Frond End</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Coding language</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smtClean="0">
                <a:solidFill>
                  <a:srgbClr val="000000"/>
                </a:solidFill>
                <a:latin typeface="Average"/>
                <a:ea typeface="Average"/>
                <a:cs typeface="Average"/>
                <a:sym typeface="Average"/>
              </a:rPr>
              <a:t>Backend</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400"/>
              <a:buFont typeface="Arial"/>
              <a:buNone/>
            </a:pPr>
            <a:endParaRPr sz="1400" b="0" i="0" u="none" strike="noStrike" cap="none" dirty="0">
              <a:solidFill>
                <a:srgbClr val="000000"/>
              </a:solidFill>
              <a:latin typeface="Average"/>
              <a:ea typeface="Average"/>
              <a:cs typeface="Average"/>
              <a:sym typeface="Average"/>
            </a:endParaRPr>
          </a:p>
        </p:txBody>
      </p:sp>
      <p:sp>
        <p:nvSpPr>
          <p:cNvPr id="138" name="Google Shape;138;p13"/>
          <p:cNvSpPr txBox="1"/>
          <p:nvPr/>
        </p:nvSpPr>
        <p:spPr>
          <a:xfrm>
            <a:off x="2451800" y="1144775"/>
            <a:ext cx="3628800" cy="1777379"/>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 Windows </a:t>
            </a:r>
            <a:r>
              <a:rPr lang="en" sz="1500" dirty="0" smtClean="0">
                <a:latin typeface="Average"/>
                <a:ea typeface="Average"/>
                <a:cs typeface="Average"/>
                <a:sym typeface="Average"/>
              </a:rPr>
              <a:t>7 </a:t>
            </a:r>
            <a:r>
              <a:rPr lang="en" sz="1500" b="0" i="0" u="none" strike="noStrike" cap="none" dirty="0" smtClean="0">
                <a:solidFill>
                  <a:srgbClr val="000000"/>
                </a:solidFill>
                <a:latin typeface="Average"/>
                <a:ea typeface="Average"/>
                <a:cs typeface="Average"/>
                <a:sym typeface="Average"/>
              </a:rPr>
              <a:t>or </a:t>
            </a:r>
            <a:r>
              <a:rPr lang="en" sz="1500" b="0" i="0" u="none" strike="noStrike" cap="none" dirty="0">
                <a:solidFill>
                  <a:srgbClr val="000000"/>
                </a:solidFill>
                <a:latin typeface="Average"/>
                <a:ea typeface="Average"/>
                <a:cs typeface="Average"/>
                <a:sym typeface="Average"/>
              </a:rPr>
              <a:t>above</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 </a:t>
            </a:r>
            <a:r>
              <a:rPr lang="en" sz="1500" dirty="0" smtClean="0">
                <a:latin typeface="Average"/>
                <a:ea typeface="Average"/>
                <a:cs typeface="Average"/>
                <a:sym typeface="Average"/>
              </a:rPr>
              <a:t>OpenCV</a:t>
            </a:r>
            <a:endParaRPr sz="1500" b="0" i="0" u="none" strike="noStrike" cap="none" dirty="0" smtClean="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smtClean="0">
                <a:solidFill>
                  <a:srgbClr val="000000"/>
                </a:solidFill>
                <a:latin typeface="Average"/>
                <a:ea typeface="Average"/>
                <a:cs typeface="Average"/>
                <a:sym typeface="Average"/>
              </a:rPr>
              <a:t>:Python</a:t>
            </a:r>
            <a:endParaRPr sz="1500" b="0" i="0" u="none" strike="noStrike" cap="none" dirty="0" smtClean="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smtClean="0">
                <a:solidFill>
                  <a:srgbClr val="000000"/>
                </a:solidFill>
                <a:latin typeface="Average"/>
                <a:ea typeface="Average"/>
                <a:cs typeface="Average"/>
                <a:sym typeface="Average"/>
              </a:rPr>
              <a:t>:TensorFlow</a:t>
            </a:r>
            <a:endParaRPr sz="1500" b="0" i="0" u="none" strike="noStrike" cap="none" dirty="0" smtClean="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endParaRPr sz="1500" b="0" i="0" u="none" strike="noStrike" cap="none" dirty="0" smtClean="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endParaRPr sz="1500" b="0" i="0" u="none" strike="noStrike" cap="none" dirty="0">
              <a:solidFill>
                <a:srgbClr val="000000"/>
              </a:solidFill>
              <a:latin typeface="Average"/>
              <a:ea typeface="Average"/>
              <a:cs typeface="Average"/>
              <a:sym typeface="Average"/>
            </a:endParaRPr>
          </a:p>
        </p:txBody>
      </p:sp>
      <p:sp>
        <p:nvSpPr>
          <p:cNvPr id="139" name="Google Shape;139;p13"/>
          <p:cNvSpPr txBox="1"/>
          <p:nvPr/>
        </p:nvSpPr>
        <p:spPr>
          <a:xfrm>
            <a:off x="720718" y="2349425"/>
            <a:ext cx="3628800" cy="1369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 sz="1700" b="1" i="0" u="none" strike="noStrike" cap="none" dirty="0">
                <a:solidFill>
                  <a:srgbClr val="000000"/>
                </a:solidFill>
                <a:latin typeface="Average"/>
                <a:ea typeface="Average"/>
                <a:cs typeface="Average"/>
                <a:sym typeface="Average"/>
              </a:rPr>
              <a:t>HARDWARE SPECIFICATION</a:t>
            </a:r>
            <a:endParaRPr sz="1700" b="1" i="0" u="none" strike="noStrike" cap="none" dirty="0">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700"/>
              <a:buFont typeface="Arial"/>
              <a:buNone/>
            </a:pPr>
            <a:endParaRPr sz="1700" b="1" i="0" u="none" strike="noStrike" cap="none" dirty="0">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500"/>
              <a:buFont typeface="Arial"/>
              <a:buNone/>
            </a:pPr>
            <a:endParaRPr sz="1500" b="0" i="0" u="none" strike="noStrike" cap="none" dirty="0">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dirty="0">
              <a:solidFill>
                <a:srgbClr val="000000"/>
              </a:solidFill>
              <a:latin typeface="Average"/>
              <a:ea typeface="Average"/>
              <a:cs typeface="Average"/>
              <a:sym typeface="Average"/>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verage"/>
              <a:ea typeface="Average"/>
              <a:cs typeface="Average"/>
              <a:sym typeface="Average"/>
            </a:endParaRPr>
          </a:p>
        </p:txBody>
      </p:sp>
      <p:sp>
        <p:nvSpPr>
          <p:cNvPr id="140" name="Google Shape;140;p13"/>
          <p:cNvSpPr txBox="1"/>
          <p:nvPr/>
        </p:nvSpPr>
        <p:spPr>
          <a:xfrm>
            <a:off x="859668" y="2892581"/>
            <a:ext cx="3628800" cy="946500"/>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Processor</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Hard Disk</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RAM</a:t>
            </a:r>
            <a:endParaRPr sz="1500" b="0" i="0" u="none" strike="noStrike" cap="none" dirty="0">
              <a:solidFill>
                <a:srgbClr val="000000"/>
              </a:solidFill>
              <a:latin typeface="Average"/>
              <a:ea typeface="Average"/>
              <a:cs typeface="Average"/>
              <a:sym typeface="Average"/>
            </a:endParaRPr>
          </a:p>
        </p:txBody>
      </p:sp>
      <p:sp>
        <p:nvSpPr>
          <p:cNvPr id="141" name="Google Shape;141;p13"/>
          <p:cNvSpPr txBox="1"/>
          <p:nvPr/>
        </p:nvSpPr>
        <p:spPr>
          <a:xfrm>
            <a:off x="2004732" y="2902756"/>
            <a:ext cx="3628800" cy="981008"/>
          </a:xfrm>
          <a:prstGeom prst="rect">
            <a:avLst/>
          </a:prstGeom>
          <a:noFill/>
          <a:ln>
            <a:noFill/>
          </a:ln>
        </p:spPr>
        <p:txBody>
          <a:bodyPr spcFirstLastPara="1" wrap="square" lIns="91425" tIns="91425" rIns="91425" bIns="91425" anchor="t" anchorCtr="0">
            <a:spAutoFit/>
          </a:bodyPr>
          <a:lstStyle/>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 Intel Pentium IV or above</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a:solidFill>
                  <a:srgbClr val="000000"/>
                </a:solidFill>
                <a:latin typeface="Average"/>
                <a:ea typeface="Average"/>
                <a:cs typeface="Average"/>
                <a:sym typeface="Average"/>
              </a:rPr>
              <a:t>:80GB</a:t>
            </a:r>
            <a:endParaRPr sz="1500" b="0" i="0" u="none" strike="noStrike" cap="none" dirty="0">
              <a:solidFill>
                <a:srgbClr val="000000"/>
              </a:solidFill>
              <a:latin typeface="Average"/>
              <a:ea typeface="Average"/>
              <a:cs typeface="Average"/>
              <a:sym typeface="Average"/>
            </a:endParaRPr>
          </a:p>
          <a:p>
            <a:pPr marL="0" marR="0" lvl="0" indent="0" algn="l" rtl="0">
              <a:lnSpc>
                <a:spcPct val="115000"/>
              </a:lnSpc>
              <a:spcBef>
                <a:spcPts val="0"/>
              </a:spcBef>
              <a:spcAft>
                <a:spcPts val="0"/>
              </a:spcAft>
              <a:buClr>
                <a:srgbClr val="000000"/>
              </a:buClr>
              <a:buSzPts val="1500"/>
              <a:buFont typeface="Arial"/>
              <a:buNone/>
            </a:pPr>
            <a:r>
              <a:rPr lang="en" sz="1500" b="0" i="0" u="none" strike="noStrike" cap="none" dirty="0" smtClean="0">
                <a:solidFill>
                  <a:srgbClr val="000000"/>
                </a:solidFill>
                <a:latin typeface="Average"/>
                <a:ea typeface="Average"/>
                <a:cs typeface="Average"/>
                <a:sym typeface="Average"/>
              </a:rPr>
              <a:t>:6GB </a:t>
            </a:r>
            <a:r>
              <a:rPr lang="en" sz="1500" b="0" i="0" u="none" strike="noStrike" cap="none" dirty="0">
                <a:solidFill>
                  <a:srgbClr val="000000"/>
                </a:solidFill>
                <a:latin typeface="Average"/>
                <a:ea typeface="Average"/>
                <a:cs typeface="Average"/>
                <a:sym typeface="Average"/>
              </a:rPr>
              <a:t>or Above</a:t>
            </a:r>
            <a:endParaRPr sz="1500" b="0" i="0" u="none" strike="noStrike" cap="none" dirty="0">
              <a:solidFill>
                <a:srgbClr val="000000"/>
              </a:solidFill>
              <a:latin typeface="Average"/>
              <a:ea typeface="Average"/>
              <a:cs typeface="Average"/>
              <a:sym typeface="Averag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
        <p:cNvGrpSpPr/>
        <p:nvPr/>
      </p:nvGrpSpPr>
      <p:grpSpPr>
        <a:xfrm>
          <a:off x="0" y="0"/>
          <a:ext cx="0" cy="0"/>
          <a:chOff x="0" y="0"/>
          <a:chExt cx="0" cy="0"/>
        </a:xfrm>
      </p:grpSpPr>
      <p:sp>
        <p:nvSpPr>
          <p:cNvPr id="68" name="Google Shape;68;p2"/>
          <p:cNvSpPr txBox="1">
            <a:spLocks noGrp="1"/>
          </p:cNvSpPr>
          <p:nvPr>
            <p:ph type="ctrTitle"/>
          </p:nvPr>
        </p:nvSpPr>
        <p:spPr>
          <a:xfrm>
            <a:off x="232800" y="202900"/>
            <a:ext cx="8678400" cy="4141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Clr>
                <a:srgbClr val="000000"/>
              </a:buClr>
              <a:buSzPts val="4800"/>
              <a:buFont typeface="Arial"/>
              <a:buNone/>
            </a:pPr>
            <a:endParaRPr sz="1800" u="sng" dirty="0">
              <a:solidFill>
                <a:schemeClr val="lt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Clr>
                <a:srgbClr val="000000"/>
              </a:buClr>
              <a:buSzPts val="4800"/>
              <a:buFont typeface="Arial"/>
              <a:buNone/>
            </a:pPr>
            <a:endParaRPr sz="1800" u="sng" dirty="0">
              <a:solidFill>
                <a:schemeClr val="lt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Clr>
                <a:srgbClr val="000000"/>
              </a:buClr>
              <a:buSzPts val="4800"/>
              <a:buFont typeface="Arial"/>
              <a:buNone/>
            </a:pPr>
            <a:endParaRPr sz="1200" dirty="0">
              <a:solidFill>
                <a:schemeClr val="lt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Clr>
                <a:srgbClr val="000000"/>
              </a:buClr>
              <a:buSzPts val="4800"/>
              <a:buFont typeface="Arial"/>
              <a:buNone/>
            </a:pPr>
            <a:endParaRPr sz="1600" dirty="0">
              <a:solidFill>
                <a:schemeClr val="lt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SzPts val="4800"/>
              <a:buNone/>
            </a:pPr>
            <a:endParaRPr sz="2000" dirty="0">
              <a:solidFill>
                <a:schemeClr val="lt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Clr>
                <a:srgbClr val="000000"/>
              </a:buClr>
              <a:buSzPts val="4800"/>
              <a:buFont typeface="Arial"/>
              <a:buNone/>
            </a:pPr>
            <a:endParaRPr sz="2000" dirty="0">
              <a:solidFill>
                <a:schemeClr val="lt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Clr>
                <a:srgbClr val="000000"/>
              </a:buClr>
              <a:buSzPts val="4800"/>
              <a:buFont typeface="Arial"/>
              <a:buNone/>
            </a:pPr>
            <a:r>
              <a:rPr lang="en" sz="1500" u="sng" dirty="0">
                <a:solidFill>
                  <a:schemeClr val="lt1"/>
                </a:solidFill>
                <a:latin typeface="Raleway SemiBold"/>
                <a:ea typeface="Raleway SemiBold"/>
                <a:cs typeface="Raleway SemiBold"/>
                <a:sym typeface="Raleway SemiBold"/>
              </a:rPr>
              <a:t>GUIDED BY</a:t>
            </a:r>
            <a:endParaRPr sz="1100" dirty="0">
              <a:solidFill>
                <a:schemeClr val="lt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Clr>
                <a:srgbClr val="000000"/>
              </a:buClr>
              <a:buSzPts val="4800"/>
              <a:buFont typeface="Arial"/>
              <a:buNone/>
            </a:pPr>
            <a:endParaRPr sz="1800" u="sng" dirty="0">
              <a:solidFill>
                <a:schemeClr val="lt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Clr>
                <a:srgbClr val="000000"/>
              </a:buClr>
              <a:buSzPts val="4800"/>
              <a:buFont typeface="Arial"/>
              <a:buNone/>
            </a:pPr>
            <a:r>
              <a:rPr lang="en" sz="2300" b="1" dirty="0">
                <a:solidFill>
                  <a:schemeClr val="lt1"/>
                </a:solidFill>
                <a:latin typeface="Raleway"/>
                <a:ea typeface="Raleway"/>
                <a:cs typeface="Raleway"/>
                <a:sym typeface="Raleway"/>
              </a:rPr>
              <a:t>MR. </a:t>
            </a:r>
            <a:r>
              <a:rPr lang="en" sz="2300" b="1" dirty="0" smtClean="0">
                <a:solidFill>
                  <a:schemeClr val="lt1"/>
                </a:solidFill>
                <a:latin typeface="Raleway"/>
                <a:ea typeface="Raleway"/>
                <a:cs typeface="Raleway"/>
                <a:sym typeface="Raleway"/>
              </a:rPr>
              <a:t>BALACHANDRAN</a:t>
            </a:r>
            <a:endParaRPr sz="1900" b="1" dirty="0">
              <a:solidFill>
                <a:schemeClr val="lt1"/>
              </a:solidFill>
              <a:latin typeface="Raleway"/>
              <a:ea typeface="Raleway"/>
              <a:cs typeface="Raleway"/>
              <a:sym typeface="Raleway"/>
            </a:endParaRPr>
          </a:p>
          <a:p>
            <a:pPr marL="0" lvl="0" indent="0" algn="ctr" rtl="0">
              <a:lnSpc>
                <a:spcPct val="100000"/>
              </a:lnSpc>
              <a:spcBef>
                <a:spcPts val="0"/>
              </a:spcBef>
              <a:spcAft>
                <a:spcPts val="0"/>
              </a:spcAft>
              <a:buClr>
                <a:srgbClr val="000000"/>
              </a:buClr>
              <a:buSzPts val="4800"/>
              <a:buFont typeface="Arial"/>
              <a:buNone/>
            </a:pPr>
            <a:endParaRPr sz="1800" dirty="0">
              <a:solidFill>
                <a:schemeClr val="lt1"/>
              </a:solidFill>
              <a:latin typeface="Raleway SemiBold"/>
              <a:ea typeface="Raleway SemiBold"/>
              <a:cs typeface="Raleway SemiBold"/>
              <a:sym typeface="Raleway SemiBold"/>
            </a:endParaRPr>
          </a:p>
          <a:p>
            <a:pPr marL="0" lvl="0" indent="0" algn="ctr" rtl="0">
              <a:lnSpc>
                <a:spcPct val="150000"/>
              </a:lnSpc>
              <a:spcBef>
                <a:spcPts val="0"/>
              </a:spcBef>
              <a:spcAft>
                <a:spcPts val="0"/>
              </a:spcAft>
              <a:buClr>
                <a:srgbClr val="000000"/>
              </a:buClr>
              <a:buSzPts val="4800"/>
              <a:buFont typeface="Arial"/>
              <a:buNone/>
            </a:pPr>
            <a:r>
              <a:rPr lang="en" sz="1600" dirty="0">
                <a:solidFill>
                  <a:schemeClr val="lt1"/>
                </a:solidFill>
                <a:latin typeface="Raleway SemiBold"/>
                <a:ea typeface="Raleway SemiBold"/>
                <a:cs typeface="Raleway SemiBold"/>
                <a:sym typeface="Raleway SemiBold"/>
              </a:rPr>
              <a:t>ASSISTANT PROFESSOR</a:t>
            </a:r>
            <a:endParaRPr sz="1400" dirty="0">
              <a:solidFill>
                <a:schemeClr val="lt1"/>
              </a:solidFill>
              <a:latin typeface="Raleway SemiBold"/>
              <a:ea typeface="Raleway SemiBold"/>
              <a:cs typeface="Raleway SemiBold"/>
              <a:sym typeface="Raleway SemiBold"/>
            </a:endParaRPr>
          </a:p>
          <a:p>
            <a:pPr marL="0" lvl="0" indent="0" algn="ctr" rtl="0">
              <a:lnSpc>
                <a:spcPct val="150000"/>
              </a:lnSpc>
              <a:spcBef>
                <a:spcPts val="0"/>
              </a:spcBef>
              <a:spcAft>
                <a:spcPts val="0"/>
              </a:spcAft>
              <a:buClr>
                <a:srgbClr val="000000"/>
              </a:buClr>
              <a:buSzPts val="4800"/>
              <a:buFont typeface="Arial"/>
              <a:buNone/>
            </a:pPr>
            <a:r>
              <a:rPr lang="en" sz="1600" dirty="0">
                <a:solidFill>
                  <a:schemeClr val="lt1"/>
                </a:solidFill>
                <a:latin typeface="Raleway SemiBold"/>
                <a:ea typeface="Raleway SemiBold"/>
                <a:cs typeface="Raleway SemiBold"/>
                <a:sym typeface="Raleway SemiBold"/>
              </a:rPr>
              <a:t>MASTER OF COMPUTER APPLICATIONS</a:t>
            </a:r>
            <a:endParaRPr sz="1400" dirty="0">
              <a:solidFill>
                <a:schemeClr val="lt1"/>
              </a:solidFill>
              <a:latin typeface="Raleway SemiBold"/>
              <a:ea typeface="Raleway SemiBold"/>
              <a:cs typeface="Raleway SemiBold"/>
              <a:sym typeface="Raleway SemiBold"/>
            </a:endParaRPr>
          </a:p>
          <a:p>
            <a:pPr marL="0" lvl="0" indent="0" algn="ctr" rtl="0">
              <a:lnSpc>
                <a:spcPct val="150000"/>
              </a:lnSpc>
              <a:spcBef>
                <a:spcPts val="0"/>
              </a:spcBef>
              <a:spcAft>
                <a:spcPts val="0"/>
              </a:spcAft>
              <a:buClr>
                <a:srgbClr val="000000"/>
              </a:buClr>
              <a:buSzPts val="4800"/>
              <a:buFont typeface="Arial"/>
              <a:buNone/>
            </a:pPr>
            <a:r>
              <a:rPr lang="en" sz="1600" dirty="0">
                <a:solidFill>
                  <a:schemeClr val="lt1"/>
                </a:solidFill>
                <a:latin typeface="Raleway SemiBold"/>
                <a:ea typeface="Raleway SemiBold"/>
                <a:cs typeface="Raleway SemiBold"/>
                <a:sym typeface="Raleway SemiBold"/>
              </a:rPr>
              <a:t>MES COLLEGE OF ENGINEERING , KUTTIPPURAM</a:t>
            </a:r>
            <a:endParaRPr sz="1400" dirty="0">
              <a:solidFill>
                <a:schemeClr val="lt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Clr>
                <a:srgbClr val="000000"/>
              </a:buClr>
              <a:buSzPts val="4800"/>
              <a:buFont typeface="Arial"/>
              <a:buNone/>
            </a:pPr>
            <a:endParaRPr sz="1800" dirty="0">
              <a:solidFill>
                <a:schemeClr val="lt1"/>
              </a:solidFill>
              <a:latin typeface="Raleway SemiBold"/>
              <a:ea typeface="Raleway SemiBold"/>
              <a:cs typeface="Raleway SemiBold"/>
              <a:sym typeface="Raleway SemiBold"/>
            </a:endParaRPr>
          </a:p>
          <a:p>
            <a:pPr marL="0" lvl="0" indent="0" algn="ctr" rtl="0">
              <a:lnSpc>
                <a:spcPct val="100000"/>
              </a:lnSpc>
              <a:spcBef>
                <a:spcPts val="0"/>
              </a:spcBef>
              <a:spcAft>
                <a:spcPts val="0"/>
              </a:spcAft>
              <a:buSzPts val="990"/>
              <a:buNone/>
            </a:pPr>
            <a:endParaRPr sz="2200" dirty="0">
              <a:solidFill>
                <a:schemeClr val="lt1"/>
              </a:solidFill>
              <a:latin typeface="Raleway SemiBold"/>
              <a:ea typeface="Raleway SemiBold"/>
              <a:cs typeface="Raleway SemiBold"/>
              <a:sym typeface="Raleway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
        <p:cNvGrpSpPr/>
        <p:nvPr/>
      </p:nvGrpSpPr>
      <p:grpSpPr>
        <a:xfrm>
          <a:off x="0" y="0"/>
          <a:ext cx="0" cy="0"/>
          <a:chOff x="0" y="0"/>
          <a:chExt cx="0" cy="0"/>
        </a:xfrm>
      </p:grpSpPr>
      <p:sp>
        <p:nvSpPr>
          <p:cNvPr id="73" name="Google Shape;73;p3"/>
          <p:cNvSpPr txBox="1">
            <a:spLocks noGrp="1"/>
          </p:cNvSpPr>
          <p:nvPr>
            <p:ph type="ctrTitle"/>
          </p:nvPr>
        </p:nvSpPr>
        <p:spPr>
          <a:xfrm>
            <a:off x="1066875" y="1165925"/>
            <a:ext cx="7323600" cy="4152000"/>
          </a:xfrm>
          <a:prstGeom prst="rect">
            <a:avLst/>
          </a:prstGeom>
          <a:noFill/>
          <a:ln>
            <a:noFill/>
          </a:ln>
        </p:spPr>
        <p:txBody>
          <a:bodyPr spcFirstLastPara="1" wrap="square" lIns="91425" tIns="91425" rIns="91425" bIns="91425" anchor="b" anchorCtr="0">
            <a:noAutofit/>
          </a:bodyPr>
          <a:lstStyle/>
          <a:p>
            <a:pPr marL="457200" lvl="0" indent="-311785" algn="l" rtl="0">
              <a:lnSpc>
                <a:spcPct val="100000"/>
              </a:lnSpc>
              <a:spcBef>
                <a:spcPts val="0"/>
              </a:spcBef>
              <a:spcAft>
                <a:spcPts val="0"/>
              </a:spcAft>
              <a:buClr>
                <a:schemeClr val="lt1"/>
              </a:buClr>
              <a:buSzPts val="1310"/>
              <a:buFont typeface="Raleway"/>
              <a:buChar char="●"/>
            </a:pPr>
            <a:r>
              <a:rPr lang="en" sz="3380" b="1" dirty="0">
                <a:solidFill>
                  <a:schemeClr val="lt1"/>
                </a:solidFill>
                <a:latin typeface="Raleway"/>
                <a:ea typeface="Raleway"/>
                <a:cs typeface="Raleway"/>
                <a:sym typeface="Raleway"/>
              </a:rPr>
              <a:t>Introduction</a:t>
            </a:r>
            <a:endParaRPr sz="3380" b="1" dirty="0">
              <a:solidFill>
                <a:schemeClr val="lt1"/>
              </a:solidFill>
              <a:latin typeface="Raleway"/>
              <a:ea typeface="Raleway"/>
              <a:cs typeface="Raleway"/>
              <a:sym typeface="Raleway"/>
            </a:endParaRPr>
          </a:p>
          <a:p>
            <a:pPr marL="457200" lvl="0" indent="-311785" algn="l" rtl="0">
              <a:lnSpc>
                <a:spcPct val="100000"/>
              </a:lnSpc>
              <a:spcBef>
                <a:spcPts val="0"/>
              </a:spcBef>
              <a:spcAft>
                <a:spcPts val="0"/>
              </a:spcAft>
              <a:buClr>
                <a:schemeClr val="lt1"/>
              </a:buClr>
              <a:buSzPts val="1310"/>
              <a:buFont typeface="Raleway"/>
              <a:buChar char="●"/>
            </a:pPr>
            <a:r>
              <a:rPr lang="en" sz="3380" b="1" dirty="0" smtClean="0">
                <a:solidFill>
                  <a:schemeClr val="lt1"/>
                </a:solidFill>
                <a:latin typeface="Raleway"/>
                <a:ea typeface="Raleway"/>
                <a:cs typeface="Raleway"/>
                <a:sym typeface="Raleway"/>
              </a:rPr>
              <a:t>Data flow diagram</a:t>
            </a:r>
            <a:endParaRPr sz="3380" b="1" dirty="0">
              <a:solidFill>
                <a:schemeClr val="lt1"/>
              </a:solidFill>
              <a:latin typeface="Raleway"/>
              <a:ea typeface="Raleway"/>
              <a:cs typeface="Raleway"/>
              <a:sym typeface="Raleway"/>
            </a:endParaRPr>
          </a:p>
          <a:p>
            <a:pPr marL="457200" lvl="0" indent="-311785" algn="l" rtl="0">
              <a:lnSpc>
                <a:spcPct val="100000"/>
              </a:lnSpc>
              <a:spcBef>
                <a:spcPts val="0"/>
              </a:spcBef>
              <a:spcAft>
                <a:spcPts val="0"/>
              </a:spcAft>
              <a:buClr>
                <a:schemeClr val="lt1"/>
              </a:buClr>
              <a:buSzPts val="1310"/>
              <a:buFont typeface="Raleway"/>
              <a:buChar char="●"/>
            </a:pPr>
            <a:r>
              <a:rPr lang="en" sz="3380" b="1" dirty="0">
                <a:solidFill>
                  <a:schemeClr val="lt1"/>
                </a:solidFill>
                <a:latin typeface="Raleway"/>
                <a:ea typeface="Raleway"/>
                <a:cs typeface="Raleway"/>
                <a:sym typeface="Raleway"/>
              </a:rPr>
              <a:t>Product Backlog</a:t>
            </a:r>
            <a:endParaRPr sz="3380" b="1" dirty="0">
              <a:solidFill>
                <a:schemeClr val="lt1"/>
              </a:solidFill>
              <a:latin typeface="Raleway"/>
              <a:ea typeface="Raleway"/>
              <a:cs typeface="Raleway"/>
              <a:sym typeface="Raleway"/>
            </a:endParaRPr>
          </a:p>
          <a:p>
            <a:pPr marL="457200" lvl="0" indent="-311785" algn="l" rtl="0">
              <a:lnSpc>
                <a:spcPct val="100000"/>
              </a:lnSpc>
              <a:spcBef>
                <a:spcPts val="0"/>
              </a:spcBef>
              <a:spcAft>
                <a:spcPts val="0"/>
              </a:spcAft>
              <a:buClr>
                <a:schemeClr val="lt1"/>
              </a:buClr>
              <a:buSzPts val="1310"/>
              <a:buFont typeface="Raleway"/>
              <a:buChar char="●"/>
            </a:pPr>
            <a:r>
              <a:rPr lang="en" sz="3380" b="1" dirty="0">
                <a:solidFill>
                  <a:schemeClr val="lt1"/>
                </a:solidFill>
                <a:latin typeface="Raleway"/>
                <a:ea typeface="Raleway"/>
                <a:cs typeface="Raleway"/>
                <a:sym typeface="Raleway"/>
              </a:rPr>
              <a:t>User Story</a:t>
            </a:r>
            <a:endParaRPr sz="3380" b="1" dirty="0">
              <a:solidFill>
                <a:schemeClr val="lt1"/>
              </a:solidFill>
              <a:latin typeface="Raleway"/>
              <a:ea typeface="Raleway"/>
              <a:cs typeface="Raleway"/>
              <a:sym typeface="Raleway"/>
            </a:endParaRPr>
          </a:p>
          <a:p>
            <a:pPr marL="457200" lvl="0" indent="-311785" algn="l" rtl="0">
              <a:lnSpc>
                <a:spcPct val="100000"/>
              </a:lnSpc>
              <a:spcBef>
                <a:spcPts val="0"/>
              </a:spcBef>
              <a:spcAft>
                <a:spcPts val="0"/>
              </a:spcAft>
              <a:buClr>
                <a:schemeClr val="lt1"/>
              </a:buClr>
              <a:buSzPts val="1310"/>
              <a:buFont typeface="Raleway"/>
              <a:buChar char="●"/>
            </a:pPr>
            <a:r>
              <a:rPr lang="en" sz="3380" b="1" dirty="0">
                <a:solidFill>
                  <a:schemeClr val="lt1"/>
                </a:solidFill>
                <a:latin typeface="Raleway"/>
                <a:ea typeface="Raleway"/>
                <a:cs typeface="Raleway"/>
                <a:sym typeface="Raleway"/>
              </a:rPr>
              <a:t>Project Plan</a:t>
            </a:r>
            <a:endParaRPr sz="3380" b="1" dirty="0">
              <a:solidFill>
                <a:schemeClr val="lt1"/>
              </a:solidFill>
              <a:latin typeface="Raleway"/>
              <a:ea typeface="Raleway"/>
              <a:cs typeface="Raleway"/>
              <a:sym typeface="Raleway"/>
            </a:endParaRPr>
          </a:p>
          <a:p>
            <a:pPr marL="457200" lvl="0" indent="-311785" algn="l" rtl="0">
              <a:lnSpc>
                <a:spcPct val="100000"/>
              </a:lnSpc>
              <a:spcBef>
                <a:spcPts val="0"/>
              </a:spcBef>
              <a:spcAft>
                <a:spcPts val="0"/>
              </a:spcAft>
              <a:buClr>
                <a:schemeClr val="lt1"/>
              </a:buClr>
              <a:buSzPts val="1310"/>
              <a:buFont typeface="Raleway"/>
              <a:buChar char="●"/>
            </a:pPr>
            <a:r>
              <a:rPr lang="en" sz="3380" b="1" dirty="0">
                <a:solidFill>
                  <a:schemeClr val="lt1"/>
                </a:solidFill>
                <a:latin typeface="Raleway"/>
                <a:ea typeface="Raleway"/>
                <a:cs typeface="Raleway"/>
                <a:sym typeface="Raleway"/>
              </a:rPr>
              <a:t>Sprint</a:t>
            </a:r>
            <a:endParaRPr sz="3380" b="1" dirty="0">
              <a:solidFill>
                <a:schemeClr val="lt1"/>
              </a:solidFill>
              <a:latin typeface="Raleway"/>
              <a:ea typeface="Raleway"/>
              <a:cs typeface="Raleway"/>
              <a:sym typeface="Raleway"/>
            </a:endParaRPr>
          </a:p>
          <a:p>
            <a:pPr marL="457200" lvl="0" indent="-311785" algn="l" rtl="0">
              <a:lnSpc>
                <a:spcPct val="100000"/>
              </a:lnSpc>
              <a:spcBef>
                <a:spcPts val="0"/>
              </a:spcBef>
              <a:spcAft>
                <a:spcPts val="0"/>
              </a:spcAft>
              <a:buClr>
                <a:schemeClr val="lt1"/>
              </a:buClr>
              <a:buSzPts val="1310"/>
              <a:buFont typeface="Raleway"/>
              <a:buChar char="●"/>
            </a:pPr>
            <a:r>
              <a:rPr lang="en" sz="3380" b="1" dirty="0">
                <a:solidFill>
                  <a:schemeClr val="lt1"/>
                </a:solidFill>
                <a:latin typeface="Raleway"/>
                <a:ea typeface="Raleway"/>
                <a:cs typeface="Raleway"/>
                <a:sym typeface="Raleway"/>
              </a:rPr>
              <a:t>Developing Environment</a:t>
            </a:r>
            <a:endParaRPr sz="3380" b="1" dirty="0">
              <a:solidFill>
                <a:schemeClr val="lt1"/>
              </a:solidFill>
              <a:latin typeface="Raleway"/>
              <a:ea typeface="Raleway"/>
              <a:cs typeface="Raleway"/>
              <a:sym typeface="Raleway"/>
            </a:endParaRPr>
          </a:p>
          <a:p>
            <a:pPr marL="0" lvl="0" indent="0" algn="l" rtl="0">
              <a:lnSpc>
                <a:spcPct val="200000"/>
              </a:lnSpc>
              <a:spcBef>
                <a:spcPts val="0"/>
              </a:spcBef>
              <a:spcAft>
                <a:spcPts val="0"/>
              </a:spcAft>
              <a:buSzPts val="990"/>
              <a:buNone/>
            </a:pPr>
            <a:endParaRPr sz="1220" b="1" dirty="0">
              <a:solidFill>
                <a:schemeClr val="lt1"/>
              </a:solidFill>
              <a:latin typeface="Raleway"/>
              <a:ea typeface="Raleway"/>
              <a:cs typeface="Raleway"/>
              <a:sym typeface="Raleway"/>
            </a:endParaRPr>
          </a:p>
          <a:p>
            <a:pPr marL="0" lvl="0" indent="0" algn="l" rtl="0">
              <a:lnSpc>
                <a:spcPct val="200000"/>
              </a:lnSpc>
              <a:spcBef>
                <a:spcPts val="0"/>
              </a:spcBef>
              <a:spcAft>
                <a:spcPts val="0"/>
              </a:spcAft>
              <a:buSzPts val="990"/>
              <a:buNone/>
            </a:pPr>
            <a:endParaRPr sz="1220" b="1" dirty="0">
              <a:solidFill>
                <a:schemeClr val="lt1"/>
              </a:solidFill>
              <a:latin typeface="Raleway"/>
              <a:ea typeface="Raleway"/>
              <a:cs typeface="Raleway"/>
              <a:sym typeface="Raleway"/>
            </a:endParaRPr>
          </a:p>
        </p:txBody>
      </p:sp>
      <p:sp>
        <p:nvSpPr>
          <p:cNvPr id="74" name="Google Shape;74;p3"/>
          <p:cNvSpPr txBox="1">
            <a:spLocks noGrp="1"/>
          </p:cNvSpPr>
          <p:nvPr>
            <p:ph type="subTitle" idx="1"/>
          </p:nvPr>
        </p:nvSpPr>
        <p:spPr>
          <a:xfrm>
            <a:off x="271950" y="416075"/>
            <a:ext cx="2866500" cy="1000800"/>
          </a:xfrm>
          <a:prstGeom prst="rect">
            <a:avLst/>
          </a:prstGeom>
          <a:noFill/>
          <a:ln>
            <a:noFill/>
          </a:ln>
        </p:spPr>
        <p:txBody>
          <a:bodyPr spcFirstLastPara="1" wrap="square" lIns="91425" tIns="91425" rIns="91425" bIns="91425" anchor="t" anchorCtr="0">
            <a:normAutofit/>
          </a:bodyPr>
          <a:lstStyle/>
          <a:p>
            <a:pPr marL="0" lvl="0" indent="0" algn="ctr" rtl="0">
              <a:lnSpc>
                <a:spcPct val="70000"/>
              </a:lnSpc>
              <a:spcBef>
                <a:spcPts val="0"/>
              </a:spcBef>
              <a:spcAft>
                <a:spcPts val="0"/>
              </a:spcAft>
              <a:buSzPts val="2100"/>
              <a:buNone/>
            </a:pPr>
            <a:r>
              <a:rPr lang="en" sz="2800" b="1">
                <a:solidFill>
                  <a:srgbClr val="262626"/>
                </a:solidFill>
                <a:latin typeface="Raleway"/>
                <a:ea typeface="Raleway"/>
                <a:cs typeface="Raleway"/>
                <a:sym typeface="Raleway"/>
              </a:rPr>
              <a:t>CONTENTS</a:t>
            </a:r>
            <a:endParaRPr sz="3600" b="1">
              <a:solidFill>
                <a:srgbClr val="262626"/>
              </a:solidFill>
              <a:latin typeface="Raleway"/>
              <a:ea typeface="Raleway"/>
              <a:cs typeface="Raleway"/>
              <a:sym typeface="Raleway"/>
            </a:endParaRPr>
          </a:p>
          <a:p>
            <a:pPr marL="0" lvl="0" indent="0" algn="ctr" rtl="0">
              <a:lnSpc>
                <a:spcPct val="80000"/>
              </a:lnSpc>
              <a:spcBef>
                <a:spcPts val="0"/>
              </a:spcBef>
              <a:spcAft>
                <a:spcPts val="0"/>
              </a:spcAft>
              <a:buSzPts val="2100"/>
              <a:buNone/>
            </a:pPr>
            <a:endParaRPr sz="18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
        <p:cNvGrpSpPr/>
        <p:nvPr/>
      </p:nvGrpSpPr>
      <p:grpSpPr>
        <a:xfrm>
          <a:off x="0" y="0"/>
          <a:ext cx="0" cy="0"/>
          <a:chOff x="0" y="0"/>
          <a:chExt cx="0" cy="0"/>
        </a:xfrm>
      </p:grpSpPr>
      <p:sp>
        <p:nvSpPr>
          <p:cNvPr id="79" name="Google Shape;79;p4"/>
          <p:cNvSpPr txBox="1">
            <a:spLocks noGrp="1"/>
          </p:cNvSpPr>
          <p:nvPr>
            <p:ph type="subTitle" idx="1"/>
          </p:nvPr>
        </p:nvSpPr>
        <p:spPr>
          <a:xfrm>
            <a:off x="195750" y="492275"/>
            <a:ext cx="3356700" cy="466500"/>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SzPts val="2100"/>
              <a:buNone/>
            </a:pPr>
            <a:r>
              <a:rPr lang="en" sz="2800" b="1">
                <a:solidFill>
                  <a:srgbClr val="262626"/>
                </a:solidFill>
                <a:latin typeface="Raleway"/>
                <a:ea typeface="Raleway"/>
                <a:cs typeface="Raleway"/>
                <a:sym typeface="Raleway"/>
              </a:rPr>
              <a:t>INTRODUCTION</a:t>
            </a:r>
            <a:endParaRPr sz="2800" b="1">
              <a:solidFill>
                <a:srgbClr val="262626"/>
              </a:solidFill>
              <a:latin typeface="Raleway"/>
              <a:ea typeface="Raleway"/>
              <a:cs typeface="Raleway"/>
              <a:sym typeface="Raleway"/>
            </a:endParaRPr>
          </a:p>
          <a:p>
            <a:pPr marL="0" lvl="0" indent="0" algn="ctr" rtl="0">
              <a:lnSpc>
                <a:spcPct val="80000"/>
              </a:lnSpc>
              <a:spcBef>
                <a:spcPts val="0"/>
              </a:spcBef>
              <a:spcAft>
                <a:spcPts val="0"/>
              </a:spcAft>
              <a:buSzPts val="2100"/>
              <a:buNone/>
            </a:pPr>
            <a:endParaRPr sz="1800"/>
          </a:p>
        </p:txBody>
      </p:sp>
      <p:sp>
        <p:nvSpPr>
          <p:cNvPr id="80" name="Google Shape;80;p4"/>
          <p:cNvSpPr txBox="1"/>
          <p:nvPr/>
        </p:nvSpPr>
        <p:spPr>
          <a:xfrm>
            <a:off x="414250" y="1144050"/>
            <a:ext cx="8358300" cy="2985402"/>
          </a:xfrm>
          <a:prstGeom prst="rect">
            <a:avLst/>
          </a:prstGeom>
          <a:noFill/>
          <a:ln>
            <a:noFill/>
          </a:ln>
        </p:spPr>
        <p:txBody>
          <a:bodyPr spcFirstLastPara="1" wrap="square" lIns="91425" tIns="91425" rIns="91425" bIns="91425" anchor="t" anchorCtr="0">
            <a:spAutoFit/>
          </a:bodyPr>
          <a:lstStyle/>
          <a:p>
            <a:pPr lvl="0" indent="457200">
              <a:buSzPts val="1400"/>
            </a:pPr>
            <a:r>
              <a:rPr lang="en-GB" dirty="0"/>
              <a:t>It's generally challenging to speak with somebody who has a consultation disability. People with hearing and discourse disabilities can now impart their sentiments and feelings to the remainder of the world through gesture based communication, which has permanently turned into a definitive cure. It works with and improves on the combination interaction among them and others. Nonetheless, essentially it is deficient to create gesture based communication. Sign language recognition is an active research field in Human-Computer Interaction technology. </a:t>
            </a:r>
            <a:endParaRPr lang="en-GB" dirty="0" smtClean="0"/>
          </a:p>
          <a:p>
            <a:pPr lvl="0" indent="457200">
              <a:buSzPts val="1400"/>
            </a:pPr>
            <a:endParaRPr lang="en-GB" dirty="0"/>
          </a:p>
          <a:p>
            <a:pPr lvl="0" indent="457200">
              <a:buSzPts val="1400"/>
            </a:pPr>
            <a:r>
              <a:rPr lang="en-GB" dirty="0"/>
              <a:t>			</a:t>
            </a:r>
            <a:r>
              <a:rPr lang="en-GB" dirty="0" smtClean="0"/>
              <a:t> </a:t>
            </a:r>
            <a:r>
              <a:rPr lang="en-GB" dirty="0"/>
              <a:t>This </a:t>
            </a:r>
            <a:r>
              <a:rPr lang="en-GB" dirty="0" smtClean="0"/>
              <a:t>project </a:t>
            </a:r>
            <a:r>
              <a:rPr lang="en-GB" dirty="0"/>
              <a:t>explains a new technique of virtual talking without </a:t>
            </a:r>
            <a:r>
              <a:rPr lang="en-GB" dirty="0" smtClean="0"/>
              <a:t>sensors. </a:t>
            </a:r>
            <a:r>
              <a:rPr lang="en-GB" dirty="0"/>
              <a:t>Web Camera is used to take the image of different gestures and that will be used as input </a:t>
            </a:r>
            <a:r>
              <a:rPr lang="en-GB" dirty="0" smtClean="0"/>
              <a:t>.. </a:t>
            </a:r>
            <a:r>
              <a:rPr lang="en-GB" dirty="0"/>
              <a:t>This paper explains two way communications between the deaf, dumb and normal people which means the proposed system is capable of converting the sign language to text.</a:t>
            </a:r>
            <a:endParaRPr lang="en-GB" dirty="0" smtClean="0"/>
          </a:p>
          <a:p>
            <a:pPr lvl="0" indent="457200">
              <a:buSzPts val="1400"/>
            </a:pPr>
            <a:r>
              <a:rPr lang="en-GB" sz="1400" b="0" i="0" u="none" strike="noStrike" cap="none" dirty="0">
                <a:solidFill>
                  <a:srgbClr val="000000"/>
                </a:solidFill>
                <a:latin typeface="Average"/>
                <a:ea typeface="Average"/>
                <a:cs typeface="Average"/>
                <a:sym typeface="Average"/>
              </a:rPr>
              <a:t>	</a:t>
            </a:r>
            <a:r>
              <a:rPr lang="en-GB" sz="1400" b="0" i="0" u="none" strike="noStrike" cap="none" dirty="0" smtClean="0">
                <a:solidFill>
                  <a:srgbClr val="000000"/>
                </a:solidFill>
                <a:latin typeface="Average"/>
                <a:ea typeface="Average"/>
                <a:cs typeface="Average"/>
                <a:sym typeface="Average"/>
              </a:rPr>
              <a:t>	</a:t>
            </a:r>
          </a:p>
          <a:p>
            <a:pPr lvl="0" indent="457200">
              <a:buSzPts val="1400"/>
            </a:pPr>
            <a:r>
              <a:rPr lang="en-GB" dirty="0">
                <a:latin typeface="Average"/>
                <a:ea typeface="Average"/>
                <a:cs typeface="Average"/>
                <a:sym typeface="Average"/>
              </a:rPr>
              <a:t>	</a:t>
            </a:r>
            <a:r>
              <a:rPr lang="en" sz="1400" b="0" i="0" u="none" strike="noStrike" cap="none" dirty="0" smtClean="0">
                <a:solidFill>
                  <a:srgbClr val="000000"/>
                </a:solidFill>
                <a:latin typeface="Average"/>
                <a:ea typeface="Average"/>
                <a:cs typeface="Average"/>
                <a:sym typeface="Average"/>
              </a:rPr>
              <a:t>  </a:t>
            </a:r>
            <a:endParaRPr sz="1400" b="0" i="0" u="none" strike="noStrike" cap="none" dirty="0">
              <a:solidFill>
                <a:srgbClr val="000000"/>
              </a:solidFill>
              <a:latin typeface="Average"/>
              <a:ea typeface="Average"/>
              <a:cs typeface="Average"/>
              <a:sym typeface="Average"/>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4"/>
        <p:cNvGrpSpPr/>
        <p:nvPr/>
      </p:nvGrpSpPr>
      <p:grpSpPr>
        <a:xfrm>
          <a:off x="0" y="0"/>
          <a:ext cx="0" cy="0"/>
          <a:chOff x="0" y="0"/>
          <a:chExt cx="0" cy="0"/>
        </a:xfrm>
      </p:grpSpPr>
      <p:sp>
        <p:nvSpPr>
          <p:cNvPr id="85" name="Google Shape;85;p5"/>
          <p:cNvSpPr txBox="1">
            <a:spLocks noGrp="1"/>
          </p:cNvSpPr>
          <p:nvPr>
            <p:ph type="subTitle" idx="1"/>
          </p:nvPr>
        </p:nvSpPr>
        <p:spPr>
          <a:xfrm>
            <a:off x="-272351" y="198050"/>
            <a:ext cx="4740441" cy="466500"/>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SzPts val="2100"/>
              <a:buNone/>
            </a:pPr>
            <a:r>
              <a:rPr lang="en" sz="2800" b="1" dirty="0" smtClean="0">
                <a:solidFill>
                  <a:srgbClr val="262626"/>
                </a:solidFill>
                <a:latin typeface="Raleway"/>
                <a:ea typeface="Raleway"/>
                <a:cs typeface="Raleway"/>
                <a:sym typeface="Raleway"/>
              </a:rPr>
              <a:t>DATA FLOW DIAGRAM</a:t>
            </a:r>
            <a:endParaRPr sz="2800" b="1" dirty="0">
              <a:solidFill>
                <a:srgbClr val="262626"/>
              </a:solidFill>
              <a:latin typeface="Raleway"/>
              <a:ea typeface="Raleway"/>
              <a:cs typeface="Raleway"/>
              <a:sym typeface="Raleway"/>
            </a:endParaRPr>
          </a:p>
          <a:p>
            <a:pPr marL="0" lvl="0" indent="0" algn="ctr" rtl="0">
              <a:lnSpc>
                <a:spcPct val="80000"/>
              </a:lnSpc>
              <a:spcBef>
                <a:spcPts val="0"/>
              </a:spcBef>
              <a:spcAft>
                <a:spcPts val="0"/>
              </a:spcAft>
              <a:buSzPts val="2100"/>
              <a:buNone/>
            </a:pPr>
            <a:endParaRPr sz="1800" dirty="0"/>
          </a:p>
        </p:txBody>
      </p:sp>
      <p:sp>
        <p:nvSpPr>
          <p:cNvPr id="86" name="Google Shape;86;p5"/>
          <p:cNvSpPr txBox="1"/>
          <p:nvPr/>
        </p:nvSpPr>
        <p:spPr>
          <a:xfrm>
            <a:off x="610125" y="1146529"/>
            <a:ext cx="6040500" cy="400079"/>
          </a:xfrm>
          <a:prstGeom prst="rect">
            <a:avLst/>
          </a:prstGeom>
          <a:noFill/>
          <a:ln>
            <a:noFill/>
          </a:ln>
        </p:spPr>
        <p:txBody>
          <a:bodyPr spcFirstLastPara="1" wrap="square" lIns="91425" tIns="91425" rIns="91425" bIns="91425" anchor="t" anchorCtr="0">
            <a:spAutoFit/>
          </a:bodyPr>
          <a:lstStyle/>
          <a:p>
            <a:pPr marL="45720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verage"/>
              <a:ea typeface="Average"/>
              <a:cs typeface="Average"/>
              <a:sym typeface="Average"/>
            </a:endParaRPr>
          </a:p>
        </p:txBody>
      </p:sp>
      <p:sp>
        <p:nvSpPr>
          <p:cNvPr id="87" name="Google Shape;87;p5"/>
          <p:cNvSpPr txBox="1"/>
          <p:nvPr/>
        </p:nvSpPr>
        <p:spPr>
          <a:xfrm>
            <a:off x="4883400" y="1122950"/>
            <a:ext cx="4060800" cy="400079"/>
          </a:xfrm>
          <a:prstGeom prst="rect">
            <a:avLst/>
          </a:prstGeom>
          <a:noFill/>
          <a:ln>
            <a:noFill/>
          </a:ln>
        </p:spPr>
        <p:txBody>
          <a:bodyPr spcFirstLastPara="1" wrap="square" lIns="91425" tIns="91425" rIns="91425" bIns="91425" anchor="t" anchorCtr="0">
            <a:spAutoFit/>
          </a:bodyPr>
          <a:lstStyle/>
          <a:p>
            <a:pPr marL="127000" marR="0" lvl="0" algn="l" rtl="0">
              <a:lnSpc>
                <a:spcPct val="100000"/>
              </a:lnSpc>
              <a:spcBef>
                <a:spcPts val="0"/>
              </a:spcBef>
              <a:spcAft>
                <a:spcPts val="0"/>
              </a:spcAft>
              <a:buClr>
                <a:srgbClr val="000000"/>
              </a:buClr>
              <a:buSzPts val="1600"/>
            </a:pPr>
            <a:endParaRPr sz="1400" b="0" i="0" u="none" strike="noStrike" cap="none" dirty="0">
              <a:solidFill>
                <a:srgbClr val="000000"/>
              </a:solidFill>
              <a:latin typeface="Arial"/>
              <a:ea typeface="Arial"/>
              <a:cs typeface="Arial"/>
              <a:sym typeface="Arial"/>
            </a:endParaRPr>
          </a:p>
        </p:txBody>
      </p:sp>
      <p:pic>
        <p:nvPicPr>
          <p:cNvPr id="2" name="Picture 1"/>
          <p:cNvPicPr>
            <a:picLocks noChangeAspect="1"/>
          </p:cNvPicPr>
          <p:nvPr/>
        </p:nvPicPr>
        <p:blipFill>
          <a:blip r:embed="rId3"/>
          <a:stretch>
            <a:fillRect/>
          </a:stretch>
        </p:blipFill>
        <p:spPr>
          <a:xfrm>
            <a:off x="1518218" y="931294"/>
            <a:ext cx="5382492" cy="3873581"/>
          </a:xfrm>
          <a:prstGeom prst="rect">
            <a:avLst/>
          </a:prstGeom>
        </p:spPr>
      </p:pic>
      <p:sp>
        <p:nvSpPr>
          <p:cNvPr id="3" name="Oval 2"/>
          <p:cNvSpPr/>
          <p:nvPr/>
        </p:nvSpPr>
        <p:spPr>
          <a:xfrm flipH="1" flipV="1">
            <a:off x="1341119" y="2035515"/>
            <a:ext cx="778626" cy="292176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cxnSp>
        <p:nvCxnSpPr>
          <p:cNvPr id="8" name="Straight Connector 7"/>
          <p:cNvCxnSpPr/>
          <p:nvPr/>
        </p:nvCxnSpPr>
        <p:spPr>
          <a:xfrm>
            <a:off x="6900710" y="3172690"/>
            <a:ext cx="6545" cy="427613"/>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c 13"/>
          <p:cNvSpPr/>
          <p:nvPr/>
        </p:nvSpPr>
        <p:spPr>
          <a:xfrm>
            <a:off x="6913800" y="2341418"/>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5" name="Arc 14"/>
          <p:cNvSpPr/>
          <p:nvPr/>
        </p:nvSpPr>
        <p:spPr>
          <a:xfrm>
            <a:off x="6837218" y="2230582"/>
            <a:ext cx="63492" cy="374073"/>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6" name="Arc 15"/>
          <p:cNvSpPr/>
          <p:nvPr/>
        </p:nvSpPr>
        <p:spPr>
          <a:xfrm>
            <a:off x="6854991" y="4405745"/>
            <a:ext cx="45719" cy="39913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7" name="Flowchart: Connector 16"/>
          <p:cNvSpPr/>
          <p:nvPr/>
        </p:nvSpPr>
        <p:spPr>
          <a:xfrm>
            <a:off x="6959519" y="2230582"/>
            <a:ext cx="45719" cy="256309"/>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7"/>
        <p:cNvGrpSpPr/>
        <p:nvPr/>
      </p:nvGrpSpPr>
      <p:grpSpPr>
        <a:xfrm>
          <a:off x="0" y="0"/>
          <a:ext cx="0" cy="0"/>
          <a:chOff x="0" y="0"/>
          <a:chExt cx="0" cy="0"/>
        </a:xfrm>
      </p:grpSpPr>
      <p:sp>
        <p:nvSpPr>
          <p:cNvPr id="99" name="Google Shape;99;p7"/>
          <p:cNvSpPr txBox="1">
            <a:spLocks noGrp="1"/>
          </p:cNvSpPr>
          <p:nvPr>
            <p:ph type="subTitle" idx="1"/>
          </p:nvPr>
        </p:nvSpPr>
        <p:spPr>
          <a:xfrm>
            <a:off x="-424750" y="274250"/>
            <a:ext cx="4897500" cy="466500"/>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SzPts val="2100"/>
              <a:buNone/>
            </a:pPr>
            <a:r>
              <a:rPr lang="en" sz="2800" b="1">
                <a:solidFill>
                  <a:srgbClr val="262626"/>
                </a:solidFill>
                <a:latin typeface="Raleway"/>
                <a:ea typeface="Raleway"/>
                <a:cs typeface="Raleway"/>
                <a:sym typeface="Raleway"/>
              </a:rPr>
              <a:t>PRODUCT BACKLOG</a:t>
            </a:r>
            <a:endParaRPr sz="2800" b="1">
              <a:solidFill>
                <a:srgbClr val="262626"/>
              </a:solidFill>
              <a:latin typeface="Raleway"/>
              <a:ea typeface="Raleway"/>
              <a:cs typeface="Raleway"/>
              <a:sym typeface="Raleway"/>
            </a:endParaRPr>
          </a:p>
          <a:p>
            <a:pPr marL="0" lvl="0" indent="0" algn="ctr" rtl="0">
              <a:lnSpc>
                <a:spcPct val="80000"/>
              </a:lnSpc>
              <a:spcBef>
                <a:spcPts val="0"/>
              </a:spcBef>
              <a:spcAft>
                <a:spcPts val="0"/>
              </a:spcAft>
              <a:buSzPts val="2100"/>
              <a:buNone/>
            </a:pPr>
            <a:endParaRPr sz="1800"/>
          </a:p>
        </p:txBody>
      </p:sp>
      <p:pic>
        <p:nvPicPr>
          <p:cNvPr id="2" name="Picture 1"/>
          <p:cNvPicPr>
            <a:picLocks noChangeAspect="1"/>
          </p:cNvPicPr>
          <p:nvPr/>
        </p:nvPicPr>
        <p:blipFill>
          <a:blip r:embed="rId3"/>
          <a:stretch>
            <a:fillRect/>
          </a:stretch>
        </p:blipFill>
        <p:spPr>
          <a:xfrm>
            <a:off x="330811" y="755887"/>
            <a:ext cx="8279790" cy="403085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3"/>
        <p:cNvGrpSpPr/>
        <p:nvPr/>
      </p:nvGrpSpPr>
      <p:grpSpPr>
        <a:xfrm>
          <a:off x="0" y="0"/>
          <a:ext cx="0" cy="0"/>
          <a:chOff x="0" y="0"/>
          <a:chExt cx="0" cy="0"/>
        </a:xfrm>
      </p:grpSpPr>
      <p:sp>
        <p:nvSpPr>
          <p:cNvPr id="104" name="Google Shape;104;p8"/>
          <p:cNvSpPr txBox="1">
            <a:spLocks noGrp="1"/>
          </p:cNvSpPr>
          <p:nvPr>
            <p:ph type="subTitle" idx="1"/>
          </p:nvPr>
        </p:nvSpPr>
        <p:spPr>
          <a:xfrm>
            <a:off x="-1031025" y="228600"/>
            <a:ext cx="4897500" cy="644236"/>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SzPts val="2100"/>
              <a:buNone/>
            </a:pPr>
            <a:r>
              <a:rPr lang="en" sz="2800" b="1" dirty="0" smtClean="0">
                <a:solidFill>
                  <a:srgbClr val="262626"/>
                </a:solidFill>
                <a:latin typeface="Raleway"/>
                <a:ea typeface="Raleway"/>
                <a:cs typeface="Raleway"/>
                <a:sym typeface="Raleway"/>
              </a:rPr>
              <a:t>    USER </a:t>
            </a:r>
            <a:r>
              <a:rPr lang="en" sz="2800" b="1" dirty="0">
                <a:solidFill>
                  <a:srgbClr val="262626"/>
                </a:solidFill>
                <a:latin typeface="Raleway"/>
                <a:ea typeface="Raleway"/>
                <a:cs typeface="Raleway"/>
                <a:sym typeface="Raleway"/>
              </a:rPr>
              <a:t>STORY</a:t>
            </a:r>
            <a:endParaRPr sz="2800" b="1" dirty="0">
              <a:solidFill>
                <a:srgbClr val="262626"/>
              </a:solidFill>
              <a:latin typeface="Raleway"/>
              <a:ea typeface="Raleway"/>
              <a:cs typeface="Raleway"/>
              <a:sym typeface="Raleway"/>
            </a:endParaRPr>
          </a:p>
          <a:p>
            <a:pPr marL="0" lvl="0" indent="0" algn="ctr" rtl="0">
              <a:lnSpc>
                <a:spcPct val="80000"/>
              </a:lnSpc>
              <a:spcBef>
                <a:spcPts val="0"/>
              </a:spcBef>
              <a:spcAft>
                <a:spcPts val="0"/>
              </a:spcAft>
              <a:buSzPts val="2100"/>
              <a:buNone/>
            </a:pPr>
            <a:endParaRPr sz="1800" dirty="0"/>
          </a:p>
        </p:txBody>
      </p:sp>
      <p:pic>
        <p:nvPicPr>
          <p:cNvPr id="4" name="table"/>
          <p:cNvPicPr>
            <a:picLocks noChangeAspect="1"/>
          </p:cNvPicPr>
          <p:nvPr/>
        </p:nvPicPr>
        <p:blipFill>
          <a:blip r:embed="rId3"/>
          <a:stretch>
            <a:fillRect/>
          </a:stretch>
        </p:blipFill>
        <p:spPr>
          <a:xfrm>
            <a:off x="299595" y="1152556"/>
            <a:ext cx="8544810" cy="283838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5"/>
        <p:cNvGrpSpPr/>
        <p:nvPr/>
      </p:nvGrpSpPr>
      <p:grpSpPr>
        <a:xfrm>
          <a:off x="0" y="0"/>
          <a:ext cx="0" cy="0"/>
          <a:chOff x="0" y="0"/>
          <a:chExt cx="0" cy="0"/>
        </a:xfrm>
      </p:grpSpPr>
      <p:sp>
        <p:nvSpPr>
          <p:cNvPr id="116" name="Google Shape;116;p10"/>
          <p:cNvSpPr txBox="1">
            <a:spLocks noGrp="1"/>
          </p:cNvSpPr>
          <p:nvPr>
            <p:ph type="subTitle" idx="1"/>
          </p:nvPr>
        </p:nvSpPr>
        <p:spPr>
          <a:xfrm>
            <a:off x="-424750" y="198050"/>
            <a:ext cx="4897500" cy="466500"/>
          </a:xfrm>
          <a:prstGeom prst="rect">
            <a:avLst/>
          </a:prstGeom>
          <a:noFill/>
          <a:ln>
            <a:noFill/>
          </a:ln>
        </p:spPr>
        <p:txBody>
          <a:bodyPr spcFirstLastPara="1" wrap="square" lIns="91425" tIns="91425" rIns="91425" bIns="91425" anchor="t" anchorCtr="0">
            <a:noAutofit/>
          </a:bodyPr>
          <a:lstStyle/>
          <a:p>
            <a:pPr marL="0" lvl="0" indent="0" algn="ctr" rtl="0">
              <a:lnSpc>
                <a:spcPct val="70000"/>
              </a:lnSpc>
              <a:spcBef>
                <a:spcPts val="0"/>
              </a:spcBef>
              <a:spcAft>
                <a:spcPts val="0"/>
              </a:spcAft>
              <a:buSzPts val="2100"/>
              <a:buNone/>
            </a:pPr>
            <a:r>
              <a:rPr lang="en" sz="2800" b="1">
                <a:solidFill>
                  <a:srgbClr val="262626"/>
                </a:solidFill>
                <a:latin typeface="Raleway"/>
                <a:ea typeface="Raleway"/>
                <a:cs typeface="Raleway"/>
                <a:sym typeface="Raleway"/>
              </a:rPr>
              <a:t>PROJECT PLAN</a:t>
            </a:r>
            <a:endParaRPr sz="2800" b="1">
              <a:solidFill>
                <a:srgbClr val="262626"/>
              </a:solidFill>
              <a:latin typeface="Raleway"/>
              <a:ea typeface="Raleway"/>
              <a:cs typeface="Raleway"/>
              <a:sym typeface="Raleway"/>
            </a:endParaRPr>
          </a:p>
          <a:p>
            <a:pPr marL="0" lvl="0" indent="0" algn="ctr" rtl="0">
              <a:lnSpc>
                <a:spcPct val="80000"/>
              </a:lnSpc>
              <a:spcBef>
                <a:spcPts val="0"/>
              </a:spcBef>
              <a:spcAft>
                <a:spcPts val="0"/>
              </a:spcAft>
              <a:buSzPts val="2100"/>
              <a:buNone/>
            </a:pPr>
            <a:endParaRPr sz="1800"/>
          </a:p>
        </p:txBody>
      </p:sp>
      <p:pic>
        <p:nvPicPr>
          <p:cNvPr id="4" name="table"/>
          <p:cNvPicPr>
            <a:picLocks noChangeAspect="1"/>
          </p:cNvPicPr>
          <p:nvPr/>
        </p:nvPicPr>
        <p:blipFill>
          <a:blip r:embed="rId3"/>
          <a:stretch>
            <a:fillRect/>
          </a:stretch>
        </p:blipFill>
        <p:spPr>
          <a:xfrm>
            <a:off x="744795" y="762001"/>
            <a:ext cx="7626700" cy="4179864"/>
          </a:xfrm>
          <a:prstGeom prst="rect">
            <a:avLst/>
          </a:prstGeom>
        </p:spPr>
      </p:pic>
      <p:sp>
        <p:nvSpPr>
          <p:cNvPr id="2" name="Rounded Rectangle 1"/>
          <p:cNvSpPr/>
          <p:nvPr/>
        </p:nvSpPr>
        <p:spPr>
          <a:xfrm>
            <a:off x="5119255" y="4481945"/>
            <a:ext cx="138545" cy="124691"/>
          </a:xfrm>
          <a:prstGeom prst="roundRect">
            <a:avLst/>
          </a:prstGeom>
          <a:solidFill>
            <a:schemeClr val="accent6">
              <a:lumMod val="90000"/>
            </a:schemeClr>
          </a:solidFill>
          <a:ln>
            <a:solidFill>
              <a:schemeClr val="accent6">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p:cNvSpPr/>
          <p:nvPr/>
        </p:nvSpPr>
        <p:spPr>
          <a:xfrm>
            <a:off x="4688629" y="4421179"/>
            <a:ext cx="999796" cy="246221"/>
          </a:xfrm>
          <a:prstGeom prst="rect">
            <a:avLst/>
          </a:prstGeom>
          <a:noFill/>
        </p:spPr>
        <p:txBody>
          <a:bodyPr wrap="square" lIns="91440" tIns="45720" rIns="91440" bIns="45720">
            <a:spAutoFit/>
          </a:bodyPr>
          <a:lstStyle/>
          <a:p>
            <a:pPr algn="ctr"/>
            <a:r>
              <a:rPr lang="en-US" sz="1000" dirty="0" smtClean="0">
                <a:ln w="13462">
                  <a:solidFill>
                    <a:schemeClr val="bg1"/>
                  </a:solidFill>
                  <a:prstDash val="solid"/>
                </a:ln>
                <a:solidFill>
                  <a:schemeClr val="accent1"/>
                </a:solidFill>
                <a:effectLst>
                  <a:outerShdw dist="38100" dir="2700000" algn="bl" rotWithShape="0">
                    <a:schemeClr val="accent5"/>
                  </a:outerShdw>
                </a:effectLst>
              </a:rPr>
              <a:t>31</a:t>
            </a:r>
            <a:endParaRPr lang="en-US" sz="1000" cap="none" spc="0" dirty="0">
              <a:ln w="13462">
                <a:solidFill>
                  <a:schemeClr val="bg1"/>
                </a:solidFill>
                <a:prstDash val="solid"/>
              </a:ln>
              <a:solidFill>
                <a:schemeClr val="accent1"/>
              </a:solidFill>
              <a:effectLst>
                <a:outerShdw dist="38100" dir="2700000" algn="bl" rotWithShape="0">
                  <a:schemeClr val="accent5"/>
                </a:outerShdw>
              </a:effectLst>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21"/>
        <p:cNvGrpSpPr/>
        <p:nvPr/>
      </p:nvGrpSpPr>
      <p:grpSpPr>
        <a:xfrm>
          <a:off x="0" y="0"/>
          <a:ext cx="0" cy="0"/>
          <a:chOff x="0" y="0"/>
          <a:chExt cx="0" cy="0"/>
        </a:xfrm>
      </p:grpSpPr>
      <p:graphicFrame>
        <p:nvGraphicFramePr>
          <p:cNvPr id="122" name="Google Shape;122;p11"/>
          <p:cNvGraphicFramePr/>
          <p:nvPr>
            <p:extLst>
              <p:ext uri="{D42A27DB-BD31-4B8C-83A1-F6EECF244321}">
                <p14:modId xmlns:p14="http://schemas.microsoft.com/office/powerpoint/2010/main" val="4087786627"/>
              </p:ext>
            </p:extLst>
          </p:nvPr>
        </p:nvGraphicFramePr>
        <p:xfrm>
          <a:off x="296106" y="360219"/>
          <a:ext cx="8570804" cy="4801264"/>
        </p:xfrm>
        <a:graphic>
          <a:graphicData uri="http://schemas.openxmlformats.org/drawingml/2006/table">
            <a:tbl>
              <a:tblPr firstRow="1" bandRow="1">
                <a:noFill/>
                <a:tableStyleId>{EBF584C4-B6A7-4DAD-B1CB-59CDCEB1A169}</a:tableStyleId>
              </a:tblPr>
              <a:tblGrid>
                <a:gridCol w="937680"/>
                <a:gridCol w="644669"/>
                <a:gridCol w="816574"/>
                <a:gridCol w="624510"/>
                <a:gridCol w="593870"/>
                <a:gridCol w="580380"/>
                <a:gridCol w="620874"/>
                <a:gridCol w="593870"/>
                <a:gridCol w="593870"/>
                <a:gridCol w="566915"/>
                <a:gridCol w="647878"/>
                <a:gridCol w="674857"/>
                <a:gridCol w="674857"/>
              </a:tblGrid>
              <a:tr h="1224174">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dirty="0">
                        <a:solidFill>
                          <a:schemeClr val="lt1"/>
                        </a:solidFill>
                      </a:endParaRPr>
                    </a:p>
                    <a:p>
                      <a:pPr marL="0" marR="0" lvl="0" indent="0" algn="ctr"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Backlog</a:t>
                      </a:r>
                      <a:endParaRPr sz="1400" u="none" strike="noStrike" cap="none" dirty="0">
                        <a:solidFill>
                          <a:schemeClr val="lt1"/>
                        </a:solidFill>
                      </a:endParaRPr>
                    </a:p>
                    <a:p>
                      <a:pPr marL="0" marR="0" lvl="0" indent="0" algn="ctr"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Item</a:t>
                      </a:r>
                      <a:endParaRPr sz="1200" u="none" strike="noStrike" cap="none" dirty="0">
                        <a:solidFill>
                          <a:schemeClr val="lt1"/>
                        </a:solidFill>
                      </a:endParaRPr>
                    </a:p>
                  </a:txBody>
                  <a:tcPr marL="91450" marR="91450" marT="45725" marB="45725">
                    <a:solidFill>
                      <a:schemeClr val="accent4"/>
                    </a:solidFill>
                  </a:tcPr>
                </a:tc>
                <a:tc>
                  <a:txBody>
                    <a:bodyPr/>
                    <a:lstStyle/>
                    <a:p>
                      <a:pPr marL="0" marR="0" lvl="0" indent="0" algn="ctr" rtl="0">
                        <a:lnSpc>
                          <a:spcPct val="100000"/>
                        </a:lnSpc>
                        <a:spcBef>
                          <a:spcPts val="0"/>
                        </a:spcBef>
                        <a:spcAft>
                          <a:spcPts val="0"/>
                        </a:spcAft>
                        <a:buClr>
                          <a:srgbClr val="000000"/>
                        </a:buClr>
                        <a:buSzPts val="1200"/>
                        <a:buFont typeface="Arial"/>
                        <a:buNone/>
                      </a:pPr>
                      <a:endParaRPr sz="12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Com-pletion</a:t>
                      </a:r>
                      <a:endParaRPr sz="12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Date</a:t>
                      </a: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Original</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Estimat-e</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 1</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16/08</a:t>
                      </a: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 2</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17/08</a:t>
                      </a: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Day3</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18/08</a:t>
                      </a: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 4</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19/08</a:t>
                      </a: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 5</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20/08</a:t>
                      </a: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 6</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21/08</a:t>
                      </a: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Day7</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22/08</a:t>
                      </a:r>
                      <a:endParaRPr sz="12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 8</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23/08</a:t>
                      </a:r>
                      <a:endParaRPr sz="14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Day 9</a:t>
                      </a:r>
                      <a:endParaRPr sz="1400" u="none" strike="noStrike" cap="none">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chemeClr val="lt1"/>
                          </a:solidFill>
                        </a:rPr>
                        <a:t>24/08</a:t>
                      </a:r>
                      <a:endParaRPr sz="1400" u="none" strike="noStrike" cap="none">
                        <a:solidFill>
                          <a:schemeClr val="lt1"/>
                        </a:solidFill>
                      </a:endParaRPr>
                    </a:p>
                  </a:txBody>
                  <a:tcPr marL="91450" marR="91450" marT="45725" marB="45725">
                    <a:solidFill>
                      <a:schemeClr val="accent4"/>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Day10</a:t>
                      </a:r>
                      <a:endParaRPr sz="1400" u="none" strike="noStrike" cap="none" dirty="0">
                        <a:solidFill>
                          <a:schemeClr val="lt1"/>
                        </a:solidFill>
                      </a:endParaRPr>
                    </a:p>
                    <a:p>
                      <a:pPr marL="0" marR="0" lvl="0" indent="0" algn="l" rtl="0">
                        <a:lnSpc>
                          <a:spcPct val="100000"/>
                        </a:lnSpc>
                        <a:spcBef>
                          <a:spcPts val="0"/>
                        </a:spcBef>
                        <a:spcAft>
                          <a:spcPts val="0"/>
                        </a:spcAft>
                        <a:buClr>
                          <a:srgbClr val="000000"/>
                        </a:buClr>
                        <a:buSzPts val="1200"/>
                        <a:buFont typeface="Arial"/>
                        <a:buNone/>
                      </a:pPr>
                      <a:r>
                        <a:rPr lang="en" sz="1200" u="none" strike="noStrike" cap="none" dirty="0">
                          <a:solidFill>
                            <a:schemeClr val="lt1"/>
                          </a:solidFill>
                        </a:rPr>
                        <a:t>25/08</a:t>
                      </a:r>
                      <a:endParaRPr sz="1400" u="none" strike="noStrike" cap="none" dirty="0">
                        <a:solidFill>
                          <a:schemeClr val="lt1"/>
                        </a:solidFill>
                      </a:endParaRPr>
                    </a:p>
                  </a:txBody>
                  <a:tcPr marL="91450" marR="91450" marT="45725" marB="45725">
                    <a:solidFill>
                      <a:schemeClr val="accent4"/>
                    </a:solidFill>
                  </a:tcPr>
                </a:tc>
              </a:tr>
              <a:tr h="831807">
                <a:tc>
                  <a:txBody>
                    <a:bodyPr/>
                    <a:lstStyle/>
                    <a:p>
                      <a:pPr marL="0" marR="0" lvl="0" indent="0" algn="l"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User</a:t>
                      </a:r>
                      <a:endParaRPr sz="1400" u="none" strike="noStrike" cap="none"/>
                    </a:p>
                    <a:p>
                      <a:pPr marL="0" marR="0" lvl="0" indent="0" algn="l"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Story </a:t>
                      </a:r>
                      <a:endParaRPr sz="1400" u="none" strike="noStrike" cap="none"/>
                    </a:p>
                    <a:p>
                      <a:pPr marL="0" marR="0" lvl="0" indent="0" algn="l" rtl="0">
                        <a:lnSpc>
                          <a:spcPct val="100000"/>
                        </a:lnSpc>
                        <a:spcBef>
                          <a:spcPts val="0"/>
                        </a:spcBef>
                        <a:spcAft>
                          <a:spcPts val="0"/>
                        </a:spcAft>
                        <a:buClr>
                          <a:srgbClr val="000000"/>
                        </a:buClr>
                        <a:buSzPts val="1100"/>
                        <a:buFont typeface="Arial"/>
                        <a:buNone/>
                      </a:pPr>
                      <a:r>
                        <a:rPr lang="en" sz="1100" u="none" strike="noStrike" cap="none">
                          <a:solidFill>
                            <a:srgbClr val="000000"/>
                          </a:solidFill>
                        </a:rPr>
                        <a:t># 1 </a:t>
                      </a:r>
                      <a:endParaRPr sz="11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HRS</a:t>
                      </a:r>
                      <a:endParaRPr sz="1600" u="none" strike="noStrike" cap="none">
                        <a:solidFill>
                          <a:srgbClr val="000000"/>
                        </a:solidFill>
                      </a:endParaRPr>
                    </a:p>
                  </a:txBody>
                  <a:tcPr marL="91450" marR="91450" marT="45725" marB="45725">
                    <a:solidFill>
                      <a:schemeClr val="lt2"/>
                    </a:solidFill>
                  </a:tcPr>
                </a:tc>
              </a:tr>
              <a:tr h="596396">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dirty="0">
                          <a:solidFill>
                            <a:srgbClr val="000000"/>
                          </a:solidFill>
                        </a:rPr>
                        <a:t>Form Design</a:t>
                      </a:r>
                      <a:endParaRPr sz="1600" u="none" strike="noStrike" cap="none" dirty="0">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Gill Sans"/>
                        <a:buNone/>
                      </a:pPr>
                      <a:r>
                        <a:rPr lang="en" sz="1200" u="none" strike="noStrike" cap="none" dirty="0"/>
                        <a:t>16/08</a:t>
                      </a:r>
                      <a:endParaRPr sz="1400" u="none" strike="noStrike" cap="none"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rgbClr val="FFFFFF"/>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smtClean="0">
                          <a:solidFill>
                            <a:srgbClr val="000000"/>
                          </a:solidFill>
                        </a:rPr>
                        <a:t>1</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r>
              <a:tr h="596396">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Table Design</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000000"/>
                          </a:solidFill>
                        </a:rPr>
                        <a:t>18/08</a:t>
                      </a:r>
                      <a:endParaRPr sz="12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r>
              <a:tr h="453867">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Coding</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000000"/>
                          </a:solidFill>
                        </a:rPr>
                        <a:t>24/08</a:t>
                      </a:r>
                      <a:endParaRPr sz="12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smtClean="0">
                          <a:solidFill>
                            <a:srgbClr val="000000"/>
                          </a:solidFill>
                        </a:rPr>
                        <a:t>2</a:t>
                      </a:r>
                      <a:endParaRPr sz="1800" u="none" strike="noStrike" cap="none" dirty="0">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r>
              <a:tr h="1098624">
                <a:tc>
                  <a:txBody>
                    <a:bodyPr/>
                    <a:lstStyle/>
                    <a:p>
                      <a:pPr marL="0" marR="0" lvl="0" indent="0" algn="l" rtl="0">
                        <a:lnSpc>
                          <a:spcPct val="100000"/>
                        </a:lnSpc>
                        <a:spcBef>
                          <a:spcPts val="0"/>
                        </a:spcBef>
                        <a:spcAft>
                          <a:spcPts val="0"/>
                        </a:spcAft>
                        <a:buClr>
                          <a:srgbClr val="000000"/>
                        </a:buClr>
                        <a:buSzPts val="1600"/>
                        <a:buFont typeface="Arial"/>
                        <a:buNone/>
                      </a:pPr>
                      <a:r>
                        <a:rPr lang="en" sz="1600" u="none" strike="noStrike" cap="none">
                          <a:solidFill>
                            <a:srgbClr val="000000"/>
                          </a:solidFill>
                        </a:rPr>
                        <a:t>Testing &amp; validation</a:t>
                      </a:r>
                      <a:endParaRPr sz="1600" u="none" strike="noStrike" cap="none">
                        <a:solidFill>
                          <a:srgbClr val="000000"/>
                        </a:solidFill>
                      </a:endParaRPr>
                    </a:p>
                  </a:txBody>
                  <a:tcPr marL="91450" marR="91450" marT="45725" marB="45725">
                    <a:solidFill>
                      <a:schemeClr val="lt2"/>
                    </a:solidFill>
                  </a:tcPr>
                </a:tc>
                <a:tc>
                  <a:txBody>
                    <a:bodyPr/>
                    <a:lstStyle/>
                    <a:p>
                      <a:pPr marL="0" marR="0" lvl="0" indent="0" algn="l" rtl="0">
                        <a:lnSpc>
                          <a:spcPct val="100000"/>
                        </a:lnSpc>
                        <a:spcBef>
                          <a:spcPts val="0"/>
                        </a:spcBef>
                        <a:spcAft>
                          <a:spcPts val="0"/>
                        </a:spcAft>
                        <a:buClr>
                          <a:srgbClr val="000000"/>
                        </a:buClr>
                        <a:buSzPts val="1200"/>
                        <a:buFont typeface="Arial"/>
                        <a:buNone/>
                      </a:pPr>
                      <a:r>
                        <a:rPr lang="en" sz="1200" u="none" strike="noStrike" cap="none">
                          <a:solidFill>
                            <a:srgbClr val="000000"/>
                          </a:solidFill>
                        </a:rPr>
                        <a:t>25/08</a:t>
                      </a:r>
                      <a:endParaRPr sz="12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1</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a:solidFill>
                            <a:srgbClr val="000000"/>
                          </a:solidFill>
                        </a:rPr>
                        <a:t>0</a:t>
                      </a:r>
                      <a:endParaRPr sz="1800" u="none" strike="noStrike" cap="none">
                        <a:solidFill>
                          <a:srgbClr val="000000"/>
                        </a:solidFill>
                      </a:endParaRPr>
                    </a:p>
                  </a:txBody>
                  <a:tcPr marL="91450" marR="91450" marT="45725" marB="45725">
                    <a:solidFill>
                      <a:schemeClr val="lt2"/>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 sz="1800" u="none" strike="noStrike" cap="none" dirty="0">
                          <a:solidFill>
                            <a:srgbClr val="000000"/>
                          </a:solidFill>
                        </a:rPr>
                        <a:t>1</a:t>
                      </a:r>
                      <a:endParaRPr sz="1800" u="none" strike="noStrike" cap="none" dirty="0">
                        <a:solidFill>
                          <a:srgbClr val="000000"/>
                        </a:solidFill>
                      </a:endParaRPr>
                    </a:p>
                  </a:txBody>
                  <a:tcPr marL="91450" marR="91450" marT="45725" marB="45725">
                    <a:solidFill>
                      <a:schemeClr val="lt2"/>
                    </a:solidFill>
                  </a:tcPr>
                </a:tc>
              </a:tr>
            </a:tbl>
          </a:graphicData>
        </a:graphic>
      </p:graphicFrame>
      <p:sp>
        <p:nvSpPr>
          <p:cNvPr id="123" name="Google Shape;123;p11"/>
          <p:cNvSpPr txBox="1"/>
          <p:nvPr/>
        </p:nvSpPr>
        <p:spPr>
          <a:xfrm>
            <a:off x="0" y="-76200"/>
            <a:ext cx="2475000" cy="531000"/>
          </a:xfrm>
          <a:prstGeom prst="rect">
            <a:avLst/>
          </a:prstGeom>
          <a:noFill/>
          <a:ln>
            <a:noFill/>
          </a:ln>
        </p:spPr>
        <p:txBody>
          <a:bodyPr spcFirstLastPara="1" wrap="square" lIns="91425" tIns="91425" rIns="91425" bIns="91425" anchor="t" anchorCtr="0">
            <a:spAutoFit/>
          </a:bodyPr>
          <a:lstStyle/>
          <a:p>
            <a:pPr marL="0" marR="0" lvl="0" indent="0" algn="l" rtl="0">
              <a:lnSpc>
                <a:spcPct val="90000"/>
              </a:lnSpc>
              <a:spcBef>
                <a:spcPts val="0"/>
              </a:spcBef>
              <a:spcAft>
                <a:spcPts val="0"/>
              </a:spcAft>
              <a:buClr>
                <a:srgbClr val="000000"/>
              </a:buClr>
              <a:buSzPts val="2500"/>
              <a:buFont typeface="Arial"/>
              <a:buNone/>
            </a:pPr>
            <a:r>
              <a:rPr lang="en" sz="2500" b="0" i="0" u="none" strike="noStrike" cap="none">
                <a:solidFill>
                  <a:srgbClr val="262626"/>
                </a:solidFill>
                <a:latin typeface="Gill Sans"/>
                <a:ea typeface="Gill Sans"/>
                <a:cs typeface="Gill Sans"/>
                <a:sym typeface="Gill Sans"/>
              </a:rPr>
              <a:t>SPRINT PLAN</a:t>
            </a:r>
            <a:endParaRPr sz="2500" b="0" i="0" u="none" strike="noStrike" cap="none">
              <a:solidFill>
                <a:srgbClr val="262626"/>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117</TotalTime>
  <Words>422</Words>
  <Application>Microsoft Office PowerPoint</Application>
  <PresentationFormat>On-screen Show (16:9)</PresentationFormat>
  <Paragraphs>264</Paragraphs>
  <Slides>11</Slides>
  <Notes>11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11</vt:i4>
      </vt:variant>
    </vt:vector>
  </HeadingPairs>
  <TitlesOfParts>
    <vt:vector size="21" baseType="lpstr">
      <vt:lpstr>Average</vt:lpstr>
      <vt:lpstr>Arial</vt:lpstr>
      <vt:lpstr>Oswald</vt:lpstr>
      <vt:lpstr>Gill Sans MT</vt:lpstr>
      <vt:lpstr>Roboto</vt:lpstr>
      <vt:lpstr>Gill Sans</vt:lpstr>
      <vt:lpstr>Raleway</vt:lpstr>
      <vt:lpstr>Roboto Medium</vt:lpstr>
      <vt:lpstr>Raleway SemiBold</vt:lpstr>
      <vt:lpstr>Slate</vt:lpstr>
      <vt:lpstr>SIGN LANGUAGE RECOGNITION SYSTEM</vt:lpstr>
      <vt:lpstr>      GUIDED BY  MR. BALACHANDRAN  ASSISTANT PROFESSOR MASTER OF COMPUTER APPLICATIONS MES COLLEGE OF ENGINEERING , KUTTIPPURAM  </vt:lpstr>
      <vt:lpstr>Introduction Data flow diagram Product Backlog User Story Project Plan Sprint Developing Environment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SIGN LANGUAGE RECOGNITION SYSTEM</dc:title>
  <dc:creator>fazil kt</dc:creator>
  <cp:lastModifiedBy>Microsoft account</cp:lastModifiedBy>
  <cp:revision>11</cp:revision>
  <dcterms:modified xsi:type="dcterms:W3CDTF">2023-10-24T14:13:14Z</dcterms:modified>
</cp:coreProperties>
</file>