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7" r:id="rId12"/>
    <p:sldId id="275" r:id="rId13"/>
    <p:sldId id="274" r:id="rId14"/>
    <p:sldId id="276" r:id="rId15"/>
    <p:sldId id="268" r:id="rId16"/>
    <p:sldId id="277" r:id="rId17"/>
    <p:sldId id="270" r:id="rId18"/>
    <p:sldId id="278" r:id="rId19"/>
    <p:sldId id="269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DA097-117F-904B-891F-C9A07016C5E8}" v="34" dt="2022-10-21T19:46:34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EF48B-581A-4FBF-B176-7C90438111A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66ACB-3648-4FD8-A621-BC2FB31C8894}">
      <dgm:prSet/>
      <dgm:spPr/>
      <dgm:t>
        <a:bodyPr/>
        <a:lstStyle/>
        <a:p>
          <a:r>
            <a:rPr lang="en-US"/>
            <a:t>Database ERD</a:t>
          </a:r>
        </a:p>
      </dgm:t>
    </dgm:pt>
    <dgm:pt modelId="{A0FC9B9B-6AC8-456A-8F5B-5CA731B8F87D}" type="parTrans" cxnId="{9CF5D0D6-FE49-447C-99EB-3AEC251CDA34}">
      <dgm:prSet/>
      <dgm:spPr/>
      <dgm:t>
        <a:bodyPr/>
        <a:lstStyle/>
        <a:p>
          <a:endParaRPr lang="en-US"/>
        </a:p>
      </dgm:t>
    </dgm:pt>
    <dgm:pt modelId="{6A947407-A975-40E3-8E98-C514E5BFCB55}" type="sibTrans" cxnId="{9CF5D0D6-FE49-447C-99EB-3AEC251CDA34}">
      <dgm:prSet/>
      <dgm:spPr/>
      <dgm:t>
        <a:bodyPr/>
        <a:lstStyle/>
        <a:p>
          <a:endParaRPr lang="en-US"/>
        </a:p>
      </dgm:t>
    </dgm:pt>
    <dgm:pt modelId="{78A6671B-527F-41CE-AA90-7C72E322228C}">
      <dgm:prSet/>
      <dgm:spPr/>
      <dgm:t>
        <a:bodyPr/>
        <a:lstStyle/>
        <a:p>
          <a:r>
            <a:rPr lang="en-US"/>
            <a:t>UML</a:t>
          </a:r>
        </a:p>
      </dgm:t>
    </dgm:pt>
    <dgm:pt modelId="{EA7F5D1E-DC72-4E5B-94D5-433A0FAF507F}" type="parTrans" cxnId="{A59D67C8-B8E2-41E5-866D-F17B3C9FBA20}">
      <dgm:prSet/>
      <dgm:spPr/>
      <dgm:t>
        <a:bodyPr/>
        <a:lstStyle/>
        <a:p>
          <a:endParaRPr lang="en-US"/>
        </a:p>
      </dgm:t>
    </dgm:pt>
    <dgm:pt modelId="{C2631D78-90C6-4FF0-BED5-1B324ED0A659}" type="sibTrans" cxnId="{A59D67C8-B8E2-41E5-866D-F17B3C9FBA20}">
      <dgm:prSet/>
      <dgm:spPr/>
      <dgm:t>
        <a:bodyPr/>
        <a:lstStyle/>
        <a:p>
          <a:endParaRPr lang="en-US"/>
        </a:p>
      </dgm:t>
    </dgm:pt>
    <dgm:pt modelId="{917AB962-6360-46DF-BCF3-AC113A5BF1C9}">
      <dgm:prSet/>
      <dgm:spPr/>
      <dgm:t>
        <a:bodyPr/>
        <a:lstStyle/>
        <a:p>
          <a:r>
            <a:rPr lang="en-US"/>
            <a:t>Flowcharts</a:t>
          </a:r>
        </a:p>
      </dgm:t>
    </dgm:pt>
    <dgm:pt modelId="{1C3CF737-8383-4CB4-B23C-0595C1A730FA}" type="parTrans" cxnId="{D5EF2112-F1E6-46B6-BB4F-F688A01EEA40}">
      <dgm:prSet/>
      <dgm:spPr/>
      <dgm:t>
        <a:bodyPr/>
        <a:lstStyle/>
        <a:p>
          <a:endParaRPr lang="en-US"/>
        </a:p>
      </dgm:t>
    </dgm:pt>
    <dgm:pt modelId="{ABCAD741-D7DE-490C-92A9-3A85BAF49A80}" type="sibTrans" cxnId="{D5EF2112-F1E6-46B6-BB4F-F688A01EEA40}">
      <dgm:prSet/>
      <dgm:spPr/>
      <dgm:t>
        <a:bodyPr/>
        <a:lstStyle/>
        <a:p>
          <a:endParaRPr lang="en-US"/>
        </a:p>
      </dgm:t>
    </dgm:pt>
    <dgm:pt modelId="{0A96B45E-67B6-4366-B7A5-44F1CE070F55}">
      <dgm:prSet/>
      <dgm:spPr/>
      <dgm:t>
        <a:bodyPr/>
        <a:lstStyle/>
        <a:p>
          <a:r>
            <a:rPr lang="en-US"/>
            <a:t>Wireframes </a:t>
          </a:r>
        </a:p>
      </dgm:t>
    </dgm:pt>
    <dgm:pt modelId="{5C761146-6E1A-42BA-B1BD-FE0D4A85931F}" type="parTrans" cxnId="{3C4D4818-1A58-433D-97FC-07D431871462}">
      <dgm:prSet/>
      <dgm:spPr/>
      <dgm:t>
        <a:bodyPr/>
        <a:lstStyle/>
        <a:p>
          <a:endParaRPr lang="en-US"/>
        </a:p>
      </dgm:t>
    </dgm:pt>
    <dgm:pt modelId="{8C6A5DDA-8758-4947-829D-03350923ED06}" type="sibTrans" cxnId="{3C4D4818-1A58-433D-97FC-07D431871462}">
      <dgm:prSet/>
      <dgm:spPr/>
      <dgm:t>
        <a:bodyPr/>
        <a:lstStyle/>
        <a:p>
          <a:endParaRPr lang="en-US"/>
        </a:p>
      </dgm:t>
    </dgm:pt>
    <dgm:pt modelId="{25FE405B-1B1E-4657-ADCB-37C86A877D95}">
      <dgm:prSet/>
      <dgm:spPr/>
      <dgm:t>
        <a:bodyPr/>
        <a:lstStyle/>
        <a:p>
          <a:r>
            <a:rPr lang="en-US"/>
            <a:t>Dataflow</a:t>
          </a:r>
        </a:p>
      </dgm:t>
    </dgm:pt>
    <dgm:pt modelId="{847DD789-138C-4533-86F6-BFBF8B40815F}" type="parTrans" cxnId="{DB46FF5F-70D9-4B20-9438-D4D710C4CC11}">
      <dgm:prSet/>
      <dgm:spPr/>
      <dgm:t>
        <a:bodyPr/>
        <a:lstStyle/>
        <a:p>
          <a:endParaRPr lang="en-US"/>
        </a:p>
      </dgm:t>
    </dgm:pt>
    <dgm:pt modelId="{AA8B519E-C944-42C6-BC46-C372ACFDB050}" type="sibTrans" cxnId="{DB46FF5F-70D9-4B20-9438-D4D710C4CC11}">
      <dgm:prSet/>
      <dgm:spPr/>
      <dgm:t>
        <a:bodyPr/>
        <a:lstStyle/>
        <a:p>
          <a:endParaRPr lang="en-US"/>
        </a:p>
      </dgm:t>
    </dgm:pt>
    <dgm:pt modelId="{C771808B-D2B4-4F1B-9149-C1CC68CCC7B7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F006D3D1-4B11-43BA-A25C-2DA3701ADFD9}" type="parTrans" cxnId="{E4E38780-1825-43BB-BFC2-ABC8F1B2783A}">
      <dgm:prSet/>
      <dgm:spPr/>
      <dgm:t>
        <a:bodyPr/>
        <a:lstStyle/>
        <a:p>
          <a:endParaRPr lang="en-US"/>
        </a:p>
      </dgm:t>
    </dgm:pt>
    <dgm:pt modelId="{A80BE80F-2CD6-4AB4-9940-E37A3B399BB3}" type="sibTrans" cxnId="{E4E38780-1825-43BB-BFC2-ABC8F1B2783A}">
      <dgm:prSet/>
      <dgm:spPr/>
      <dgm:t>
        <a:bodyPr/>
        <a:lstStyle/>
        <a:p>
          <a:endParaRPr lang="en-US"/>
        </a:p>
      </dgm:t>
    </dgm:pt>
    <dgm:pt modelId="{3D733D80-15AD-5E42-9836-EE34C7BF06C4}" type="pres">
      <dgm:prSet presAssocID="{350EF48B-581A-4FBF-B176-7C90438111A9}" presName="diagram" presStyleCnt="0">
        <dgm:presLayoutVars>
          <dgm:dir/>
          <dgm:resizeHandles val="exact"/>
        </dgm:presLayoutVars>
      </dgm:prSet>
      <dgm:spPr/>
    </dgm:pt>
    <dgm:pt modelId="{122109A9-9BF7-404C-833C-6A7D1C1E8D99}" type="pres">
      <dgm:prSet presAssocID="{6FD66ACB-3648-4FD8-A621-BC2FB31C8894}" presName="node" presStyleLbl="node1" presStyleIdx="0" presStyleCnt="6">
        <dgm:presLayoutVars>
          <dgm:bulletEnabled val="1"/>
        </dgm:presLayoutVars>
      </dgm:prSet>
      <dgm:spPr/>
    </dgm:pt>
    <dgm:pt modelId="{2667BC4E-ADDA-CE47-ACAC-C111E1FD11B8}" type="pres">
      <dgm:prSet presAssocID="{6A947407-A975-40E3-8E98-C514E5BFCB55}" presName="sibTrans" presStyleCnt="0"/>
      <dgm:spPr/>
    </dgm:pt>
    <dgm:pt modelId="{2C20E831-0E1A-0B4C-8975-D7A112F0236A}" type="pres">
      <dgm:prSet presAssocID="{78A6671B-527F-41CE-AA90-7C72E322228C}" presName="node" presStyleLbl="node1" presStyleIdx="1" presStyleCnt="6">
        <dgm:presLayoutVars>
          <dgm:bulletEnabled val="1"/>
        </dgm:presLayoutVars>
      </dgm:prSet>
      <dgm:spPr/>
    </dgm:pt>
    <dgm:pt modelId="{E83BA175-AB90-7944-A443-0410162ADF27}" type="pres">
      <dgm:prSet presAssocID="{C2631D78-90C6-4FF0-BED5-1B324ED0A659}" presName="sibTrans" presStyleCnt="0"/>
      <dgm:spPr/>
    </dgm:pt>
    <dgm:pt modelId="{2C8C32D1-AA61-9242-BF95-6887A125B789}" type="pres">
      <dgm:prSet presAssocID="{917AB962-6360-46DF-BCF3-AC113A5BF1C9}" presName="node" presStyleLbl="node1" presStyleIdx="2" presStyleCnt="6">
        <dgm:presLayoutVars>
          <dgm:bulletEnabled val="1"/>
        </dgm:presLayoutVars>
      </dgm:prSet>
      <dgm:spPr/>
    </dgm:pt>
    <dgm:pt modelId="{F33B7B39-7F8E-2545-8FD7-4A7B607C0CF3}" type="pres">
      <dgm:prSet presAssocID="{ABCAD741-D7DE-490C-92A9-3A85BAF49A80}" presName="sibTrans" presStyleCnt="0"/>
      <dgm:spPr/>
    </dgm:pt>
    <dgm:pt modelId="{A61A69FF-519C-5B49-B878-833783DB0560}" type="pres">
      <dgm:prSet presAssocID="{0A96B45E-67B6-4366-B7A5-44F1CE070F55}" presName="node" presStyleLbl="node1" presStyleIdx="3" presStyleCnt="6">
        <dgm:presLayoutVars>
          <dgm:bulletEnabled val="1"/>
        </dgm:presLayoutVars>
      </dgm:prSet>
      <dgm:spPr/>
    </dgm:pt>
    <dgm:pt modelId="{C38C7320-1AA9-484E-AE0E-08E6226EB6B8}" type="pres">
      <dgm:prSet presAssocID="{8C6A5DDA-8758-4947-829D-03350923ED06}" presName="sibTrans" presStyleCnt="0"/>
      <dgm:spPr/>
    </dgm:pt>
    <dgm:pt modelId="{E687605B-350B-8143-BC04-C8EB50ED2DC5}" type="pres">
      <dgm:prSet presAssocID="{25FE405B-1B1E-4657-ADCB-37C86A877D95}" presName="node" presStyleLbl="node1" presStyleIdx="4" presStyleCnt="6">
        <dgm:presLayoutVars>
          <dgm:bulletEnabled val="1"/>
        </dgm:presLayoutVars>
      </dgm:prSet>
      <dgm:spPr/>
    </dgm:pt>
    <dgm:pt modelId="{A459BB27-AD22-FB4B-9CF3-5EF8A35CF4C6}" type="pres">
      <dgm:prSet presAssocID="{AA8B519E-C944-42C6-BC46-C372ACFDB050}" presName="sibTrans" presStyleCnt="0"/>
      <dgm:spPr/>
    </dgm:pt>
    <dgm:pt modelId="{F6076FEE-F650-064B-B86B-6311EE417D28}" type="pres">
      <dgm:prSet presAssocID="{C771808B-D2B4-4F1B-9149-C1CC68CCC7B7}" presName="node" presStyleLbl="node1" presStyleIdx="5" presStyleCnt="6">
        <dgm:presLayoutVars>
          <dgm:bulletEnabled val="1"/>
        </dgm:presLayoutVars>
      </dgm:prSet>
      <dgm:spPr/>
    </dgm:pt>
  </dgm:ptLst>
  <dgm:cxnLst>
    <dgm:cxn modelId="{14EFC308-5A80-9D48-83C4-E93BC90C049F}" type="presOf" srcId="{350EF48B-581A-4FBF-B176-7C90438111A9}" destId="{3D733D80-15AD-5E42-9836-EE34C7BF06C4}" srcOrd="0" destOrd="0" presId="urn:microsoft.com/office/officeart/2005/8/layout/default"/>
    <dgm:cxn modelId="{D5EF2112-F1E6-46B6-BB4F-F688A01EEA40}" srcId="{350EF48B-581A-4FBF-B176-7C90438111A9}" destId="{917AB962-6360-46DF-BCF3-AC113A5BF1C9}" srcOrd="2" destOrd="0" parTransId="{1C3CF737-8383-4CB4-B23C-0595C1A730FA}" sibTransId="{ABCAD741-D7DE-490C-92A9-3A85BAF49A80}"/>
    <dgm:cxn modelId="{3C4D4818-1A58-433D-97FC-07D431871462}" srcId="{350EF48B-581A-4FBF-B176-7C90438111A9}" destId="{0A96B45E-67B6-4366-B7A5-44F1CE070F55}" srcOrd="3" destOrd="0" parTransId="{5C761146-6E1A-42BA-B1BD-FE0D4A85931F}" sibTransId="{8C6A5DDA-8758-4947-829D-03350923ED06}"/>
    <dgm:cxn modelId="{D8C8D61A-3637-2C4B-8C20-9CD7F73E3C7A}" type="presOf" srcId="{6FD66ACB-3648-4FD8-A621-BC2FB31C8894}" destId="{122109A9-9BF7-404C-833C-6A7D1C1E8D99}" srcOrd="0" destOrd="0" presId="urn:microsoft.com/office/officeart/2005/8/layout/default"/>
    <dgm:cxn modelId="{7FDC131C-8144-5C40-B735-DB65EB795170}" type="presOf" srcId="{C771808B-D2B4-4F1B-9149-C1CC68CCC7B7}" destId="{F6076FEE-F650-064B-B86B-6311EE417D28}" srcOrd="0" destOrd="0" presId="urn:microsoft.com/office/officeart/2005/8/layout/default"/>
    <dgm:cxn modelId="{CE7CC234-879A-0748-8BCB-09BAD0984154}" type="presOf" srcId="{917AB962-6360-46DF-BCF3-AC113A5BF1C9}" destId="{2C8C32D1-AA61-9242-BF95-6887A125B789}" srcOrd="0" destOrd="0" presId="urn:microsoft.com/office/officeart/2005/8/layout/default"/>
    <dgm:cxn modelId="{E8BCB452-7AEF-6540-AD40-A321254AF321}" type="presOf" srcId="{25FE405B-1B1E-4657-ADCB-37C86A877D95}" destId="{E687605B-350B-8143-BC04-C8EB50ED2DC5}" srcOrd="0" destOrd="0" presId="urn:microsoft.com/office/officeart/2005/8/layout/default"/>
    <dgm:cxn modelId="{DB46FF5F-70D9-4B20-9438-D4D710C4CC11}" srcId="{350EF48B-581A-4FBF-B176-7C90438111A9}" destId="{25FE405B-1B1E-4657-ADCB-37C86A877D95}" srcOrd="4" destOrd="0" parTransId="{847DD789-138C-4533-86F6-BFBF8B40815F}" sibTransId="{AA8B519E-C944-42C6-BC46-C372ACFDB050}"/>
    <dgm:cxn modelId="{E4E38780-1825-43BB-BFC2-ABC8F1B2783A}" srcId="{350EF48B-581A-4FBF-B176-7C90438111A9}" destId="{C771808B-D2B4-4F1B-9149-C1CC68CCC7B7}" srcOrd="5" destOrd="0" parTransId="{F006D3D1-4B11-43BA-A25C-2DA3701ADFD9}" sibTransId="{A80BE80F-2CD6-4AB4-9940-E37A3B399BB3}"/>
    <dgm:cxn modelId="{27A1CFC0-101D-2F4C-B73D-32290BBDB0D1}" type="presOf" srcId="{78A6671B-527F-41CE-AA90-7C72E322228C}" destId="{2C20E831-0E1A-0B4C-8975-D7A112F0236A}" srcOrd="0" destOrd="0" presId="urn:microsoft.com/office/officeart/2005/8/layout/default"/>
    <dgm:cxn modelId="{A59D67C8-B8E2-41E5-866D-F17B3C9FBA20}" srcId="{350EF48B-581A-4FBF-B176-7C90438111A9}" destId="{78A6671B-527F-41CE-AA90-7C72E322228C}" srcOrd="1" destOrd="0" parTransId="{EA7F5D1E-DC72-4E5B-94D5-433A0FAF507F}" sibTransId="{C2631D78-90C6-4FF0-BED5-1B324ED0A659}"/>
    <dgm:cxn modelId="{9CF5D0D6-FE49-447C-99EB-3AEC251CDA34}" srcId="{350EF48B-581A-4FBF-B176-7C90438111A9}" destId="{6FD66ACB-3648-4FD8-A621-BC2FB31C8894}" srcOrd="0" destOrd="0" parTransId="{A0FC9B9B-6AC8-456A-8F5B-5CA731B8F87D}" sibTransId="{6A947407-A975-40E3-8E98-C514E5BFCB55}"/>
    <dgm:cxn modelId="{103557E8-67B6-7548-883D-ECC0DFDAF35A}" type="presOf" srcId="{0A96B45E-67B6-4366-B7A5-44F1CE070F55}" destId="{A61A69FF-519C-5B49-B878-833783DB0560}" srcOrd="0" destOrd="0" presId="urn:microsoft.com/office/officeart/2005/8/layout/default"/>
    <dgm:cxn modelId="{DAC7A156-FCD9-DA4D-BBA9-9E22F046E8F7}" type="presParOf" srcId="{3D733D80-15AD-5E42-9836-EE34C7BF06C4}" destId="{122109A9-9BF7-404C-833C-6A7D1C1E8D99}" srcOrd="0" destOrd="0" presId="urn:microsoft.com/office/officeart/2005/8/layout/default"/>
    <dgm:cxn modelId="{B05F6E53-880F-124D-9E47-F8B155D4666C}" type="presParOf" srcId="{3D733D80-15AD-5E42-9836-EE34C7BF06C4}" destId="{2667BC4E-ADDA-CE47-ACAC-C111E1FD11B8}" srcOrd="1" destOrd="0" presId="urn:microsoft.com/office/officeart/2005/8/layout/default"/>
    <dgm:cxn modelId="{59BDD19E-D10B-7A4A-9F5E-74CD9E56032C}" type="presParOf" srcId="{3D733D80-15AD-5E42-9836-EE34C7BF06C4}" destId="{2C20E831-0E1A-0B4C-8975-D7A112F0236A}" srcOrd="2" destOrd="0" presId="urn:microsoft.com/office/officeart/2005/8/layout/default"/>
    <dgm:cxn modelId="{2BB5A47D-D3E4-9449-99A9-89FC4D1DE4DD}" type="presParOf" srcId="{3D733D80-15AD-5E42-9836-EE34C7BF06C4}" destId="{E83BA175-AB90-7944-A443-0410162ADF27}" srcOrd="3" destOrd="0" presId="urn:microsoft.com/office/officeart/2005/8/layout/default"/>
    <dgm:cxn modelId="{32E7D943-249D-914F-BA41-8F03F8D85B0F}" type="presParOf" srcId="{3D733D80-15AD-5E42-9836-EE34C7BF06C4}" destId="{2C8C32D1-AA61-9242-BF95-6887A125B789}" srcOrd="4" destOrd="0" presId="urn:microsoft.com/office/officeart/2005/8/layout/default"/>
    <dgm:cxn modelId="{75611D75-FF50-2242-B155-56621488F06D}" type="presParOf" srcId="{3D733D80-15AD-5E42-9836-EE34C7BF06C4}" destId="{F33B7B39-7F8E-2545-8FD7-4A7B607C0CF3}" srcOrd="5" destOrd="0" presId="urn:microsoft.com/office/officeart/2005/8/layout/default"/>
    <dgm:cxn modelId="{8B958E29-0806-8849-9D6B-1BE7F830F580}" type="presParOf" srcId="{3D733D80-15AD-5E42-9836-EE34C7BF06C4}" destId="{A61A69FF-519C-5B49-B878-833783DB0560}" srcOrd="6" destOrd="0" presId="urn:microsoft.com/office/officeart/2005/8/layout/default"/>
    <dgm:cxn modelId="{0D601466-0F4B-234B-9799-D928980D7124}" type="presParOf" srcId="{3D733D80-15AD-5E42-9836-EE34C7BF06C4}" destId="{C38C7320-1AA9-484E-AE0E-08E6226EB6B8}" srcOrd="7" destOrd="0" presId="urn:microsoft.com/office/officeart/2005/8/layout/default"/>
    <dgm:cxn modelId="{1F4AB75C-01D0-8047-B571-342AA3EEC9CD}" type="presParOf" srcId="{3D733D80-15AD-5E42-9836-EE34C7BF06C4}" destId="{E687605B-350B-8143-BC04-C8EB50ED2DC5}" srcOrd="8" destOrd="0" presId="urn:microsoft.com/office/officeart/2005/8/layout/default"/>
    <dgm:cxn modelId="{D48A0A2A-9176-D547-972E-35F99FEBA910}" type="presParOf" srcId="{3D733D80-15AD-5E42-9836-EE34C7BF06C4}" destId="{A459BB27-AD22-FB4B-9CF3-5EF8A35CF4C6}" srcOrd="9" destOrd="0" presId="urn:microsoft.com/office/officeart/2005/8/layout/default"/>
    <dgm:cxn modelId="{035C84A2-7E87-DC4F-BB09-866138481CF4}" type="presParOf" srcId="{3D733D80-15AD-5E42-9836-EE34C7BF06C4}" destId="{F6076FEE-F650-064B-B86B-6311EE417D2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C0738-93EA-47FE-AABC-5901CAC47C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A601-00B3-49F1-B0EF-EB4AAFDFA63A}">
      <dgm:prSet/>
      <dgm:spPr/>
      <dgm:t>
        <a:bodyPr/>
        <a:lstStyle/>
        <a:p>
          <a:r>
            <a:rPr lang="en-US" dirty="0"/>
            <a:t>Nodes</a:t>
          </a:r>
        </a:p>
      </dgm:t>
    </dgm:pt>
    <dgm:pt modelId="{E8580836-3626-4B3C-8B0E-FCA9E756386A}" type="parTrans" cxnId="{EFC00F1F-DFF7-4DE1-BAC2-2D8A0A60F459}">
      <dgm:prSet/>
      <dgm:spPr/>
      <dgm:t>
        <a:bodyPr/>
        <a:lstStyle/>
        <a:p>
          <a:endParaRPr lang="en-US"/>
        </a:p>
      </dgm:t>
    </dgm:pt>
    <dgm:pt modelId="{4EDEF0E4-8EBC-4B61-8C66-85C52DC5CB02}" type="sibTrans" cxnId="{EFC00F1F-DFF7-4DE1-BAC2-2D8A0A60F459}">
      <dgm:prSet/>
      <dgm:spPr/>
      <dgm:t>
        <a:bodyPr/>
        <a:lstStyle/>
        <a:p>
          <a:endParaRPr lang="en-US"/>
        </a:p>
      </dgm:t>
    </dgm:pt>
    <dgm:pt modelId="{5AC3DCA6-0E00-4D3C-875A-C23CF87409FF}">
      <dgm:prSet/>
      <dgm:spPr/>
      <dgm:t>
        <a:bodyPr/>
        <a:lstStyle/>
        <a:p>
          <a:r>
            <a:rPr lang="en-US" dirty="0"/>
            <a:t>Edges</a:t>
          </a:r>
        </a:p>
      </dgm:t>
    </dgm:pt>
    <dgm:pt modelId="{23064DFE-91D5-426E-A28B-B4A196774B12}" type="parTrans" cxnId="{E45B437C-8F50-4CAD-9E1F-F2B2978DEB56}">
      <dgm:prSet/>
      <dgm:spPr/>
      <dgm:t>
        <a:bodyPr/>
        <a:lstStyle/>
        <a:p>
          <a:endParaRPr lang="en-US"/>
        </a:p>
      </dgm:t>
    </dgm:pt>
    <dgm:pt modelId="{53BCC100-4CC3-494E-8359-CE4B2E4CD2D6}" type="sibTrans" cxnId="{E45B437C-8F50-4CAD-9E1F-F2B2978DEB56}">
      <dgm:prSet/>
      <dgm:spPr/>
      <dgm:t>
        <a:bodyPr/>
        <a:lstStyle/>
        <a:p>
          <a:endParaRPr lang="en-US"/>
        </a:p>
      </dgm:t>
    </dgm:pt>
    <dgm:pt modelId="{4B2A5E42-58EA-44F8-85AC-A6194B9D366B}">
      <dgm:prSet/>
      <dgm:spPr/>
      <dgm:t>
        <a:bodyPr/>
        <a:lstStyle/>
        <a:p>
          <a:r>
            <a:rPr lang="en-US" dirty="0"/>
            <a:t>Graphs/Subgraphs</a:t>
          </a:r>
        </a:p>
      </dgm:t>
    </dgm:pt>
    <dgm:pt modelId="{769B2E7F-AB2F-4D0D-9653-3F418E135699}" type="parTrans" cxnId="{171090D9-B2D2-41AF-A267-A09F9A626B70}">
      <dgm:prSet/>
      <dgm:spPr/>
      <dgm:t>
        <a:bodyPr/>
        <a:lstStyle/>
        <a:p>
          <a:endParaRPr lang="en-US"/>
        </a:p>
      </dgm:t>
    </dgm:pt>
    <dgm:pt modelId="{A6FD812C-0A91-44A6-AA9B-4B50E417D5D3}" type="sibTrans" cxnId="{171090D9-B2D2-41AF-A267-A09F9A626B70}">
      <dgm:prSet/>
      <dgm:spPr/>
      <dgm:t>
        <a:bodyPr/>
        <a:lstStyle/>
        <a:p>
          <a:endParaRPr lang="en-US"/>
        </a:p>
      </dgm:t>
    </dgm:pt>
    <dgm:pt modelId="{BC9B2AF5-BCC7-4C93-A4E4-6F960D7FC4F1}">
      <dgm:prSet/>
      <dgm:spPr/>
      <dgm:t>
        <a:bodyPr/>
        <a:lstStyle/>
        <a:p>
          <a:r>
            <a:rPr lang="en-US" dirty="0"/>
            <a:t>Attributes</a:t>
          </a:r>
        </a:p>
      </dgm:t>
    </dgm:pt>
    <dgm:pt modelId="{B3F8881D-C4BB-4ACD-B85F-AFB62C231C77}" type="parTrans" cxnId="{4D130BB7-5FB3-4163-9908-F88E2ED9C363}">
      <dgm:prSet/>
      <dgm:spPr/>
      <dgm:t>
        <a:bodyPr/>
        <a:lstStyle/>
        <a:p>
          <a:endParaRPr lang="en-US"/>
        </a:p>
      </dgm:t>
    </dgm:pt>
    <dgm:pt modelId="{234C86C5-6F4D-4495-B131-5B2935D7B498}" type="sibTrans" cxnId="{4D130BB7-5FB3-4163-9908-F88E2ED9C363}">
      <dgm:prSet/>
      <dgm:spPr/>
      <dgm:t>
        <a:bodyPr/>
        <a:lstStyle/>
        <a:p>
          <a:endParaRPr lang="en-US"/>
        </a:p>
      </dgm:t>
    </dgm:pt>
    <dgm:pt modelId="{39E27F8B-AA7D-974D-88BD-A2B9689B5ED3}" type="pres">
      <dgm:prSet presAssocID="{FE2C0738-93EA-47FE-AABC-5901CAC47C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7B10BE-3287-274B-98E5-FFA33307C61D}" type="pres">
      <dgm:prSet presAssocID="{4B2A5E42-58EA-44F8-85AC-A6194B9D366B}" presName="hierRoot1" presStyleCnt="0"/>
      <dgm:spPr/>
    </dgm:pt>
    <dgm:pt modelId="{6086775B-3C09-B74C-A0DB-0075050AFA6D}" type="pres">
      <dgm:prSet presAssocID="{4B2A5E42-58EA-44F8-85AC-A6194B9D366B}" presName="composite" presStyleCnt="0"/>
      <dgm:spPr/>
    </dgm:pt>
    <dgm:pt modelId="{FB863195-843D-8449-9ED5-D0FCD565D94F}" type="pres">
      <dgm:prSet presAssocID="{4B2A5E42-58EA-44F8-85AC-A6194B9D366B}" presName="background" presStyleLbl="node0" presStyleIdx="0" presStyleCnt="4"/>
      <dgm:spPr/>
    </dgm:pt>
    <dgm:pt modelId="{630CEB03-5757-F746-8540-59998DA37453}" type="pres">
      <dgm:prSet presAssocID="{4B2A5E42-58EA-44F8-85AC-A6194B9D366B}" presName="text" presStyleLbl="fgAcc0" presStyleIdx="0" presStyleCnt="4">
        <dgm:presLayoutVars>
          <dgm:chPref val="3"/>
        </dgm:presLayoutVars>
      </dgm:prSet>
      <dgm:spPr/>
    </dgm:pt>
    <dgm:pt modelId="{77BE9E8A-B230-9C4F-8314-F5BD1E6F13D2}" type="pres">
      <dgm:prSet presAssocID="{4B2A5E42-58EA-44F8-85AC-A6194B9D366B}" presName="hierChild2" presStyleCnt="0"/>
      <dgm:spPr/>
    </dgm:pt>
    <dgm:pt modelId="{3AEA39F4-9E51-A142-8682-59976D755CC8}" type="pres">
      <dgm:prSet presAssocID="{AE27A601-00B3-49F1-B0EF-EB4AAFDFA63A}" presName="hierRoot1" presStyleCnt="0"/>
      <dgm:spPr/>
    </dgm:pt>
    <dgm:pt modelId="{5800A8F8-4E64-A648-97EB-9C189CA5AC14}" type="pres">
      <dgm:prSet presAssocID="{AE27A601-00B3-49F1-B0EF-EB4AAFDFA63A}" presName="composite" presStyleCnt="0"/>
      <dgm:spPr/>
    </dgm:pt>
    <dgm:pt modelId="{7EE672DF-8CC9-A243-AFFA-BBAF1C8AF538}" type="pres">
      <dgm:prSet presAssocID="{AE27A601-00B3-49F1-B0EF-EB4AAFDFA63A}" presName="background" presStyleLbl="node0" presStyleIdx="1" presStyleCnt="4"/>
      <dgm:spPr/>
    </dgm:pt>
    <dgm:pt modelId="{8D25D6B9-3FF4-1144-8153-F2AAA9518004}" type="pres">
      <dgm:prSet presAssocID="{AE27A601-00B3-49F1-B0EF-EB4AAFDFA63A}" presName="text" presStyleLbl="fgAcc0" presStyleIdx="1" presStyleCnt="4">
        <dgm:presLayoutVars>
          <dgm:chPref val="3"/>
        </dgm:presLayoutVars>
      </dgm:prSet>
      <dgm:spPr/>
    </dgm:pt>
    <dgm:pt modelId="{6A6F9FD1-6016-CE4A-B45F-1AC2E93969B8}" type="pres">
      <dgm:prSet presAssocID="{AE27A601-00B3-49F1-B0EF-EB4AAFDFA63A}" presName="hierChild2" presStyleCnt="0"/>
      <dgm:spPr/>
    </dgm:pt>
    <dgm:pt modelId="{83C43321-AD7D-3246-974F-69B78621046E}" type="pres">
      <dgm:prSet presAssocID="{5AC3DCA6-0E00-4D3C-875A-C23CF87409FF}" presName="hierRoot1" presStyleCnt="0"/>
      <dgm:spPr/>
    </dgm:pt>
    <dgm:pt modelId="{6F0C9145-0F93-A649-8575-B8C70AB22D18}" type="pres">
      <dgm:prSet presAssocID="{5AC3DCA6-0E00-4D3C-875A-C23CF87409FF}" presName="composite" presStyleCnt="0"/>
      <dgm:spPr/>
    </dgm:pt>
    <dgm:pt modelId="{9142D538-C54C-0F4C-87D2-CB831B3BD7A4}" type="pres">
      <dgm:prSet presAssocID="{5AC3DCA6-0E00-4D3C-875A-C23CF87409FF}" presName="background" presStyleLbl="node0" presStyleIdx="2" presStyleCnt="4"/>
      <dgm:spPr/>
    </dgm:pt>
    <dgm:pt modelId="{D4BA0134-0EDC-484F-9BF0-64D7D145D1B8}" type="pres">
      <dgm:prSet presAssocID="{5AC3DCA6-0E00-4D3C-875A-C23CF87409FF}" presName="text" presStyleLbl="fgAcc0" presStyleIdx="2" presStyleCnt="4">
        <dgm:presLayoutVars>
          <dgm:chPref val="3"/>
        </dgm:presLayoutVars>
      </dgm:prSet>
      <dgm:spPr/>
    </dgm:pt>
    <dgm:pt modelId="{68CE693A-C082-304E-A010-2A2EB75BAEA8}" type="pres">
      <dgm:prSet presAssocID="{5AC3DCA6-0E00-4D3C-875A-C23CF87409FF}" presName="hierChild2" presStyleCnt="0"/>
      <dgm:spPr/>
    </dgm:pt>
    <dgm:pt modelId="{053CBE74-BA1E-D64F-924D-5C0B5F8CDA87}" type="pres">
      <dgm:prSet presAssocID="{BC9B2AF5-BCC7-4C93-A4E4-6F960D7FC4F1}" presName="hierRoot1" presStyleCnt="0"/>
      <dgm:spPr/>
    </dgm:pt>
    <dgm:pt modelId="{3C88B263-502B-984C-B3F8-824D2795A555}" type="pres">
      <dgm:prSet presAssocID="{BC9B2AF5-BCC7-4C93-A4E4-6F960D7FC4F1}" presName="composite" presStyleCnt="0"/>
      <dgm:spPr/>
    </dgm:pt>
    <dgm:pt modelId="{78CF0DC0-DB48-1643-A681-179A85DC632B}" type="pres">
      <dgm:prSet presAssocID="{BC9B2AF5-BCC7-4C93-A4E4-6F960D7FC4F1}" presName="background" presStyleLbl="node0" presStyleIdx="3" presStyleCnt="4"/>
      <dgm:spPr/>
    </dgm:pt>
    <dgm:pt modelId="{3212AEFE-7B8D-7742-BE12-C8356B33A17F}" type="pres">
      <dgm:prSet presAssocID="{BC9B2AF5-BCC7-4C93-A4E4-6F960D7FC4F1}" presName="text" presStyleLbl="fgAcc0" presStyleIdx="3" presStyleCnt="4">
        <dgm:presLayoutVars>
          <dgm:chPref val="3"/>
        </dgm:presLayoutVars>
      </dgm:prSet>
      <dgm:spPr/>
    </dgm:pt>
    <dgm:pt modelId="{BCE3BE6E-805C-874C-A5BF-6F3FE8BC1596}" type="pres">
      <dgm:prSet presAssocID="{BC9B2AF5-BCC7-4C93-A4E4-6F960D7FC4F1}" presName="hierChild2" presStyleCnt="0"/>
      <dgm:spPr/>
    </dgm:pt>
  </dgm:ptLst>
  <dgm:cxnLst>
    <dgm:cxn modelId="{EFC00F1F-DFF7-4DE1-BAC2-2D8A0A60F459}" srcId="{FE2C0738-93EA-47FE-AABC-5901CAC47C70}" destId="{AE27A601-00B3-49F1-B0EF-EB4AAFDFA63A}" srcOrd="1" destOrd="0" parTransId="{E8580836-3626-4B3C-8B0E-FCA9E756386A}" sibTransId="{4EDEF0E4-8EBC-4B61-8C66-85C52DC5CB02}"/>
    <dgm:cxn modelId="{7B643F79-8834-124B-8A4A-DF92CD898908}" type="presOf" srcId="{5AC3DCA6-0E00-4D3C-875A-C23CF87409FF}" destId="{D4BA0134-0EDC-484F-9BF0-64D7D145D1B8}" srcOrd="0" destOrd="0" presId="urn:microsoft.com/office/officeart/2005/8/layout/hierarchy1"/>
    <dgm:cxn modelId="{E45B437C-8F50-4CAD-9E1F-F2B2978DEB56}" srcId="{FE2C0738-93EA-47FE-AABC-5901CAC47C70}" destId="{5AC3DCA6-0E00-4D3C-875A-C23CF87409FF}" srcOrd="2" destOrd="0" parTransId="{23064DFE-91D5-426E-A28B-B4A196774B12}" sibTransId="{53BCC100-4CC3-494E-8359-CE4B2E4CD2D6}"/>
    <dgm:cxn modelId="{9AD118B6-4561-5643-9B6B-FD3A9D7D67DB}" type="presOf" srcId="{AE27A601-00B3-49F1-B0EF-EB4AAFDFA63A}" destId="{8D25D6B9-3FF4-1144-8153-F2AAA9518004}" srcOrd="0" destOrd="0" presId="urn:microsoft.com/office/officeart/2005/8/layout/hierarchy1"/>
    <dgm:cxn modelId="{4D130BB7-5FB3-4163-9908-F88E2ED9C363}" srcId="{FE2C0738-93EA-47FE-AABC-5901CAC47C70}" destId="{BC9B2AF5-BCC7-4C93-A4E4-6F960D7FC4F1}" srcOrd="3" destOrd="0" parTransId="{B3F8881D-C4BB-4ACD-B85F-AFB62C231C77}" sibTransId="{234C86C5-6F4D-4495-B131-5B2935D7B498}"/>
    <dgm:cxn modelId="{4C75A0D7-9973-4E4E-9832-87B6D9E6805C}" type="presOf" srcId="{BC9B2AF5-BCC7-4C93-A4E4-6F960D7FC4F1}" destId="{3212AEFE-7B8D-7742-BE12-C8356B33A17F}" srcOrd="0" destOrd="0" presId="urn:microsoft.com/office/officeart/2005/8/layout/hierarchy1"/>
    <dgm:cxn modelId="{171090D9-B2D2-41AF-A267-A09F9A626B70}" srcId="{FE2C0738-93EA-47FE-AABC-5901CAC47C70}" destId="{4B2A5E42-58EA-44F8-85AC-A6194B9D366B}" srcOrd="0" destOrd="0" parTransId="{769B2E7F-AB2F-4D0D-9653-3F418E135699}" sibTransId="{A6FD812C-0A91-44A6-AA9B-4B50E417D5D3}"/>
    <dgm:cxn modelId="{C042BAE7-E5BB-A248-957E-10FAF55D84AA}" type="presOf" srcId="{FE2C0738-93EA-47FE-AABC-5901CAC47C70}" destId="{39E27F8B-AA7D-974D-88BD-A2B9689B5ED3}" srcOrd="0" destOrd="0" presId="urn:microsoft.com/office/officeart/2005/8/layout/hierarchy1"/>
    <dgm:cxn modelId="{70CA9DF0-2518-2D4F-B44E-EFFF7829C5A5}" type="presOf" srcId="{4B2A5E42-58EA-44F8-85AC-A6194B9D366B}" destId="{630CEB03-5757-F746-8540-59998DA37453}" srcOrd="0" destOrd="0" presId="urn:microsoft.com/office/officeart/2005/8/layout/hierarchy1"/>
    <dgm:cxn modelId="{4639A6B8-31CA-D844-B32C-BA79BA195ECE}" type="presParOf" srcId="{39E27F8B-AA7D-974D-88BD-A2B9689B5ED3}" destId="{2A7B10BE-3287-274B-98E5-FFA33307C61D}" srcOrd="0" destOrd="0" presId="urn:microsoft.com/office/officeart/2005/8/layout/hierarchy1"/>
    <dgm:cxn modelId="{14ABC747-D09A-6F44-AA72-2886A92888CA}" type="presParOf" srcId="{2A7B10BE-3287-274B-98E5-FFA33307C61D}" destId="{6086775B-3C09-B74C-A0DB-0075050AFA6D}" srcOrd="0" destOrd="0" presId="urn:microsoft.com/office/officeart/2005/8/layout/hierarchy1"/>
    <dgm:cxn modelId="{443F60B2-C608-DD45-BC40-22E245183F67}" type="presParOf" srcId="{6086775B-3C09-B74C-A0DB-0075050AFA6D}" destId="{FB863195-843D-8449-9ED5-D0FCD565D94F}" srcOrd="0" destOrd="0" presId="urn:microsoft.com/office/officeart/2005/8/layout/hierarchy1"/>
    <dgm:cxn modelId="{F629028A-9003-5142-BB7F-79FE149E8B08}" type="presParOf" srcId="{6086775B-3C09-B74C-A0DB-0075050AFA6D}" destId="{630CEB03-5757-F746-8540-59998DA37453}" srcOrd="1" destOrd="0" presId="urn:microsoft.com/office/officeart/2005/8/layout/hierarchy1"/>
    <dgm:cxn modelId="{16FC690F-725E-D348-AA28-E7EFBE99D538}" type="presParOf" srcId="{2A7B10BE-3287-274B-98E5-FFA33307C61D}" destId="{77BE9E8A-B230-9C4F-8314-F5BD1E6F13D2}" srcOrd="1" destOrd="0" presId="urn:microsoft.com/office/officeart/2005/8/layout/hierarchy1"/>
    <dgm:cxn modelId="{C94C0D96-389D-9043-AF6A-152775945865}" type="presParOf" srcId="{39E27F8B-AA7D-974D-88BD-A2B9689B5ED3}" destId="{3AEA39F4-9E51-A142-8682-59976D755CC8}" srcOrd="1" destOrd="0" presId="urn:microsoft.com/office/officeart/2005/8/layout/hierarchy1"/>
    <dgm:cxn modelId="{B3CA2F2F-5B1A-E14F-BFC9-6B49E5A47E7F}" type="presParOf" srcId="{3AEA39F4-9E51-A142-8682-59976D755CC8}" destId="{5800A8F8-4E64-A648-97EB-9C189CA5AC14}" srcOrd="0" destOrd="0" presId="urn:microsoft.com/office/officeart/2005/8/layout/hierarchy1"/>
    <dgm:cxn modelId="{BE75105A-7CF0-BA48-AE23-61BEAB44C0DA}" type="presParOf" srcId="{5800A8F8-4E64-A648-97EB-9C189CA5AC14}" destId="{7EE672DF-8CC9-A243-AFFA-BBAF1C8AF538}" srcOrd="0" destOrd="0" presId="urn:microsoft.com/office/officeart/2005/8/layout/hierarchy1"/>
    <dgm:cxn modelId="{86250CEF-3FFB-054A-9E7E-05A86D297EE1}" type="presParOf" srcId="{5800A8F8-4E64-A648-97EB-9C189CA5AC14}" destId="{8D25D6B9-3FF4-1144-8153-F2AAA9518004}" srcOrd="1" destOrd="0" presId="urn:microsoft.com/office/officeart/2005/8/layout/hierarchy1"/>
    <dgm:cxn modelId="{EC7C0290-751D-D54F-AA93-658565DB3EA4}" type="presParOf" srcId="{3AEA39F4-9E51-A142-8682-59976D755CC8}" destId="{6A6F9FD1-6016-CE4A-B45F-1AC2E93969B8}" srcOrd="1" destOrd="0" presId="urn:microsoft.com/office/officeart/2005/8/layout/hierarchy1"/>
    <dgm:cxn modelId="{8DF2DF8B-12BA-9647-A3FF-27B3E831BC43}" type="presParOf" srcId="{39E27F8B-AA7D-974D-88BD-A2B9689B5ED3}" destId="{83C43321-AD7D-3246-974F-69B78621046E}" srcOrd="2" destOrd="0" presId="urn:microsoft.com/office/officeart/2005/8/layout/hierarchy1"/>
    <dgm:cxn modelId="{CAD023F5-E97C-A54C-9417-4EFE8F2910FE}" type="presParOf" srcId="{83C43321-AD7D-3246-974F-69B78621046E}" destId="{6F0C9145-0F93-A649-8575-B8C70AB22D18}" srcOrd="0" destOrd="0" presId="urn:microsoft.com/office/officeart/2005/8/layout/hierarchy1"/>
    <dgm:cxn modelId="{1E1503E7-8992-F44D-89CC-464E86F2B658}" type="presParOf" srcId="{6F0C9145-0F93-A649-8575-B8C70AB22D18}" destId="{9142D538-C54C-0F4C-87D2-CB831B3BD7A4}" srcOrd="0" destOrd="0" presId="urn:microsoft.com/office/officeart/2005/8/layout/hierarchy1"/>
    <dgm:cxn modelId="{3BF303ED-6890-8042-8128-8CA1FA8F166C}" type="presParOf" srcId="{6F0C9145-0F93-A649-8575-B8C70AB22D18}" destId="{D4BA0134-0EDC-484F-9BF0-64D7D145D1B8}" srcOrd="1" destOrd="0" presId="urn:microsoft.com/office/officeart/2005/8/layout/hierarchy1"/>
    <dgm:cxn modelId="{63367A94-583A-4541-A50F-CA851FC70A70}" type="presParOf" srcId="{83C43321-AD7D-3246-974F-69B78621046E}" destId="{68CE693A-C082-304E-A010-2A2EB75BAEA8}" srcOrd="1" destOrd="0" presId="urn:microsoft.com/office/officeart/2005/8/layout/hierarchy1"/>
    <dgm:cxn modelId="{AA74C4FD-CCEF-974B-82CF-ABDF5C3EFA94}" type="presParOf" srcId="{39E27F8B-AA7D-974D-88BD-A2B9689B5ED3}" destId="{053CBE74-BA1E-D64F-924D-5C0B5F8CDA87}" srcOrd="3" destOrd="0" presId="urn:microsoft.com/office/officeart/2005/8/layout/hierarchy1"/>
    <dgm:cxn modelId="{84D8E441-8127-D64C-97BD-4E72EB7BA2C0}" type="presParOf" srcId="{053CBE74-BA1E-D64F-924D-5C0B5F8CDA87}" destId="{3C88B263-502B-984C-B3F8-824D2795A555}" srcOrd="0" destOrd="0" presId="urn:microsoft.com/office/officeart/2005/8/layout/hierarchy1"/>
    <dgm:cxn modelId="{9FFABD72-2A51-3441-85C0-E59F5F72EAC9}" type="presParOf" srcId="{3C88B263-502B-984C-B3F8-824D2795A555}" destId="{78CF0DC0-DB48-1643-A681-179A85DC632B}" srcOrd="0" destOrd="0" presId="urn:microsoft.com/office/officeart/2005/8/layout/hierarchy1"/>
    <dgm:cxn modelId="{F6131872-AFAE-DD43-91BD-4EE0F82E42FB}" type="presParOf" srcId="{3C88B263-502B-984C-B3F8-824D2795A555}" destId="{3212AEFE-7B8D-7742-BE12-C8356B33A17F}" srcOrd="1" destOrd="0" presId="urn:microsoft.com/office/officeart/2005/8/layout/hierarchy1"/>
    <dgm:cxn modelId="{1FFD91C1-3335-F544-85C5-FCEB5EE8393C}" type="presParOf" srcId="{053CBE74-BA1E-D64F-924D-5C0B5F8CDA87}" destId="{BCE3BE6E-805C-874C-A5BF-6F3FE8BC15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109A9-9BF7-404C-833C-6A7D1C1E8D99}">
      <dsp:nvSpPr>
        <dsp:cNvPr id="0" name=""/>
        <dsp:cNvSpPr/>
      </dsp:nvSpPr>
      <dsp:spPr>
        <a:xfrm>
          <a:off x="630909" y="1021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Database ERD</a:t>
          </a:r>
        </a:p>
      </dsp:txBody>
      <dsp:txXfrm>
        <a:off x="630909" y="1021"/>
        <a:ext cx="2610013" cy="1566007"/>
      </dsp:txXfrm>
    </dsp:sp>
    <dsp:sp modelId="{2C20E831-0E1A-0B4C-8975-D7A112F0236A}">
      <dsp:nvSpPr>
        <dsp:cNvPr id="0" name=""/>
        <dsp:cNvSpPr/>
      </dsp:nvSpPr>
      <dsp:spPr>
        <a:xfrm>
          <a:off x="3501923" y="1021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</a:p>
      </dsp:txBody>
      <dsp:txXfrm>
        <a:off x="3501923" y="1021"/>
        <a:ext cx="2610013" cy="1566007"/>
      </dsp:txXfrm>
    </dsp:sp>
    <dsp:sp modelId="{2C8C32D1-AA61-9242-BF95-6887A125B789}">
      <dsp:nvSpPr>
        <dsp:cNvPr id="0" name=""/>
        <dsp:cNvSpPr/>
      </dsp:nvSpPr>
      <dsp:spPr>
        <a:xfrm>
          <a:off x="6372938" y="1021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Flowcharts</a:t>
          </a:r>
        </a:p>
      </dsp:txBody>
      <dsp:txXfrm>
        <a:off x="6372938" y="1021"/>
        <a:ext cx="2610013" cy="1566007"/>
      </dsp:txXfrm>
    </dsp:sp>
    <dsp:sp modelId="{A61A69FF-519C-5B49-B878-833783DB0560}">
      <dsp:nvSpPr>
        <dsp:cNvPr id="0" name=""/>
        <dsp:cNvSpPr/>
      </dsp:nvSpPr>
      <dsp:spPr>
        <a:xfrm>
          <a:off x="630909" y="1828030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Wireframes </a:t>
          </a:r>
        </a:p>
      </dsp:txBody>
      <dsp:txXfrm>
        <a:off x="630909" y="1828030"/>
        <a:ext cx="2610013" cy="1566007"/>
      </dsp:txXfrm>
    </dsp:sp>
    <dsp:sp modelId="{E687605B-350B-8143-BC04-C8EB50ED2DC5}">
      <dsp:nvSpPr>
        <dsp:cNvPr id="0" name=""/>
        <dsp:cNvSpPr/>
      </dsp:nvSpPr>
      <dsp:spPr>
        <a:xfrm>
          <a:off x="3501923" y="1828030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Dataflow</a:t>
          </a:r>
        </a:p>
      </dsp:txBody>
      <dsp:txXfrm>
        <a:off x="3501923" y="1828030"/>
        <a:ext cx="2610013" cy="1566007"/>
      </dsp:txXfrm>
    </dsp:sp>
    <dsp:sp modelId="{F6076FEE-F650-064B-B86B-6311EE417D28}">
      <dsp:nvSpPr>
        <dsp:cNvPr id="0" name=""/>
        <dsp:cNvSpPr/>
      </dsp:nvSpPr>
      <dsp:spPr>
        <a:xfrm>
          <a:off x="6372938" y="1828030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</a:t>
          </a:r>
        </a:p>
      </dsp:txBody>
      <dsp:txXfrm>
        <a:off x="6372938" y="1828030"/>
        <a:ext cx="2610013" cy="1566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3195-843D-8449-9ED5-D0FCD565D94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CEB03-5757-F746-8540-59998DA37453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Graphs/Subgraphs</a:t>
          </a:r>
        </a:p>
      </dsp:txBody>
      <dsp:txXfrm>
        <a:off x="297036" y="1241826"/>
        <a:ext cx="2181278" cy="1354352"/>
      </dsp:txXfrm>
    </dsp:sp>
    <dsp:sp modelId="{7EE672DF-8CC9-A243-AFFA-BBAF1C8AF538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5D6B9-3FF4-1144-8153-F2AAA9518004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Nodes</a:t>
          </a:r>
        </a:p>
      </dsp:txBody>
      <dsp:txXfrm>
        <a:off x="3066042" y="1241826"/>
        <a:ext cx="2181278" cy="1354352"/>
      </dsp:txXfrm>
    </dsp:sp>
    <dsp:sp modelId="{9142D538-C54C-0F4C-87D2-CB831B3BD7A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A0134-0EDC-484F-9BF0-64D7D145D1B8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Edges</a:t>
          </a:r>
        </a:p>
      </dsp:txBody>
      <dsp:txXfrm>
        <a:off x="5835048" y="1241826"/>
        <a:ext cx="2181278" cy="1354352"/>
      </dsp:txXfrm>
    </dsp:sp>
    <dsp:sp modelId="{78CF0DC0-DB48-1643-A681-179A85DC632B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2AEFE-7B8D-7742-BE12-C8356B33A17F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Attributes</a:t>
          </a:r>
        </a:p>
      </dsp:txBody>
      <dsp:txXfrm>
        <a:off x="8604053" y="1241826"/>
        <a:ext cx="2181278" cy="13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2B20-AF40-7141-B96B-3270C0BA7C8E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9BD7-5FA5-2A42-8101-1D2DC2E6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diagram with code?</a:t>
            </a:r>
          </a:p>
          <a:p>
            <a:r>
              <a:rPr lang="en-US" dirty="0"/>
              <a:t>- Version control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C9BD7-5FA5-2A42-8101-1D2DC2E6D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B99-3809-574B-A075-4525FF0E3AA0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215D-BED6-1C44-B01B-76781E5B74C5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5C4-3BA9-5C46-847F-95111E60C719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92DB-F95F-8943-A61E-A107DC84B5B6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CC0-F3CC-3F44-AB98-688669CB12A0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ED55-5F4D-7B4C-A682-13D7D14D6A47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6180-B18E-7C40-B8EE-7EF424EA736F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F57-3305-F341-95FD-C72E47BFEBFB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622E88-A5A1-4C40-9754-859FE6A836FA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FC01-FB30-234C-AABC-6CE7C4AF54AB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5305-5B2D-384F-B319-F8DCDB1CF39E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4B6B-67AC-1742-8321-8D74B4766977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A890-3798-D840-A549-ABC0D4FFDE81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25B9-9CFA-D74D-960A-5528CF888F84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34E-E26E-844C-995E-591DFC0A90B1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EDD1-FD58-924F-8B88-6A97CE80F58D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65C2-DC00-B842-8501-DE026113061E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5FE0-4A8A-4E4B-9A54-BEA7A2401F6E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raphviz.org/doc/info/shapes.html#epsf" TargetMode="External"/><Relationship Id="rId5" Type="http://schemas.openxmlformats.org/officeDocument/2006/relationships/hyperlink" Target="https://graphviz.org/doc/info/shapes.html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hyperlink" Target="https://graphviz.org/doc/info/arrows.html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hyperlink" Target="https://graphviz.org/doc/info/attrs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viz.org/gallery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raphviz.gitlab.io/pdf/dotguid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raphviz.org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hyperlink" Target="mailto:cgappperi@me.co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122A6-C212-808F-94B2-CB9481FF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Graphviz and dot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9155-B925-0EF3-C50C-82D57DD2A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Generating Diagrams with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8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AAA8-9740-E56E-1E01-59A09DB6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Core concepts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3751DAD-1156-3C79-1BF4-86EF787D1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36143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48659-92CD-51E9-EA92-A2C5FFA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Graphs/Subgraphs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digraph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Edges have direction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Coded “-&gt;”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graph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Edges may be be ‘directionless’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subgraph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Rank all contained nodes together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cluster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Subgraph bounded by line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B7034BFD-3309-98B9-D22B-899E09786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43933" y="1891340"/>
            <a:ext cx="4178419" cy="30685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</p:spTree>
    <p:extLst>
      <p:ext uri="{BB962C8B-B14F-4D97-AF65-F5344CB8AC3E}">
        <p14:creationId xmlns:p14="http://schemas.microsoft.com/office/powerpoint/2010/main" val="203029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Graphs/Subgraphs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57150"/>
            <a:r>
              <a:rPr lang="en-US" sz="2000" dirty="0">
                <a:solidFill>
                  <a:srgbClr val="FFFFFF"/>
                </a:solidFill>
              </a:rPr>
              <a:t>digraph </a:t>
            </a:r>
            <a:r>
              <a:rPr lang="en-US" sz="2000" dirty="0" err="1">
                <a:solidFill>
                  <a:srgbClr val="FFFFFF"/>
                </a:solidFill>
              </a:rPr>
              <a:t>test_graph</a:t>
            </a:r>
            <a:r>
              <a:rPr lang="en-US" sz="2000" dirty="0">
                <a:solidFill>
                  <a:srgbClr val="FFFFFF"/>
                </a:solidFill>
              </a:rPr>
              <a:t>{</a:t>
            </a: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    label=Example</a:t>
            </a: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}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E8EC66-B324-C5D0-0AE1-DE8D83B6A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9532" y="2758299"/>
            <a:ext cx="3519667" cy="1466528"/>
          </a:xfrm>
        </p:spPr>
      </p:pic>
    </p:spTree>
    <p:extLst>
      <p:ext uri="{BB962C8B-B14F-4D97-AF65-F5344CB8AC3E}">
        <p14:creationId xmlns:p14="http://schemas.microsoft.com/office/powerpoint/2010/main" val="144267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Basic objects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Three main types: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Shapes</a:t>
            </a: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Record-based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defined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Ports</a:t>
            </a:r>
          </a:p>
          <a:p>
            <a:pPr marL="742950" lvl="1" indent="-285750">
              <a:buFontTx/>
              <a:buChar char="-"/>
            </a:pPr>
            <a:r>
              <a:rPr lang="en-US" sz="1800">
                <a:solidFill>
                  <a:srgbClr val="FFFFFF"/>
                </a:solidFill>
              </a:rPr>
              <a:t>Compass directions</a:t>
            </a:r>
            <a:endParaRPr lang="en-US" sz="1800" dirty="0">
              <a:solidFill>
                <a:srgbClr val="FFFFFF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  <p:pic>
        <p:nvPicPr>
          <p:cNvPr id="7" name="Content Placeholder 6" descr="Shape, polygon&#10;&#10;Description automatically generated">
            <a:extLst>
              <a:ext uri="{FF2B5EF4-FFF2-40B4-BE49-F238E27FC236}">
                <a16:creationId xmlns:a16="http://schemas.microsoft.com/office/drawing/2014/main" id="{FAE30C41-1385-8F5B-2855-48305B6AE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7411" y="764985"/>
            <a:ext cx="1139889" cy="5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digraph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test_graph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label=example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test [ label="test1” ]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main [shape=box];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4DAB69-D9F7-A2F2-A12B-390C78EEF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7151" y="2504226"/>
            <a:ext cx="4203692" cy="2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Edges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Connect objects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Parts: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Head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Tail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Label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hlinkClick r:id="rId5"/>
              </a:rPr>
              <a:t>Shape</a:t>
            </a: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8FC9587-A990-1E03-073E-E6B6541E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043933" y="1182018"/>
            <a:ext cx="4178419" cy="4487169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05FEC8-18CD-058F-B7CA-7A8DE51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</p:spTree>
    <p:extLst>
      <p:ext uri="{BB962C8B-B14F-4D97-AF65-F5344CB8AC3E}">
        <p14:creationId xmlns:p14="http://schemas.microsoft.com/office/powerpoint/2010/main" val="3350172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Edges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digraph 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test_graph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label=Example</a:t>
            </a:r>
          </a:p>
          <a:p>
            <a:b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test [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  label="test1"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]</a:t>
            </a:r>
          </a:p>
          <a:p>
            <a:b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main [shape=box];</a:t>
            </a:r>
          </a:p>
          <a:p>
            <a:b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test -&gt; main [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headlabel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="exit”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labeldistance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=2.7 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labelangle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=-40]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05FEC8-18CD-058F-B7CA-7A8DE51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</a:t>
            </a:r>
            <a:r>
              <a:rPr lang="en-US" kern="1200" dirty="0" err="1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Rabenau</a:t>
            </a: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 - 2022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AE14AE-CBAD-FC98-7BB2-B63944C9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967" y="1465569"/>
            <a:ext cx="2048797" cy="3926861"/>
          </a:xfrm>
        </p:spPr>
      </p:pic>
    </p:spTree>
    <p:extLst>
      <p:ext uri="{BB962C8B-B14F-4D97-AF65-F5344CB8AC3E}">
        <p14:creationId xmlns:p14="http://schemas.microsoft.com/office/powerpoint/2010/main" val="404222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Attributes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For object enhancement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Apply to graphs, nodes, edges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Examples: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Shape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Style	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Color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Label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More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E64542C-79E6-C7D5-5F6E-1201A1C8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348856" y="955591"/>
            <a:ext cx="3568572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7C481-CD58-7AAC-921E-EA53E1C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</a:t>
            </a:r>
            <a:r>
              <a:rPr lang="en-US" kern="1200" dirty="0" err="1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Rabenau</a:t>
            </a: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 - 2022</a:t>
            </a:r>
          </a:p>
        </p:txBody>
      </p:sp>
    </p:spTree>
    <p:extLst>
      <p:ext uri="{BB962C8B-B14F-4D97-AF65-F5344CB8AC3E}">
        <p14:creationId xmlns:p14="http://schemas.microsoft.com/office/powerpoint/2010/main" val="198776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Attributes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584677" cy="359931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digraph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test_graph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label=Example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node [ shape="rectangle"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 color="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lightblue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 style="filled"]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test [ label="test1"; ] 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main [ shape=box; color=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lightgreen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test -&gt; main [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headlabel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="exit”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labeldistance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=2.7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labelangle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=-40]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57150"/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7C481-CD58-7AAC-921E-EA53E1C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</a:t>
            </a:r>
            <a:r>
              <a:rPr lang="en-US" kern="1200" dirty="0" err="1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Rabenau</a:t>
            </a: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 - 2022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08EC7A-5ACD-F99C-3503-C656ED857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146" y="1477411"/>
            <a:ext cx="2036440" cy="3903177"/>
          </a:xfrm>
        </p:spPr>
      </p:pic>
    </p:spTree>
    <p:extLst>
      <p:ext uri="{BB962C8B-B14F-4D97-AF65-F5344CB8AC3E}">
        <p14:creationId xmlns:p14="http://schemas.microsoft.com/office/powerpoint/2010/main" val="241438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386D8-1E34-60E1-7D99-F6B2CAC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Demonstration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98E0-FBDD-4913-7702-12D1C9F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2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7" name="Picture 5" descr="Angled shot of pen on a graph">
            <a:extLst>
              <a:ext uri="{FF2B5EF4-FFF2-40B4-BE49-F238E27FC236}">
                <a16:creationId xmlns:a16="http://schemas.microsoft.com/office/drawing/2014/main" id="{6C26A6C8-A522-9D5E-B496-0E0A6BD9AC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469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8" name="Rectangle 2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Why create diagrams? </a:t>
            </a:r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CFB9377-8B06-873C-3821-11AE957D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Collaboration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Defining a clear vision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Identify short comings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Communicating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Documentation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AAE5-1A34-A60C-1628-6D0FB1CE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675D45C8-7D91-83F1-157D-977976542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2" r="47295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9934-A581-1C5B-33EF-62B2F4F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672A-4731-630E-8AD8-EFDAC760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Graphviz.org</a:t>
            </a:r>
            <a:endParaRPr lang="en-US" sz="2000" dirty="0">
              <a:hlinkClick r:id="rId7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Drawing graphs with Dot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Gallery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BF2F04-0508-826F-5782-E54A9B36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0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Chris von Rabenau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CFB9377-8B06-873C-3821-11AE957D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LinkedIn: https://</a:t>
            </a:r>
            <a:r>
              <a:rPr lang="en-US" sz="2000"/>
              <a:t>www.linkedin.com</a:t>
            </a:r>
            <a:r>
              <a:rPr lang="en-US" sz="2000" dirty="0"/>
              <a:t>/in/</a:t>
            </a:r>
            <a:r>
              <a:rPr lang="en-US" sz="2000"/>
              <a:t>cvr</a:t>
            </a:r>
            <a:r>
              <a:rPr lang="en-US" sz="2000" dirty="0"/>
              <a:t>/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5"/>
              </a:rPr>
              <a:t>cgappperi@me.com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F7A4E24-5821-4878-EC1F-F9B8EC0E26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6" r="28100" b="1"/>
          <a:stretch/>
        </p:blipFill>
        <p:spPr>
          <a:xfrm>
            <a:off x="8187091" y="948229"/>
            <a:ext cx="3358478" cy="496154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73C9-5A7D-2733-748A-DC2C227C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5" descr="Angled shot of pen on a graph">
            <a:extLst>
              <a:ext uri="{FF2B5EF4-FFF2-40B4-BE49-F238E27FC236}">
                <a16:creationId xmlns:a16="http://schemas.microsoft.com/office/drawing/2014/main" id="{6C26A6C8-A522-9D5E-B496-0E0A6BD9AC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15000"/>
            <a:grayscl/>
          </a:blip>
          <a:srcRect t="14053" r="9091" b="9338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Types of tech diagrams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5" name="Text Placeholder 3">
            <a:extLst>
              <a:ext uri="{FF2B5EF4-FFF2-40B4-BE49-F238E27FC236}">
                <a16:creationId xmlns:a16="http://schemas.microsoft.com/office/drawing/2014/main" id="{4F5117D5-8159-C741-5FCF-F05CAD3A6C28}"/>
              </a:ext>
            </a:extLst>
          </p:cNvPr>
          <p:cNvGraphicFramePr/>
          <p:nvPr/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0488E-8315-0B5F-20B2-79C1140B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5" descr="Angled shot of pen on a graph">
            <a:extLst>
              <a:ext uri="{FF2B5EF4-FFF2-40B4-BE49-F238E27FC236}">
                <a16:creationId xmlns:a16="http://schemas.microsoft.com/office/drawing/2014/main" id="{6C26A6C8-A522-9D5E-B496-0E0A6BD9AC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15000"/>
            <a:grayscl/>
          </a:blip>
          <a:srcRect t="14053" r="9091" b="9338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Diagramming Solutions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CFB9377-8B06-873C-3821-11AE957D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Microsoft Visio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LucidChart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Draw.io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Miro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Others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BC681-12CA-AC63-FA1B-381C95CE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4" descr="The radiologic figure of a skeleton">
            <a:extLst>
              <a:ext uri="{FF2B5EF4-FFF2-40B4-BE49-F238E27FC236}">
                <a16:creationId xmlns:a16="http://schemas.microsoft.com/office/drawing/2014/main" id="{563144D9-0E5C-FEFF-C41F-6D7D807A73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5BEB1-0191-5685-C16B-4A22339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Pain in the neck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8AB4-E3A3-282D-313A-906DCD57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5342302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Drag, click, type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44D51-FE0E-CF56-B70A-2C2BB0C0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51714-8260-BB1A-F7C3-CFF9D71C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Is there another way?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01F0-1708-8311-BEFC-9141D3E5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Diagrams as code</a:t>
            </a:r>
          </a:p>
        </p:txBody>
      </p: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DBBA82F4-55AA-076F-0892-3BEC43E330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9D857-0AB2-4760-3ED4-D8A43D7B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58BBCFF1-6BF3-4941-973F-CE3A1F225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9">
            <a:extLst>
              <a:ext uri="{FF2B5EF4-FFF2-40B4-BE49-F238E27FC236}">
                <a16:creationId xmlns:a16="http://schemas.microsoft.com/office/drawing/2014/main" id="{1B170B3D-1B5C-4AA5-B670-B783ADC5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  <p:sp>
        <p:nvSpPr>
          <p:cNvPr id="37" name="Rectangle 21">
            <a:extLst>
              <a:ext uri="{FF2B5EF4-FFF2-40B4-BE49-F238E27FC236}">
                <a16:creationId xmlns:a16="http://schemas.microsoft.com/office/drawing/2014/main" id="{8EE3C243-B4B4-4FE3-AFF2-E81D7F48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37994-FBD2-06F1-8951-3D025786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1216404"/>
            <a:ext cx="9689360" cy="3841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Introducing dot and Graphviz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FC30-15BF-A5A8-1F57-40248D60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643468"/>
            <a:ext cx="5715387" cy="572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- Another Bell Labs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AA0C-C80F-76F0-61E2-97C84DF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675D45C8-7D91-83F1-157D-977976542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2" r="47295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9934-A581-1C5B-33EF-62B2F4F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diagram with code?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672A-4731-630E-8AD8-EFDAC760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Simple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Version Control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Efficiency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BF2F04-0508-826F-5782-E54A9B36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9934-A581-1C5B-33EF-62B2F4F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generates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672A-4731-630E-8AD8-EFDAC760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930" y="2277898"/>
            <a:ext cx="4349967" cy="394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digraph G 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parse -&gt; execute;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cleanup;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execute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make_string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execute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make_string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execute -&gt; compare;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43912B3-271B-6DB1-1994-6840DB25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4" y="2330450"/>
            <a:ext cx="4651632" cy="40236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881D2-64A3-F956-ACF1-0E1C902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150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2270</TotalTime>
  <Words>507</Words>
  <Application>Microsoft Macintosh PowerPoint</Application>
  <PresentationFormat>Widescreen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Menlo</vt:lpstr>
      <vt:lpstr>Trebuchet MS</vt:lpstr>
      <vt:lpstr>Berlin</vt:lpstr>
      <vt:lpstr>Generating Diagrams with Code</vt:lpstr>
      <vt:lpstr>Why create diagrams? </vt:lpstr>
      <vt:lpstr>Types of tech diagrams</vt:lpstr>
      <vt:lpstr>Diagramming Solutions</vt:lpstr>
      <vt:lpstr>Pain in the neck</vt:lpstr>
      <vt:lpstr>Is there another way? </vt:lpstr>
      <vt:lpstr>Introducing dot and Graphviz</vt:lpstr>
      <vt:lpstr>Why diagram with code?</vt:lpstr>
      <vt:lpstr>Simple code generates diagrams</vt:lpstr>
      <vt:lpstr>Core concepts</vt:lpstr>
      <vt:lpstr>Graphs/Subgraphs</vt:lpstr>
      <vt:lpstr>Graphs/Subgraphs</vt:lpstr>
      <vt:lpstr>Nodes</vt:lpstr>
      <vt:lpstr>Nodes</vt:lpstr>
      <vt:lpstr>Edges</vt:lpstr>
      <vt:lpstr>Edges</vt:lpstr>
      <vt:lpstr>Attributes</vt:lpstr>
      <vt:lpstr>Attributes</vt:lpstr>
      <vt:lpstr>Demonstration</vt:lpstr>
      <vt:lpstr>Resources</vt:lpstr>
      <vt:lpstr>Chris von Rabenau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Diagrams with Code</dc:title>
  <dc:creator>Chris von Rabenau</dc:creator>
  <cp:lastModifiedBy>Chris von Rabenau</cp:lastModifiedBy>
  <cp:revision>3</cp:revision>
  <dcterms:created xsi:type="dcterms:W3CDTF">2022-10-19T21:49:55Z</dcterms:created>
  <dcterms:modified xsi:type="dcterms:W3CDTF">2022-10-22T17:18:43Z</dcterms:modified>
</cp:coreProperties>
</file>