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5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9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5B20-4781-FF43-89EA-7066EF0BE971}" type="datetimeFigureOut">
              <a:rPr lang="tr-TR" smtClean="0"/>
              <a:t>9.04.2021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C9A8-31DB-284A-91F3-DEEE01DCD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9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6D41-2FD3-5E42-99C9-21BC528158DB}" type="datetime1">
              <a:rPr lang="tr-TR" smtClean="0"/>
              <a:t>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488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B2A-525A-204F-A5C1-0DA7FECECAB4}" type="datetime1">
              <a:rPr lang="tr-TR" smtClean="0"/>
              <a:t>9.04.2021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10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7CFE-3B53-2640-BBB6-4A030CB575C0}" type="datetime1">
              <a:rPr lang="tr-TR" smtClean="0"/>
              <a:t>9.04.2021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2893-942A-FF4F-9A83-94D36B695B37}" type="datetime1">
              <a:rPr lang="tr-TR" smtClean="0"/>
              <a:t>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68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2BF-2810-484C-83B4-69E784BDA8AF}" type="datetime1">
              <a:rPr lang="tr-TR" smtClean="0"/>
              <a:t>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0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FBC3-8087-DC4E-9CD4-4347088561AB}" type="datetime1">
              <a:rPr lang="tr-TR" smtClean="0"/>
              <a:t>9.04.2021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23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A74-D1AB-7546-96B1-F2A9747DB114}" type="datetime1">
              <a:rPr lang="tr-TR" smtClean="0"/>
              <a:t>9.04.2021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0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FAE-DDFC-1845-B538-D283BC3D3461}" type="datetime1">
              <a:rPr lang="tr-TR" smtClean="0"/>
              <a:t>9.04.2021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837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EFE4-81C0-A04E-B671-5DF931C3BEB0}" type="datetime1">
              <a:rPr lang="tr-TR" smtClean="0"/>
              <a:t>9.04.2021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5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6B-2372-2148-AFF2-B8E645FA881F}" type="datetime1">
              <a:rPr lang="tr-TR" smtClean="0"/>
              <a:t>9.04.2021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05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584F-4D3D-5A44-80FF-E5EB32A6FCD0}" type="datetime1">
              <a:rPr lang="tr-TR" smtClean="0"/>
              <a:t>9.04.2021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15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FE9764-4EA1-C440-AAE0-755DBA98B79D}" type="datetime1">
              <a:rPr lang="tr-TR" smtClean="0"/>
              <a:t>9.04.2021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78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020904-E468-364D-9FF8-2FEEA95FC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960DF8-03B0-0149-8B69-A4930228C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Map</a:t>
            </a:r>
            <a:r>
              <a:rPr lang="tr-TR" dirty="0"/>
              <a:t>, </a:t>
            </a:r>
            <a:r>
              <a:rPr lang="tr-TR" dirty="0" err="1"/>
              <a:t>Filter</a:t>
            </a:r>
            <a:r>
              <a:rPr lang="tr-TR" dirty="0"/>
              <a:t>, </a:t>
            </a:r>
            <a:r>
              <a:rPr lang="tr-TR" dirty="0" err="1"/>
              <a:t>Reduce</a:t>
            </a:r>
            <a:r>
              <a:rPr lang="tr-TR" dirty="0"/>
              <a:t>, </a:t>
            </a:r>
            <a:r>
              <a:rPr lang="tr-TR" dirty="0" err="1"/>
              <a:t>Lambda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7E07BD-7D10-A94A-89E8-ACE52992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21346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Laz Evaluation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konuya geri dönersek: Kısaca, gerekmedikçe yükleme/işletme demiştik. Bu konsept bize kaynak verimliliği sağlıyordu.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079757"/>
            <a:ext cx="6846357" cy="3056783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171405" y="518921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100" i="1" dirty="0"/>
              <a:t>https://towardsdatascience.com/what-is-lazy-evaluation-in-python-9efb1d3bfed0</a:t>
            </a:r>
          </a:p>
        </p:txBody>
      </p:sp>
    </p:spTree>
    <p:extLst>
      <p:ext uri="{BB962C8B-B14F-4D97-AF65-F5344CB8AC3E}">
        <p14:creationId xmlns:p14="http://schemas.microsoft.com/office/powerpoint/2010/main" val="195640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Map</a:t>
            </a:r>
            <a:r>
              <a:rPr lang="tr-TR" dirty="0"/>
              <a:t> -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Aşağıdaki </a:t>
            </a:r>
            <a:r>
              <a:rPr lang="tr-TR" dirty="0" err="1"/>
              <a:t>string</a:t>
            </a:r>
            <a:r>
              <a:rPr lang="tr-TR" dirty="0"/>
              <a:t> listeleri karşılıklı birleştirilir.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015761"/>
            <a:ext cx="5883132" cy="248480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735637"/>
            <a:ext cx="5722893" cy="3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Aşağıdaki örnek ne yapar?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68" y="1864042"/>
            <a:ext cx="6791028" cy="25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7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Filter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Filtreleme yapar. </a:t>
            </a:r>
            <a:r>
              <a:rPr lang="tr-TR" dirty="0" err="1"/>
              <a:t>Itere</a:t>
            </a:r>
            <a:r>
              <a:rPr lang="tr-TR" dirty="0"/>
              <a:t> edilebilir nesneler için True yada </a:t>
            </a:r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dönderir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19" y="2077129"/>
            <a:ext cx="3105381" cy="27579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29" y="4917475"/>
            <a:ext cx="3166059" cy="5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8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Reduce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Itere</a:t>
            </a:r>
            <a:r>
              <a:rPr lang="tr-TR" dirty="0"/>
              <a:t> edilebilir nesnenin öğelerini kümülatif olarak işletir.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96" y="2163398"/>
            <a:ext cx="5943329" cy="26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6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Faktöriyel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Reduce</a:t>
            </a:r>
            <a:r>
              <a:rPr lang="tr-TR" dirty="0"/>
              <a:t> kullanarak, döngü kurmadan faktöriyel hesaplayabiliriz.</a:t>
            </a:r>
          </a:p>
          <a:p>
            <a:r>
              <a:rPr lang="tr-TR" dirty="0"/>
              <a:t>Tartışma: </a:t>
            </a:r>
            <a:r>
              <a:rPr lang="tr-TR" dirty="0" err="1"/>
              <a:t>Reduce</a:t>
            </a:r>
            <a:r>
              <a:rPr lang="tr-TR" dirty="0"/>
              <a:t> için ‘</a:t>
            </a:r>
            <a:r>
              <a:rPr lang="tr-TR" dirty="0" err="1"/>
              <a:t>Lazy</a:t>
            </a:r>
            <a:r>
              <a:rPr lang="tr-TR" dirty="0"/>
              <a:t> Evaluation’ yapar </a:t>
            </a:r>
            <a:r>
              <a:rPr lang="tr-TR" dirty="0" err="1"/>
              <a:t>diyebilirmiyiz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341244"/>
            <a:ext cx="6770626" cy="31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7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Zip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Zip</a:t>
            </a:r>
            <a:r>
              <a:rPr lang="tr-TR" dirty="0"/>
              <a:t> kullanımını hatırlayalım.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519362"/>
            <a:ext cx="5505004" cy="32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2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Map</a:t>
            </a:r>
            <a:r>
              <a:rPr lang="tr-TR" dirty="0"/>
              <a:t>, </a:t>
            </a:r>
            <a:r>
              <a:rPr lang="tr-TR" dirty="0" err="1"/>
              <a:t>Filter</a:t>
            </a:r>
            <a:r>
              <a:rPr lang="tr-TR" dirty="0"/>
              <a:t>, </a:t>
            </a:r>
            <a:r>
              <a:rPr lang="tr-TR" dirty="0" err="1"/>
              <a:t>Reduce</a:t>
            </a:r>
            <a:r>
              <a:rPr lang="tr-TR" dirty="0"/>
              <a:t>, </a:t>
            </a:r>
            <a:r>
              <a:rPr lang="tr-TR" dirty="0" err="1"/>
              <a:t>Lambda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Itere</a:t>
            </a:r>
            <a:r>
              <a:rPr lang="tr-TR" dirty="0"/>
              <a:t> edilebilir nesneler ile birlikte çalışan, normal fonksiyonlardan bir miktar farklı, fonksiyonel programlama araçlarıdır. </a:t>
            </a:r>
          </a:p>
          <a:p>
            <a:endParaRPr lang="tr-TR" dirty="0"/>
          </a:p>
          <a:p>
            <a:pPr lvl="1"/>
            <a:r>
              <a:rPr lang="tr-TR" dirty="0"/>
              <a:t>Bu araçlar veri işleme, veri tabanı işlemleri, karmaşık hesaplamalar gibi bir çok farklı amaçla pratik kullanım sağlarlar.</a:t>
            </a:r>
          </a:p>
          <a:p>
            <a:pPr lvl="1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9395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Python</a:t>
            </a:r>
            <a:r>
              <a:rPr lang="tr-TR" dirty="0"/>
              <a:t> dilinde fonksiyonların </a:t>
            </a:r>
            <a:r>
              <a:rPr lang="tr-TR" b="1" dirty="0"/>
              <a:t>def</a:t>
            </a:r>
            <a:r>
              <a:rPr lang="tr-TR" dirty="0"/>
              <a:t> anahtar sözcüğü ile oluşturulduğu biliyoruz. Bu fonksiyonlar tanımlanır, çağrılır ve </a:t>
            </a:r>
            <a:r>
              <a:rPr lang="tr-TR" b="1" dirty="0" err="1"/>
              <a:t>return</a:t>
            </a:r>
            <a:r>
              <a:rPr lang="tr-TR" dirty="0"/>
              <a:t> ile geriye bir değer/nesne döndürerek çalışırlar.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Lambda</a:t>
            </a:r>
            <a:r>
              <a:rPr lang="tr-TR" dirty="0"/>
              <a:t> ise küçük ve anonim fonksiyonlar oluşturmamızı sağlar.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5524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Parametre olarak gelen iki sayısı çarpan def ve </a:t>
            </a:r>
            <a:r>
              <a:rPr lang="tr-TR" dirty="0" err="1"/>
              <a:t>lambda</a:t>
            </a:r>
            <a:r>
              <a:rPr lang="tr-TR" dirty="0"/>
              <a:t> kullanılarak gerçekleştirilen kod örneği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06" y="2902946"/>
            <a:ext cx="3455807" cy="30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</a:t>
            </a:r>
            <a:r>
              <a:rPr lang="tr-TR" dirty="0" err="1"/>
              <a:t>syntax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kullanım </a:t>
            </a:r>
            <a:r>
              <a:rPr lang="tr-TR" dirty="0" err="1"/>
              <a:t>syntax</a:t>
            </a:r>
            <a:r>
              <a:rPr lang="tr-TR" dirty="0"/>
              <a:t> aşağıdaki gibidir.</a:t>
            </a:r>
          </a:p>
          <a:p>
            <a:pPr lvl="1"/>
            <a:r>
              <a:rPr lang="tr-TR" sz="2000" b="1" dirty="0"/>
              <a:t>f</a:t>
            </a:r>
            <a:r>
              <a:rPr lang="tr-TR" dirty="0"/>
              <a:t> fonksiyon adı</a:t>
            </a:r>
          </a:p>
          <a:p>
            <a:pPr lvl="1"/>
            <a:r>
              <a:rPr lang="tr-TR" sz="2000" b="1" dirty="0"/>
              <a:t>:</a:t>
            </a:r>
            <a:r>
              <a:rPr lang="tr-TR" dirty="0"/>
              <a:t> dan önce parametreler, sonrasında </a:t>
            </a:r>
            <a:r>
              <a:rPr lang="tr-TR" dirty="0" err="1"/>
              <a:t>dönderilecek</a:t>
            </a:r>
            <a:r>
              <a:rPr lang="tr-TR" dirty="0"/>
              <a:t> değer.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613377"/>
            <a:ext cx="3145895" cy="1365581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3869268" y="4901522"/>
            <a:ext cx="36134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50" i="1" dirty="0"/>
              <a:t>https://www.faceprep.in/python/lambda-functions-in-python/</a:t>
            </a:r>
          </a:p>
        </p:txBody>
      </p:sp>
    </p:spTree>
    <p:extLst>
      <p:ext uri="{BB962C8B-B14F-4D97-AF65-F5344CB8AC3E}">
        <p14:creationId xmlns:p14="http://schemas.microsoft.com/office/powerpoint/2010/main" val="334351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Itere</a:t>
            </a:r>
            <a:r>
              <a:rPr lang="tr-TR" dirty="0"/>
              <a:t> edilebilir nesneleri parametre olarak alır ve her öğe için işletir.</a:t>
            </a:r>
          </a:p>
          <a:p>
            <a:r>
              <a:rPr lang="tr-TR" dirty="0"/>
              <a:t>Örnekte x tipinin </a:t>
            </a:r>
            <a:r>
              <a:rPr lang="tr-TR" dirty="0" err="1"/>
              <a:t>map</a:t>
            </a:r>
            <a:r>
              <a:rPr lang="tr-TR" dirty="0"/>
              <a:t> olduğuna dikkat ediniz.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318312"/>
            <a:ext cx="4726228" cy="152869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218614"/>
            <a:ext cx="3523087" cy="12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Pratik olarak şöyle düşünebiliriz.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itere</a:t>
            </a:r>
            <a:r>
              <a:rPr lang="tr-TR" dirty="0"/>
              <a:t> edilebilir bir nesnedeki her öğeyi sırasıyla alıp, işler.</a:t>
            </a:r>
          </a:p>
          <a:p>
            <a:pPr lvl="1"/>
            <a:r>
              <a:rPr lang="tr-TR" dirty="0"/>
              <a:t>[1,2,3,4] listesindeki her eleman için f fonksiyonu çağrılır ve sonuçlar </a:t>
            </a:r>
            <a:r>
              <a:rPr lang="tr-TR" dirty="0" err="1"/>
              <a:t>map</a:t>
            </a:r>
            <a:r>
              <a:rPr lang="tr-TR" dirty="0"/>
              <a:t> nesnesinde saklanır.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679926"/>
            <a:ext cx="3734129" cy="30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5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Map-lambda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ile birlikte kullanabiliriz.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536098"/>
            <a:ext cx="4161812" cy="31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9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Map-lambda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Kodu daha çok kısaltabiliriz.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73" y="2964180"/>
            <a:ext cx="5942859" cy="1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2260"/>
      </p:ext>
    </p:extLst>
  </p:cSld>
  <p:clrMapOvr>
    <a:masterClrMapping/>
  </p:clrMapOvr>
</p:sld>
</file>

<file path=ppt/theme/theme1.xml><?xml version="1.0" encoding="utf-8"?>
<a:theme xmlns:a="http://schemas.openxmlformats.org/drawingml/2006/main" name="Çerçeve">
  <a:themeElements>
    <a:clrScheme name="Çerçev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Çerçev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Çerçev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{FA2810DC-C400-E64A-89FA-DCE0678796A2}tf10001124</Template>
  <TotalTime>1325</TotalTime>
  <Words>327</Words>
  <Application>Microsoft Macintosh PowerPoint</Application>
  <PresentationFormat>Geniş ekran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 2</vt:lpstr>
      <vt:lpstr>Çerçeve</vt:lpstr>
      <vt:lpstr>Python Programlama Dili</vt:lpstr>
      <vt:lpstr>Map, Filter, Reduce, Lambda</vt:lpstr>
      <vt:lpstr>Lambda</vt:lpstr>
      <vt:lpstr>Lambda</vt:lpstr>
      <vt:lpstr>Lambda syntax</vt:lpstr>
      <vt:lpstr>Map</vt:lpstr>
      <vt:lpstr>Map</vt:lpstr>
      <vt:lpstr>Map-lambda</vt:lpstr>
      <vt:lpstr>Map-lambda</vt:lpstr>
      <vt:lpstr>Laz Evaluation</vt:lpstr>
      <vt:lpstr>Map - örnek</vt:lpstr>
      <vt:lpstr>Örnek</vt:lpstr>
      <vt:lpstr>Filter</vt:lpstr>
      <vt:lpstr>Reduce</vt:lpstr>
      <vt:lpstr>Faktöriyel örneği</vt:lpstr>
      <vt:lpstr>Zip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Microsoft Office Kullanıcısı</cp:lastModifiedBy>
  <cp:revision>151</cp:revision>
  <dcterms:created xsi:type="dcterms:W3CDTF">2018-02-26T11:13:50Z</dcterms:created>
  <dcterms:modified xsi:type="dcterms:W3CDTF">2021-04-09T09:13:32Z</dcterms:modified>
</cp:coreProperties>
</file>