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3" r:id="rId5"/>
    <p:sldId id="277" r:id="rId6"/>
    <p:sldId id="274" r:id="rId7"/>
    <p:sldId id="259" r:id="rId8"/>
    <p:sldId id="267" r:id="rId9"/>
    <p:sldId id="268" r:id="rId10"/>
    <p:sldId id="260" r:id="rId11"/>
    <p:sldId id="269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553D4-9F17-4852-AF95-E6CE163A62E6}" v="1176" dt="2022-12-05T00:14:5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Training Racing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    Amina Tabassum</a:t>
            </a:r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Siddhartha Dhar Choudhury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3CF4-7472-7D00-67E4-E1A441E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464972-4379-5480-8E0D-3879A4463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cs typeface="Calibri"/>
              </a:rPr>
              <a:t>Implement DQN and REINFORCE on following tracks 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9450EC1-39C8-C99D-42B6-7537E49C1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656" y="3058708"/>
            <a:ext cx="4972050" cy="2462302"/>
          </a:xfr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D5962B6-6942-D7EA-A710-00BB5C2F54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7769" y="2728119"/>
            <a:ext cx="4972050" cy="3238500"/>
          </a:xfrm>
        </p:spPr>
      </p:pic>
    </p:spTree>
    <p:extLst>
      <p:ext uri="{BB962C8B-B14F-4D97-AF65-F5344CB8AC3E}">
        <p14:creationId xmlns:p14="http://schemas.microsoft.com/office/powerpoint/2010/main" val="101240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2FC7-A74B-9F5D-C69E-7989A7A9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0729"/>
          </a:xfrm>
        </p:spPr>
        <p:txBody>
          <a:bodyPr/>
          <a:lstStyle/>
          <a:p>
            <a:r>
              <a:rPr lang="en-US" dirty="0">
                <a:cs typeface="Calibri Light"/>
              </a:rPr>
              <a:t>Demo Video</a:t>
            </a:r>
            <a:endParaRPr lang="en-US" dirty="0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4D6037-045B-DD64-8722-0971F3AE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165" y="1570097"/>
            <a:ext cx="6577641" cy="370828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21297C-EF14-0D09-D36E-80535BEC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58041"/>
            <a:ext cx="3932237" cy="1654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Trained on a smaller straight line race track and tested on longer race track </a:t>
            </a:r>
          </a:p>
        </p:txBody>
      </p:sp>
    </p:spTree>
    <p:extLst>
      <p:ext uri="{BB962C8B-B14F-4D97-AF65-F5344CB8AC3E}">
        <p14:creationId xmlns:p14="http://schemas.microsoft.com/office/powerpoint/2010/main" val="9291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200C-FE6A-7893-CB4F-E768AC75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Video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C8F719F-28AD-DA19-658B-A5645D4C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88" y="1814512"/>
            <a:ext cx="5715000" cy="3219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EB32-6513-48A6-64C8-A864B634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76909"/>
            <a:ext cx="3932237" cy="23882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Ellipse results after 50 episodes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534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1DC8-174B-294C-7E66-87177FC0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Video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3B83E69-9DEA-0DDF-015B-19727E7D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88" y="1814512"/>
            <a:ext cx="5715000" cy="3219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21E32-C792-A608-100A-DE06AD92A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740"/>
            <a:ext cx="3932237" cy="185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Ellipse results after 130 episodes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4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EB18-2C99-01C1-1641-4C48B21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Problem Statement </a:t>
            </a:r>
            <a:endParaRPr lang="en-US" sz="540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501-A8A3-2111-7644-42D6C85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3200" dirty="0">
                <a:cs typeface="Calibri" panose="020F0502020204030204"/>
              </a:rPr>
              <a:t>Training racing cars using Deep Q- Learning and REINFORCE to reach goal state </a:t>
            </a:r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8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EB18-2C99-01C1-1641-4C48B21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Environment</a:t>
            </a:r>
            <a:r>
              <a:rPr lang="en-US" sz="4000" dirty="0">
                <a:cs typeface="Calibri Light"/>
              </a:rPr>
              <a:t>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501-A8A3-2111-7644-42D6C85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17" y="2165641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Observation Space</a:t>
            </a:r>
          </a:p>
          <a:p>
            <a:pPr lvl="1" indent="0"/>
            <a:r>
              <a:rPr lang="en-US" sz="2200" dirty="0">
                <a:ea typeface="+mn-lt"/>
                <a:cs typeface="+mn-lt"/>
              </a:rPr>
              <a:t>Discrete</a:t>
            </a:r>
          </a:p>
          <a:p>
            <a:pPr lvl="1" indent="0"/>
            <a:r>
              <a:rPr lang="en-US" sz="2200" dirty="0">
                <a:ea typeface="+mn-lt"/>
                <a:cs typeface="+mn-lt"/>
              </a:rPr>
              <a:t>Road, Grass and Soil </a:t>
            </a:r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pPr indent="-457200"/>
            <a:r>
              <a:rPr lang="en-US" sz="2200" dirty="0">
                <a:ea typeface="+mn-lt"/>
                <a:cs typeface="+mn-lt"/>
              </a:rPr>
              <a:t>Action Space</a:t>
            </a:r>
          </a:p>
          <a:p>
            <a:pPr lvl="2" indent="-457200"/>
            <a:r>
              <a:rPr lang="en-US" sz="2200" dirty="0">
                <a:ea typeface="+mn-lt"/>
                <a:cs typeface="+mn-lt"/>
              </a:rPr>
              <a:t>Discrete</a:t>
            </a:r>
          </a:p>
          <a:p>
            <a:pPr lvl="2" indent="-457200"/>
            <a:r>
              <a:rPr lang="en-US" sz="2200" dirty="0">
                <a:ea typeface="+mn-lt"/>
                <a:cs typeface="+mn-lt"/>
              </a:rPr>
              <a:t>Do nothing, left, right, accelerate, Brake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EB18-2C99-01C1-1641-4C48B21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Tracks</a:t>
            </a:r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501-A8A3-2111-7644-42D6C85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lvl="2" indent="-457200"/>
            <a:endParaRPr lang="en-US" sz="1800">
              <a:cs typeface="Calibri"/>
            </a:endParaRPr>
          </a:p>
        </p:txBody>
      </p:sp>
      <p:pic>
        <p:nvPicPr>
          <p:cNvPr id="11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ADEBE26-3A04-C349-7270-A099CD41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653304"/>
            <a:ext cx="3584448" cy="3545627"/>
          </a:xfrm>
          <a:prstGeom prst="rect">
            <a:avLst/>
          </a:prstGeom>
        </p:spPr>
      </p:pic>
      <p:pic>
        <p:nvPicPr>
          <p:cNvPr id="7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486B9E3-8FE7-834D-8A27-EE282736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21" y="2856762"/>
            <a:ext cx="3555694" cy="3167466"/>
          </a:xfrm>
          <a:prstGeom prst="rect">
            <a:avLst/>
          </a:prstGeom>
        </p:spPr>
      </p:pic>
      <p:pic>
        <p:nvPicPr>
          <p:cNvPr id="9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7CEC2FE-92F3-A6C1-9F25-08470BC6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019" y="3333071"/>
            <a:ext cx="3584448" cy="26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EB18-2C99-01C1-1641-4C48B21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Tracks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501-A8A3-2111-7644-42D6C85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17" y="2165641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lvl="2" indent="-457200"/>
            <a:endParaRPr lang="en-US" sz="2200" dirty="0">
              <a:cs typeface="Calibri"/>
            </a:endParaRPr>
          </a:p>
        </p:txBody>
      </p:sp>
      <p:pic>
        <p:nvPicPr>
          <p:cNvPr id="8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C9F7DE8-8947-ED11-4041-44901C05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7" y="2434882"/>
            <a:ext cx="5445244" cy="3161580"/>
          </a:xfrm>
          <a:prstGeom prst="rect">
            <a:avLst/>
          </a:prstGeom>
        </p:spPr>
      </p:pic>
      <p:pic>
        <p:nvPicPr>
          <p:cNvPr id="12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086297D-844E-AA21-7FB1-F5B840DE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2" y="2315369"/>
            <a:ext cx="51720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EB18-2C99-01C1-1641-4C48B21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Algorithms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501-A8A3-2111-7644-42D6C85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17" y="2165641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cs typeface="Calibri"/>
            </a:endParaRPr>
          </a:p>
          <a:p>
            <a:pPr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pPr indent="-457200"/>
            <a:endParaRPr lang="en-US" sz="2200" dirty="0">
              <a:ea typeface="+mn-lt"/>
              <a:cs typeface="+mn-lt"/>
            </a:endParaRPr>
          </a:p>
          <a:p>
            <a:pPr indent="-457200"/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lvl="2" indent="-457200"/>
            <a:endParaRPr lang="en-US" sz="2200" dirty="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D12DA8-E091-D6C3-6D68-37B900F33AB7}"/>
              </a:ext>
            </a:extLst>
          </p:cNvPr>
          <p:cNvSpPr txBox="1">
            <a:spLocks/>
          </p:cNvSpPr>
          <p:nvPr/>
        </p:nvSpPr>
        <p:spPr>
          <a:xfrm>
            <a:off x="838200" y="21706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DQN</a:t>
            </a:r>
          </a:p>
          <a:p>
            <a:endParaRPr lang="en-US" dirty="0"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REINFORCE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49C225A8-1A89-853E-B6B4-6EFD9CBC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10" y="2670123"/>
            <a:ext cx="5345501" cy="597601"/>
          </a:xfrm>
          <a:prstGeom prst="rect">
            <a:avLst/>
          </a:prstGeom>
        </p:spPr>
      </p:pic>
      <p:pic>
        <p:nvPicPr>
          <p:cNvPr id="10" name="Picture 6" descr="Text&#10;&#10;Description automatically generated">
            <a:extLst>
              <a:ext uri="{FF2B5EF4-FFF2-40B4-BE49-F238E27FC236}">
                <a16:creationId xmlns:a16="http://schemas.microsoft.com/office/drawing/2014/main" id="{811D00CE-3E27-4B13-0094-4D74D300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2" y="3423122"/>
            <a:ext cx="8149085" cy="673116"/>
          </a:xfrm>
          <a:prstGeom prst="rect">
            <a:avLst/>
          </a:prstGeom>
        </p:spPr>
      </p:pic>
      <p:pic>
        <p:nvPicPr>
          <p:cNvPr id="12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E44AEEE-0DFB-30B8-F167-0D24491A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720" y="5076498"/>
            <a:ext cx="6337539" cy="9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00FC-46FF-3637-7C57-A6480375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3A7-7FB3-0997-92FC-A90E7254C0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BAC40A1-305A-AD21-FB0C-A4A635C31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540" y="2310632"/>
            <a:ext cx="5181600" cy="3870154"/>
          </a:xfrm>
        </p:spPr>
      </p:pic>
      <p:pic>
        <p:nvPicPr>
          <p:cNvPr id="9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B8879C3D-185F-004F-56F8-6FE14A9D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8" y="2591314"/>
            <a:ext cx="4655388" cy="2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6A76-31E1-09BD-7B18-5FCF2E06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7CB3E80-5038-EFD0-B28B-C237EBE02E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898" y="1907427"/>
            <a:ext cx="5181600" cy="4043959"/>
          </a:xfr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C47377-DA00-91D4-179D-E3813D6B2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84673"/>
            <a:ext cx="5181600" cy="2833242"/>
          </a:xfrm>
        </p:spPr>
      </p:pic>
    </p:spTree>
    <p:extLst>
      <p:ext uri="{BB962C8B-B14F-4D97-AF65-F5344CB8AC3E}">
        <p14:creationId xmlns:p14="http://schemas.microsoft.com/office/powerpoint/2010/main" val="427013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2287-7038-15B6-6128-9EBA6025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endParaRPr lang="en-US" dirty="0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5A1528A-6645-2D79-E775-4DE00A87B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9314"/>
            <a:ext cx="5181600" cy="4043959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CAA240F-868D-E420-79AB-6579BEBEF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7512" y="2029619"/>
            <a:ext cx="3990975" cy="3943350"/>
          </a:xfrm>
        </p:spPr>
      </p:pic>
    </p:spTree>
    <p:extLst>
      <p:ext uri="{BB962C8B-B14F-4D97-AF65-F5344CB8AC3E}">
        <p14:creationId xmlns:p14="http://schemas.microsoft.com/office/powerpoint/2010/main" val="294752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Training Racing Cars</vt:lpstr>
      <vt:lpstr>Problem Statement </vt:lpstr>
      <vt:lpstr>Environment </vt:lpstr>
      <vt:lpstr>Tracks</vt:lpstr>
      <vt:lpstr>Tracks</vt:lpstr>
      <vt:lpstr>Algorithms</vt:lpstr>
      <vt:lpstr>Results</vt:lpstr>
      <vt:lpstr>Results</vt:lpstr>
      <vt:lpstr>Results </vt:lpstr>
      <vt:lpstr>Future Work</vt:lpstr>
      <vt:lpstr>Demo Video</vt:lpstr>
      <vt:lpstr>Demo Video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404</cp:revision>
  <dcterms:created xsi:type="dcterms:W3CDTF">2022-12-04T19:52:19Z</dcterms:created>
  <dcterms:modified xsi:type="dcterms:W3CDTF">2022-12-05T00:15:43Z</dcterms:modified>
</cp:coreProperties>
</file>